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576" y="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chemeClr val="bg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chemeClr val="bg1"/>
                </a:solidFill>
                <a:latin typeface="Verdana"/>
                <a:cs typeface="Verdan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chemeClr val="bg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8F8F8"/>
          </a:solidFill>
        </p:spPr>
        <p:txBody>
          <a:bodyPr wrap="square" lIns="0" tIns="0" rIns="0" bIns="0" rtlCol="0"/>
          <a:lstStyle/>
          <a:p>
            <a:endParaRPr/>
          </a:p>
        </p:txBody>
      </p:sp>
      <p:sp>
        <p:nvSpPr>
          <p:cNvPr id="17" name="bg object 17"/>
          <p:cNvSpPr/>
          <p:nvPr/>
        </p:nvSpPr>
        <p:spPr>
          <a:xfrm>
            <a:off x="11644884" y="333756"/>
            <a:ext cx="276225" cy="227329"/>
          </a:xfrm>
          <a:custGeom>
            <a:avLst/>
            <a:gdLst/>
            <a:ahLst/>
            <a:cxnLst/>
            <a:rect l="l" t="t" r="r" b="b"/>
            <a:pathLst>
              <a:path w="276225" h="227329">
                <a:moveTo>
                  <a:pt x="206883" y="0"/>
                </a:moveTo>
                <a:lnTo>
                  <a:pt x="174115" y="9665"/>
                </a:lnTo>
                <a:lnTo>
                  <a:pt x="147530" y="34832"/>
                </a:lnTo>
                <a:lnTo>
                  <a:pt x="123828" y="69759"/>
                </a:lnTo>
                <a:lnTo>
                  <a:pt x="99711" y="108703"/>
                </a:lnTo>
                <a:lnTo>
                  <a:pt x="71882" y="145923"/>
                </a:lnTo>
                <a:lnTo>
                  <a:pt x="64775" y="169177"/>
                </a:lnTo>
                <a:lnTo>
                  <a:pt x="49133" y="189087"/>
                </a:lnTo>
                <a:lnTo>
                  <a:pt x="26894" y="204019"/>
                </a:lnTo>
                <a:lnTo>
                  <a:pt x="0" y="212344"/>
                </a:lnTo>
                <a:lnTo>
                  <a:pt x="8669" y="218396"/>
                </a:lnTo>
                <a:lnTo>
                  <a:pt x="21066" y="223043"/>
                </a:lnTo>
                <a:lnTo>
                  <a:pt x="36486" y="226024"/>
                </a:lnTo>
                <a:lnTo>
                  <a:pt x="54229" y="227076"/>
                </a:lnTo>
                <a:lnTo>
                  <a:pt x="89733" y="224549"/>
                </a:lnTo>
                <a:lnTo>
                  <a:pt x="125475" y="216773"/>
                </a:lnTo>
                <a:lnTo>
                  <a:pt x="157884" y="203448"/>
                </a:lnTo>
                <a:lnTo>
                  <a:pt x="183388" y="184277"/>
                </a:lnTo>
                <a:lnTo>
                  <a:pt x="157430" y="180717"/>
                </a:lnTo>
                <a:lnTo>
                  <a:pt x="137366" y="168846"/>
                </a:lnTo>
                <a:lnTo>
                  <a:pt x="124184" y="150308"/>
                </a:lnTo>
                <a:lnTo>
                  <a:pt x="118872" y="126746"/>
                </a:lnTo>
                <a:lnTo>
                  <a:pt x="132845" y="140964"/>
                </a:lnTo>
                <a:lnTo>
                  <a:pt x="148367" y="150574"/>
                </a:lnTo>
                <a:lnTo>
                  <a:pt x="165270" y="156017"/>
                </a:lnTo>
                <a:lnTo>
                  <a:pt x="183388" y="157734"/>
                </a:lnTo>
                <a:lnTo>
                  <a:pt x="219533" y="150258"/>
                </a:lnTo>
                <a:lnTo>
                  <a:pt x="248904" y="129936"/>
                </a:lnTo>
                <a:lnTo>
                  <a:pt x="268630" y="99923"/>
                </a:lnTo>
                <a:lnTo>
                  <a:pt x="275844" y="63373"/>
                </a:lnTo>
                <a:lnTo>
                  <a:pt x="272087" y="44148"/>
                </a:lnTo>
                <a:lnTo>
                  <a:pt x="262270" y="23399"/>
                </a:lnTo>
                <a:lnTo>
                  <a:pt x="242000" y="6794"/>
                </a:lnTo>
                <a:lnTo>
                  <a:pt x="206883" y="0"/>
                </a:lnTo>
                <a:close/>
              </a:path>
            </a:pathLst>
          </a:custGeom>
          <a:solidFill>
            <a:srgbClr val="12ABDB"/>
          </a:solidFill>
        </p:spPr>
        <p:txBody>
          <a:bodyPr wrap="square" lIns="0" tIns="0" rIns="0" bIns="0" rtlCol="0"/>
          <a:lstStyle/>
          <a:p>
            <a:endParaRPr/>
          </a:p>
        </p:txBody>
      </p:sp>
      <p:sp>
        <p:nvSpPr>
          <p:cNvPr id="18" name="bg object 18"/>
          <p:cNvSpPr/>
          <p:nvPr/>
        </p:nvSpPr>
        <p:spPr>
          <a:xfrm>
            <a:off x="11501628" y="172212"/>
            <a:ext cx="419100" cy="354330"/>
          </a:xfrm>
          <a:custGeom>
            <a:avLst/>
            <a:gdLst/>
            <a:ahLst/>
            <a:cxnLst/>
            <a:rect l="l" t="t" r="r" b="b"/>
            <a:pathLst>
              <a:path w="419100" h="354330">
                <a:moveTo>
                  <a:pt x="224154" y="0"/>
                </a:moveTo>
                <a:lnTo>
                  <a:pt x="200229" y="22070"/>
                </a:lnTo>
                <a:lnTo>
                  <a:pt x="168128" y="43878"/>
                </a:lnTo>
                <a:lnTo>
                  <a:pt x="131353" y="66544"/>
                </a:lnTo>
                <a:lnTo>
                  <a:pt x="93408" y="91186"/>
                </a:lnTo>
                <a:lnTo>
                  <a:pt x="57797" y="118923"/>
                </a:lnTo>
                <a:lnTo>
                  <a:pt x="28023" y="150876"/>
                </a:lnTo>
                <a:lnTo>
                  <a:pt x="7589" y="188162"/>
                </a:lnTo>
                <a:lnTo>
                  <a:pt x="0" y="231902"/>
                </a:lnTo>
                <a:lnTo>
                  <a:pt x="5536" y="268354"/>
                </a:lnTo>
                <a:lnTo>
                  <a:pt x="45755" y="328021"/>
                </a:lnTo>
                <a:lnTo>
                  <a:pt x="97462" y="352139"/>
                </a:lnTo>
                <a:lnTo>
                  <a:pt x="117236" y="354234"/>
                </a:lnTo>
                <a:lnTo>
                  <a:pt x="137034" y="352758"/>
                </a:lnTo>
                <a:lnTo>
                  <a:pt x="173583" y="341018"/>
                </a:lnTo>
                <a:lnTo>
                  <a:pt x="215392" y="308229"/>
                </a:lnTo>
                <a:lnTo>
                  <a:pt x="243208" y="271124"/>
                </a:lnTo>
                <a:lnTo>
                  <a:pt x="267293" y="232343"/>
                </a:lnTo>
                <a:lnTo>
                  <a:pt x="290958" y="197586"/>
                </a:lnTo>
                <a:lnTo>
                  <a:pt x="317512" y="172552"/>
                </a:lnTo>
                <a:lnTo>
                  <a:pt x="350266" y="162941"/>
                </a:lnTo>
                <a:lnTo>
                  <a:pt x="407143" y="162941"/>
                </a:lnTo>
                <a:lnTo>
                  <a:pt x="399129" y="141763"/>
                </a:lnTo>
                <a:lnTo>
                  <a:pt x="376451" y="106425"/>
                </a:lnTo>
                <a:lnTo>
                  <a:pt x="347345" y="74803"/>
                </a:lnTo>
                <a:lnTo>
                  <a:pt x="294179" y="34671"/>
                </a:lnTo>
                <a:lnTo>
                  <a:pt x="234442" y="4445"/>
                </a:lnTo>
                <a:lnTo>
                  <a:pt x="231521" y="2921"/>
                </a:lnTo>
                <a:lnTo>
                  <a:pt x="228600" y="1524"/>
                </a:lnTo>
                <a:lnTo>
                  <a:pt x="224154" y="0"/>
                </a:lnTo>
                <a:close/>
              </a:path>
              <a:path w="419100" h="354330">
                <a:moveTo>
                  <a:pt x="407143" y="162941"/>
                </a:moveTo>
                <a:lnTo>
                  <a:pt x="350266" y="162941"/>
                </a:lnTo>
                <a:lnTo>
                  <a:pt x="385310" y="169695"/>
                </a:lnTo>
                <a:lnTo>
                  <a:pt x="405542" y="186213"/>
                </a:lnTo>
                <a:lnTo>
                  <a:pt x="415345" y="206875"/>
                </a:lnTo>
                <a:lnTo>
                  <a:pt x="419100" y="226060"/>
                </a:lnTo>
                <a:lnTo>
                  <a:pt x="419100" y="223012"/>
                </a:lnTo>
                <a:lnTo>
                  <a:pt x="413853" y="180673"/>
                </a:lnTo>
                <a:lnTo>
                  <a:pt x="407143" y="162941"/>
                </a:lnTo>
                <a:close/>
              </a:path>
            </a:pathLst>
          </a:custGeom>
          <a:solidFill>
            <a:srgbClr val="006FAC"/>
          </a:solidFill>
        </p:spPr>
        <p:txBody>
          <a:bodyPr wrap="square" lIns="0" tIns="0" rIns="0" bIns="0" rtlCol="0"/>
          <a:lstStyle/>
          <a:p>
            <a:endParaRPr/>
          </a:p>
        </p:txBody>
      </p:sp>
      <p:sp>
        <p:nvSpPr>
          <p:cNvPr id="2" name="Holder 2"/>
          <p:cNvSpPr>
            <a:spLocks noGrp="1"/>
          </p:cNvSpPr>
          <p:nvPr>
            <p:ph type="title"/>
          </p:nvPr>
        </p:nvSpPr>
        <p:spPr>
          <a:xfrm>
            <a:off x="2456179" y="243916"/>
            <a:ext cx="7279640" cy="346075"/>
          </a:xfrm>
          <a:prstGeom prst="rect">
            <a:avLst/>
          </a:prstGeom>
        </p:spPr>
        <p:txBody>
          <a:bodyPr wrap="square" lIns="0" tIns="0" rIns="0" bIns="0">
            <a:spAutoFit/>
          </a:bodyPr>
          <a:lstStyle>
            <a:lvl1pPr>
              <a:defRPr sz="2100" b="1" i="0">
                <a:solidFill>
                  <a:schemeClr val="bg1"/>
                </a:solidFill>
                <a:latin typeface="Verdana"/>
                <a:cs typeface="Verdana"/>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1/6/2023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7380" y="6650492"/>
            <a:ext cx="11702415" cy="124460"/>
          </a:xfrm>
          <a:prstGeom prst="rect">
            <a:avLst/>
          </a:prstGeom>
        </p:spPr>
        <p:txBody>
          <a:bodyPr vert="horz" wrap="square" lIns="0" tIns="635" rIns="0" bIns="0" rtlCol="0">
            <a:spAutoFit/>
          </a:bodyPr>
          <a:lstStyle/>
          <a:p>
            <a:pPr>
              <a:lnSpc>
                <a:spcPct val="100000"/>
              </a:lnSpc>
              <a:spcBef>
                <a:spcPts val="5"/>
              </a:spcBef>
              <a:tabLst>
                <a:tab pos="9352915" algn="l"/>
                <a:tab pos="11636375" algn="l"/>
              </a:tabLst>
            </a:pPr>
            <a:r>
              <a:rPr sz="800" spc="-5" dirty="0">
                <a:solidFill>
                  <a:srgbClr val="A6A6A6"/>
                </a:solidFill>
                <a:latin typeface="Verdana"/>
                <a:cs typeface="Verdana"/>
              </a:rPr>
              <a:t>P</a:t>
            </a:r>
            <a:r>
              <a:rPr sz="800" dirty="0">
                <a:solidFill>
                  <a:srgbClr val="A6A6A6"/>
                </a:solidFill>
                <a:latin typeface="Verdana"/>
                <a:cs typeface="Verdana"/>
              </a:rPr>
              <a:t>rese</a:t>
            </a:r>
            <a:r>
              <a:rPr sz="800" spc="-5" dirty="0">
                <a:solidFill>
                  <a:srgbClr val="A6A6A6"/>
                </a:solidFill>
                <a:latin typeface="Verdana"/>
                <a:cs typeface="Verdana"/>
              </a:rPr>
              <a:t>ntati</a:t>
            </a:r>
            <a:r>
              <a:rPr sz="800" dirty="0">
                <a:solidFill>
                  <a:srgbClr val="A6A6A6"/>
                </a:solidFill>
                <a:latin typeface="Verdana"/>
                <a:cs typeface="Verdana"/>
              </a:rPr>
              <a:t>on </a:t>
            </a:r>
            <a:r>
              <a:rPr sz="800" spc="-5" dirty="0">
                <a:solidFill>
                  <a:srgbClr val="A6A6A6"/>
                </a:solidFill>
                <a:latin typeface="Verdana"/>
                <a:cs typeface="Verdana"/>
              </a:rPr>
              <a:t>Titl</a:t>
            </a:r>
            <a:r>
              <a:rPr sz="800" dirty="0">
                <a:solidFill>
                  <a:srgbClr val="A6A6A6"/>
                </a:solidFill>
                <a:latin typeface="Verdana"/>
                <a:cs typeface="Verdana"/>
              </a:rPr>
              <a:t>e</a:t>
            </a:r>
            <a:r>
              <a:rPr sz="800" spc="5" dirty="0">
                <a:solidFill>
                  <a:srgbClr val="A6A6A6"/>
                </a:solidFill>
                <a:latin typeface="Verdana"/>
                <a:cs typeface="Verdana"/>
              </a:rPr>
              <a:t> </a:t>
            </a:r>
            <a:r>
              <a:rPr sz="800" dirty="0">
                <a:solidFill>
                  <a:srgbClr val="A6A6A6"/>
                </a:solidFill>
                <a:latin typeface="Verdana"/>
                <a:cs typeface="Verdana"/>
              </a:rPr>
              <a:t>|</a:t>
            </a:r>
            <a:r>
              <a:rPr sz="800" spc="10" dirty="0">
                <a:solidFill>
                  <a:srgbClr val="A6A6A6"/>
                </a:solidFill>
                <a:latin typeface="Verdana"/>
                <a:cs typeface="Verdana"/>
              </a:rPr>
              <a:t> </a:t>
            </a:r>
            <a:r>
              <a:rPr sz="800" dirty="0">
                <a:solidFill>
                  <a:srgbClr val="A6A6A6"/>
                </a:solidFill>
                <a:latin typeface="Verdana"/>
                <a:cs typeface="Verdana"/>
              </a:rPr>
              <a:t>A</a:t>
            </a:r>
            <a:r>
              <a:rPr sz="800" spc="-5" dirty="0">
                <a:solidFill>
                  <a:srgbClr val="A6A6A6"/>
                </a:solidFill>
                <a:latin typeface="Verdana"/>
                <a:cs typeface="Verdana"/>
              </a:rPr>
              <a:t>uth</a:t>
            </a:r>
            <a:r>
              <a:rPr sz="800" dirty="0">
                <a:solidFill>
                  <a:srgbClr val="A6A6A6"/>
                </a:solidFill>
                <a:latin typeface="Verdana"/>
                <a:cs typeface="Verdana"/>
              </a:rPr>
              <a:t>or</a:t>
            </a:r>
            <a:r>
              <a:rPr sz="800" spc="10" dirty="0">
                <a:solidFill>
                  <a:srgbClr val="A6A6A6"/>
                </a:solidFill>
                <a:latin typeface="Verdana"/>
                <a:cs typeface="Verdana"/>
              </a:rPr>
              <a:t> </a:t>
            </a:r>
            <a:r>
              <a:rPr sz="800" dirty="0">
                <a:solidFill>
                  <a:srgbClr val="A6A6A6"/>
                </a:solidFill>
                <a:latin typeface="Verdana"/>
                <a:cs typeface="Verdana"/>
              </a:rPr>
              <a:t>| D</a:t>
            </a:r>
            <a:r>
              <a:rPr sz="800" spc="-5" dirty="0">
                <a:solidFill>
                  <a:srgbClr val="A6A6A6"/>
                </a:solidFill>
                <a:latin typeface="Verdana"/>
                <a:cs typeface="Verdana"/>
              </a:rPr>
              <a:t>at</a:t>
            </a:r>
            <a:r>
              <a:rPr sz="800" dirty="0">
                <a:solidFill>
                  <a:srgbClr val="A6A6A6"/>
                </a:solidFill>
                <a:latin typeface="Verdana"/>
                <a:cs typeface="Verdana"/>
              </a:rPr>
              <a:t>e	©</a:t>
            </a:r>
            <a:r>
              <a:rPr sz="800" spc="5" dirty="0">
                <a:solidFill>
                  <a:srgbClr val="A6A6A6"/>
                </a:solidFill>
                <a:latin typeface="Verdana"/>
                <a:cs typeface="Verdana"/>
              </a:rPr>
              <a:t> </a:t>
            </a:r>
            <a:r>
              <a:rPr sz="800" dirty="0">
                <a:solidFill>
                  <a:srgbClr val="A6A6A6"/>
                </a:solidFill>
                <a:latin typeface="Verdana"/>
                <a:cs typeface="Verdana"/>
              </a:rPr>
              <a:t>C</a:t>
            </a:r>
            <a:r>
              <a:rPr sz="800" spc="-5" dirty="0">
                <a:solidFill>
                  <a:srgbClr val="A6A6A6"/>
                </a:solidFill>
                <a:latin typeface="Verdana"/>
                <a:cs typeface="Verdana"/>
              </a:rPr>
              <a:t>a</a:t>
            </a:r>
            <a:r>
              <a:rPr sz="800" dirty="0">
                <a:solidFill>
                  <a:srgbClr val="A6A6A6"/>
                </a:solidFill>
                <a:latin typeface="Verdana"/>
                <a:cs typeface="Verdana"/>
              </a:rPr>
              <a:t>pgem</a:t>
            </a:r>
            <a:r>
              <a:rPr sz="800" spc="-5" dirty="0">
                <a:solidFill>
                  <a:srgbClr val="A6A6A6"/>
                </a:solidFill>
                <a:latin typeface="Verdana"/>
                <a:cs typeface="Verdana"/>
              </a:rPr>
              <a:t>in</a:t>
            </a:r>
            <a:r>
              <a:rPr sz="800" dirty="0">
                <a:solidFill>
                  <a:srgbClr val="A6A6A6"/>
                </a:solidFill>
                <a:latin typeface="Verdana"/>
                <a:cs typeface="Verdana"/>
              </a:rPr>
              <a:t>i 2017.</a:t>
            </a:r>
            <a:r>
              <a:rPr sz="800" spc="-25" dirty="0">
                <a:solidFill>
                  <a:srgbClr val="A6A6A6"/>
                </a:solidFill>
                <a:latin typeface="Verdana"/>
                <a:cs typeface="Verdana"/>
              </a:rPr>
              <a:t> </a:t>
            </a:r>
            <a:r>
              <a:rPr sz="800" dirty="0">
                <a:solidFill>
                  <a:srgbClr val="A6A6A6"/>
                </a:solidFill>
                <a:latin typeface="Verdana"/>
                <a:cs typeface="Verdana"/>
              </a:rPr>
              <a:t>All</a:t>
            </a:r>
            <a:r>
              <a:rPr sz="800" spc="25" dirty="0">
                <a:solidFill>
                  <a:srgbClr val="A6A6A6"/>
                </a:solidFill>
                <a:latin typeface="Verdana"/>
                <a:cs typeface="Verdana"/>
              </a:rPr>
              <a:t> </a:t>
            </a:r>
            <a:r>
              <a:rPr sz="800" dirty="0">
                <a:solidFill>
                  <a:srgbClr val="A6A6A6"/>
                </a:solidFill>
                <a:latin typeface="Verdana"/>
                <a:cs typeface="Verdana"/>
              </a:rPr>
              <a:t>r</a:t>
            </a:r>
            <a:r>
              <a:rPr sz="800" spc="-5" dirty="0">
                <a:solidFill>
                  <a:srgbClr val="A6A6A6"/>
                </a:solidFill>
                <a:latin typeface="Verdana"/>
                <a:cs typeface="Verdana"/>
              </a:rPr>
              <a:t>i</a:t>
            </a:r>
            <a:r>
              <a:rPr sz="800" dirty="0">
                <a:solidFill>
                  <a:srgbClr val="A6A6A6"/>
                </a:solidFill>
                <a:latin typeface="Verdana"/>
                <a:cs typeface="Verdana"/>
              </a:rPr>
              <a:t>g</a:t>
            </a:r>
            <a:r>
              <a:rPr sz="800" spc="-5" dirty="0">
                <a:solidFill>
                  <a:srgbClr val="A6A6A6"/>
                </a:solidFill>
                <a:latin typeface="Verdana"/>
                <a:cs typeface="Verdana"/>
              </a:rPr>
              <a:t>ht</a:t>
            </a:r>
            <a:r>
              <a:rPr sz="800" dirty="0">
                <a:solidFill>
                  <a:srgbClr val="A6A6A6"/>
                </a:solidFill>
                <a:latin typeface="Verdana"/>
                <a:cs typeface="Verdana"/>
              </a:rPr>
              <a:t>s</a:t>
            </a:r>
            <a:r>
              <a:rPr sz="800" spc="-5" dirty="0">
                <a:solidFill>
                  <a:srgbClr val="A6A6A6"/>
                </a:solidFill>
                <a:latin typeface="Verdana"/>
                <a:cs typeface="Verdana"/>
              </a:rPr>
              <a:t> </a:t>
            </a:r>
            <a:r>
              <a:rPr sz="800" dirty="0">
                <a:solidFill>
                  <a:srgbClr val="A6A6A6"/>
                </a:solidFill>
                <a:latin typeface="Verdana"/>
                <a:cs typeface="Verdana"/>
              </a:rPr>
              <a:t>reserv</a:t>
            </a:r>
            <a:r>
              <a:rPr sz="800" spc="-15" dirty="0">
                <a:solidFill>
                  <a:srgbClr val="A6A6A6"/>
                </a:solidFill>
                <a:latin typeface="Verdana"/>
                <a:cs typeface="Verdana"/>
              </a:rPr>
              <a:t>e</a:t>
            </a:r>
            <a:r>
              <a:rPr sz="800" dirty="0">
                <a:solidFill>
                  <a:srgbClr val="A6A6A6"/>
                </a:solidFill>
                <a:latin typeface="Verdana"/>
                <a:cs typeface="Verdana"/>
              </a:rPr>
              <a:t>d </a:t>
            </a:r>
            <a:r>
              <a:rPr sz="800" spc="-15" dirty="0">
                <a:solidFill>
                  <a:srgbClr val="A6A6A6"/>
                </a:solidFill>
                <a:latin typeface="Verdana"/>
                <a:cs typeface="Verdana"/>
              </a:rPr>
              <a:t> </a:t>
            </a:r>
            <a:r>
              <a:rPr sz="800" dirty="0">
                <a:solidFill>
                  <a:srgbClr val="12ABDB"/>
                </a:solidFill>
                <a:latin typeface="Verdana"/>
                <a:cs typeface="Verdana"/>
              </a:rPr>
              <a:t>|	</a:t>
            </a:r>
            <a:r>
              <a:rPr sz="800" dirty="0">
                <a:solidFill>
                  <a:srgbClr val="A6A6A6"/>
                </a:solidFill>
                <a:latin typeface="Verdana"/>
                <a:cs typeface="Verdana"/>
              </a:rPr>
              <a:t>1</a:t>
            </a:r>
            <a:endParaRPr sz="800">
              <a:latin typeface="Verdana"/>
              <a:cs typeface="Verdana"/>
            </a:endParaRPr>
          </a:p>
        </p:txBody>
      </p:sp>
      <p:pic>
        <p:nvPicPr>
          <p:cNvPr id="3" name="object 3"/>
          <p:cNvPicPr/>
          <p:nvPr/>
        </p:nvPicPr>
        <p:blipFill>
          <a:blip r:embed="rId2" cstate="print"/>
          <a:stretch>
            <a:fillRect/>
          </a:stretch>
        </p:blipFill>
        <p:spPr>
          <a:xfrm>
            <a:off x="-3972140" y="-17124"/>
            <a:ext cx="15741680" cy="7010400"/>
          </a:xfrm>
          <a:prstGeom prst="rect">
            <a:avLst/>
          </a:prstGeom>
        </p:spPr>
      </p:pic>
      <p:sp>
        <p:nvSpPr>
          <p:cNvPr id="4" name="object 4"/>
          <p:cNvSpPr txBox="1"/>
          <p:nvPr/>
        </p:nvSpPr>
        <p:spPr>
          <a:xfrm>
            <a:off x="838200" y="1350174"/>
            <a:ext cx="863229" cy="182742"/>
          </a:xfrm>
          <a:prstGeom prst="rect">
            <a:avLst/>
          </a:prstGeom>
        </p:spPr>
        <p:txBody>
          <a:bodyPr vert="horz" wrap="square" lIns="0" tIns="13335" rIns="0" bIns="0" rtlCol="0">
            <a:spAutoFit/>
          </a:bodyPr>
          <a:lstStyle/>
          <a:p>
            <a:pPr marL="12700">
              <a:lnSpc>
                <a:spcPct val="100000"/>
              </a:lnSpc>
              <a:spcBef>
                <a:spcPts val="105"/>
              </a:spcBef>
            </a:pPr>
            <a:r>
              <a:rPr sz="1100" b="1" spc="-5" dirty="0">
                <a:solidFill>
                  <a:srgbClr val="FFFFFF"/>
                </a:solidFill>
                <a:latin typeface="Verdana"/>
                <a:cs typeface="Verdana"/>
              </a:rPr>
              <a:t>Email</a:t>
            </a:r>
            <a:r>
              <a:rPr sz="1100" b="1" spc="-65" dirty="0">
                <a:solidFill>
                  <a:srgbClr val="FFFFFF"/>
                </a:solidFill>
                <a:latin typeface="Verdana"/>
                <a:cs typeface="Verdana"/>
              </a:rPr>
              <a:t> </a:t>
            </a:r>
            <a:r>
              <a:rPr sz="1100" b="1" spc="-5" dirty="0">
                <a:solidFill>
                  <a:srgbClr val="FFFFFF"/>
                </a:solidFill>
                <a:latin typeface="Verdana"/>
                <a:cs typeface="Verdana"/>
              </a:rPr>
              <a:t>ID:</a:t>
            </a:r>
            <a:endParaRPr sz="1100" dirty="0">
              <a:latin typeface="Verdana"/>
              <a:cs typeface="Verdana"/>
            </a:endParaRPr>
          </a:p>
        </p:txBody>
      </p:sp>
      <p:sp>
        <p:nvSpPr>
          <p:cNvPr id="5" name="object 5"/>
          <p:cNvSpPr txBox="1"/>
          <p:nvPr/>
        </p:nvSpPr>
        <p:spPr>
          <a:xfrm>
            <a:off x="838200" y="1989464"/>
            <a:ext cx="689069" cy="182742"/>
          </a:xfrm>
          <a:prstGeom prst="rect">
            <a:avLst/>
          </a:prstGeom>
        </p:spPr>
        <p:txBody>
          <a:bodyPr vert="horz" wrap="square" lIns="0" tIns="13335" rIns="0" bIns="0" rtlCol="0">
            <a:spAutoFit/>
          </a:bodyPr>
          <a:lstStyle/>
          <a:p>
            <a:pPr marL="12700">
              <a:lnSpc>
                <a:spcPct val="100000"/>
              </a:lnSpc>
              <a:spcBef>
                <a:spcPts val="105"/>
              </a:spcBef>
            </a:pPr>
            <a:r>
              <a:rPr sz="1100" b="1" spc="-5" dirty="0">
                <a:solidFill>
                  <a:srgbClr val="FFFFFF"/>
                </a:solidFill>
                <a:latin typeface="Verdana"/>
                <a:cs typeface="Verdana"/>
              </a:rPr>
              <a:t>Grade:</a:t>
            </a:r>
            <a:endParaRPr sz="1100" dirty="0">
              <a:latin typeface="Verdana"/>
              <a:cs typeface="Verdana"/>
            </a:endParaRPr>
          </a:p>
        </p:txBody>
      </p:sp>
      <p:grpSp>
        <p:nvGrpSpPr>
          <p:cNvPr id="6" name="object 6"/>
          <p:cNvGrpSpPr/>
          <p:nvPr/>
        </p:nvGrpSpPr>
        <p:grpSpPr>
          <a:xfrm>
            <a:off x="-1923923" y="2281006"/>
            <a:ext cx="4921083" cy="612775"/>
            <a:chOff x="77723" y="2383535"/>
            <a:chExt cx="5108575" cy="612775"/>
          </a:xfrm>
        </p:grpSpPr>
        <p:pic>
          <p:nvPicPr>
            <p:cNvPr id="7" name="object 7"/>
            <p:cNvPicPr/>
            <p:nvPr/>
          </p:nvPicPr>
          <p:blipFill>
            <a:blip r:embed="rId3" cstate="print"/>
            <a:stretch>
              <a:fillRect/>
            </a:stretch>
          </p:blipFill>
          <p:spPr>
            <a:xfrm>
              <a:off x="77723" y="2383535"/>
              <a:ext cx="611124" cy="612648"/>
            </a:xfrm>
            <a:prstGeom prst="rect">
              <a:avLst/>
            </a:prstGeom>
          </p:spPr>
        </p:pic>
        <p:pic>
          <p:nvPicPr>
            <p:cNvPr id="8" name="object 8"/>
            <p:cNvPicPr/>
            <p:nvPr/>
          </p:nvPicPr>
          <p:blipFill>
            <a:blip r:embed="rId4" cstate="print"/>
            <a:stretch>
              <a:fillRect/>
            </a:stretch>
          </p:blipFill>
          <p:spPr>
            <a:xfrm>
              <a:off x="4739639" y="2510027"/>
              <a:ext cx="446532" cy="446532"/>
            </a:xfrm>
            <a:prstGeom prst="rect">
              <a:avLst/>
            </a:prstGeom>
          </p:spPr>
        </p:pic>
      </p:grpSp>
      <p:sp>
        <p:nvSpPr>
          <p:cNvPr id="9" name="object 9"/>
          <p:cNvSpPr txBox="1"/>
          <p:nvPr/>
        </p:nvSpPr>
        <p:spPr>
          <a:xfrm>
            <a:off x="2627376" y="2719932"/>
            <a:ext cx="5419344" cy="907300"/>
          </a:xfrm>
          <a:prstGeom prst="rect">
            <a:avLst/>
          </a:prstGeom>
        </p:spPr>
        <p:txBody>
          <a:bodyPr vert="horz" wrap="square" lIns="0" tIns="106045" rIns="0" bIns="0" rtlCol="0">
            <a:spAutoFit/>
          </a:bodyPr>
          <a:lstStyle/>
          <a:p>
            <a:pPr marL="387985">
              <a:lnSpc>
                <a:spcPct val="100000"/>
              </a:lnSpc>
              <a:spcBef>
                <a:spcPts val="835"/>
              </a:spcBef>
            </a:pPr>
            <a:r>
              <a:rPr sz="1200" b="1" spc="-5" dirty="0">
                <a:solidFill>
                  <a:srgbClr val="006FAC"/>
                </a:solidFill>
                <a:latin typeface="Verdana"/>
                <a:cs typeface="Verdana"/>
              </a:rPr>
              <a:t>Achivement</a:t>
            </a:r>
            <a:endParaRPr sz="1200" dirty="0">
              <a:latin typeface="Verdana"/>
              <a:cs typeface="Verdana"/>
            </a:endParaRPr>
          </a:p>
          <a:p>
            <a:pPr marL="12700">
              <a:spcBef>
                <a:spcPts val="605"/>
              </a:spcBef>
            </a:pPr>
            <a:r>
              <a:rPr lang="en-US" sz="1000" b="1" dirty="0">
                <a:latin typeface="Verdana"/>
                <a:cs typeface="Verdana"/>
              </a:rPr>
              <a:t>Academic project: Detection of fake online review using semi-supervised and supervised learning</a:t>
            </a:r>
          </a:p>
          <a:p>
            <a:pPr marL="12700">
              <a:lnSpc>
                <a:spcPct val="100000"/>
              </a:lnSpc>
              <a:spcBef>
                <a:spcPts val="605"/>
              </a:spcBef>
            </a:pPr>
            <a:endParaRPr sz="1000" dirty="0">
              <a:latin typeface="Verdana"/>
              <a:cs typeface="Verdana"/>
            </a:endParaRPr>
          </a:p>
        </p:txBody>
      </p:sp>
      <p:sp>
        <p:nvSpPr>
          <p:cNvPr id="10" name="object 10"/>
          <p:cNvSpPr txBox="1"/>
          <p:nvPr/>
        </p:nvSpPr>
        <p:spPr>
          <a:xfrm>
            <a:off x="2627377" y="3363015"/>
            <a:ext cx="5297423" cy="1656736"/>
          </a:xfrm>
          <a:prstGeom prst="rect">
            <a:avLst/>
          </a:prstGeom>
        </p:spPr>
        <p:txBody>
          <a:bodyPr vert="horz" wrap="square" lIns="0" tIns="12065" rIns="0" bIns="0" rtlCol="0">
            <a:spAutoFit/>
          </a:bodyPr>
          <a:lstStyle/>
          <a:p>
            <a:pPr marL="12700" marR="5080">
              <a:lnSpc>
                <a:spcPct val="114100"/>
              </a:lnSpc>
              <a:spcBef>
                <a:spcPts val="95"/>
              </a:spcBef>
            </a:pPr>
            <a:r>
              <a:rPr lang="en-US" sz="1200" dirty="0"/>
              <a:t>In this module, the Admin has to login by using valid username and password. After login successful he can do some operations, such as View All Users and Authorize, Add Movie, View All Movies, View All Movie Reviews, View All Reviews by Rates, View All Movie Recommendations, View All Interesting and Uninteresting Movies, View All Search History, View All Purchased items and booked Movie ,View All Fake Reviews By Movie, View All Fake Reviews By Region, View All Fake Reviews by Rates ,View Movies Rank in chart</a:t>
            </a:r>
            <a:endParaRPr lang="en-US" sz="1200" dirty="0">
              <a:latin typeface="Verdana"/>
              <a:cs typeface="Verdana"/>
            </a:endParaRPr>
          </a:p>
          <a:p>
            <a:pPr marL="12700" marR="5080">
              <a:lnSpc>
                <a:spcPct val="114100"/>
              </a:lnSpc>
              <a:spcBef>
                <a:spcPts val="95"/>
              </a:spcBef>
            </a:pPr>
            <a:r>
              <a:rPr sz="1000" spc="-5" dirty="0">
                <a:latin typeface="Verdana"/>
                <a:cs typeface="Verdana"/>
              </a:rPr>
              <a:t>.</a:t>
            </a:r>
            <a:endParaRPr sz="1000" dirty="0">
              <a:latin typeface="Verdana"/>
              <a:cs typeface="Verdana"/>
            </a:endParaRPr>
          </a:p>
        </p:txBody>
      </p:sp>
      <p:sp>
        <p:nvSpPr>
          <p:cNvPr id="11" name="object 11"/>
          <p:cNvSpPr txBox="1"/>
          <p:nvPr/>
        </p:nvSpPr>
        <p:spPr>
          <a:xfrm>
            <a:off x="2627376" y="4901080"/>
            <a:ext cx="3560558" cy="166071"/>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Verdana"/>
                <a:cs typeface="Verdana"/>
              </a:rPr>
              <a:t>Coded</a:t>
            </a:r>
            <a:r>
              <a:rPr sz="1000" b="1" spc="5" dirty="0">
                <a:latin typeface="Verdana"/>
                <a:cs typeface="Verdana"/>
              </a:rPr>
              <a:t> </a:t>
            </a:r>
            <a:r>
              <a:rPr sz="1000" b="1" spc="-10" dirty="0">
                <a:latin typeface="Verdana"/>
                <a:cs typeface="Verdana"/>
              </a:rPr>
              <a:t>and</a:t>
            </a:r>
            <a:r>
              <a:rPr sz="1000" b="1" dirty="0">
                <a:latin typeface="Verdana"/>
                <a:cs typeface="Verdana"/>
              </a:rPr>
              <a:t> </a:t>
            </a:r>
            <a:r>
              <a:rPr sz="1000" b="1" spc="-10" dirty="0">
                <a:latin typeface="Verdana"/>
                <a:cs typeface="Verdana"/>
              </a:rPr>
              <a:t>designed</a:t>
            </a:r>
            <a:r>
              <a:rPr sz="1000" b="1" spc="10" dirty="0">
                <a:latin typeface="Verdana"/>
                <a:cs typeface="Verdana"/>
              </a:rPr>
              <a:t> </a:t>
            </a:r>
            <a:r>
              <a:rPr sz="1000" b="1" spc="-10" dirty="0">
                <a:latin typeface="Verdana"/>
                <a:cs typeface="Verdana"/>
              </a:rPr>
              <a:t>Static Web Pages</a:t>
            </a:r>
            <a:endParaRPr sz="1000" dirty="0">
              <a:latin typeface="Verdana"/>
              <a:cs typeface="Verdana"/>
            </a:endParaRPr>
          </a:p>
        </p:txBody>
      </p:sp>
      <p:sp>
        <p:nvSpPr>
          <p:cNvPr id="12" name="object 12"/>
          <p:cNvSpPr txBox="1"/>
          <p:nvPr/>
        </p:nvSpPr>
        <p:spPr>
          <a:xfrm>
            <a:off x="2627376" y="5087730"/>
            <a:ext cx="4770568" cy="521874"/>
          </a:xfrm>
          <a:prstGeom prst="rect">
            <a:avLst/>
          </a:prstGeom>
        </p:spPr>
        <p:txBody>
          <a:bodyPr vert="horz" wrap="square" lIns="0" tIns="12700" rIns="0" bIns="0" rtlCol="0">
            <a:spAutoFit/>
          </a:bodyPr>
          <a:lstStyle/>
          <a:p>
            <a:pPr marL="12700" marR="5080">
              <a:lnSpc>
                <a:spcPct val="113999"/>
              </a:lnSpc>
              <a:spcBef>
                <a:spcPts val="100"/>
              </a:spcBef>
            </a:pPr>
            <a:r>
              <a:rPr sz="1000" spc="-10" dirty="0">
                <a:latin typeface="Verdana"/>
                <a:cs typeface="Verdana"/>
              </a:rPr>
              <a:t>Developed</a:t>
            </a:r>
            <a:r>
              <a:rPr sz="1000" spc="50" dirty="0">
                <a:latin typeface="Verdana"/>
                <a:cs typeface="Verdana"/>
              </a:rPr>
              <a:t> </a:t>
            </a:r>
            <a:r>
              <a:rPr sz="1000" spc="-5" dirty="0">
                <a:latin typeface="Verdana"/>
                <a:cs typeface="Verdana"/>
              </a:rPr>
              <a:t>website</a:t>
            </a:r>
            <a:r>
              <a:rPr sz="1000" spc="20" dirty="0">
                <a:latin typeface="Verdana"/>
                <a:cs typeface="Verdana"/>
              </a:rPr>
              <a:t> </a:t>
            </a:r>
            <a:r>
              <a:rPr sz="1000" dirty="0">
                <a:latin typeface="Verdana"/>
                <a:cs typeface="Verdana"/>
              </a:rPr>
              <a:t>with</a:t>
            </a:r>
            <a:r>
              <a:rPr sz="1000" spc="-5" dirty="0">
                <a:latin typeface="Verdana"/>
                <a:cs typeface="Verdana"/>
              </a:rPr>
              <a:t> </a:t>
            </a:r>
            <a:r>
              <a:rPr sz="1000" spc="-10" dirty="0">
                <a:latin typeface="Verdana"/>
                <a:cs typeface="Verdana"/>
              </a:rPr>
              <a:t>HTML5</a:t>
            </a:r>
            <a:r>
              <a:rPr sz="1000" spc="25" dirty="0">
                <a:latin typeface="Verdana"/>
                <a:cs typeface="Verdana"/>
              </a:rPr>
              <a:t> </a:t>
            </a:r>
            <a:r>
              <a:rPr sz="1000" spc="-5" dirty="0">
                <a:latin typeface="Verdana"/>
                <a:cs typeface="Verdana"/>
              </a:rPr>
              <a:t>and</a:t>
            </a:r>
            <a:r>
              <a:rPr sz="1000" spc="10" dirty="0">
                <a:latin typeface="Verdana"/>
                <a:cs typeface="Verdana"/>
              </a:rPr>
              <a:t> </a:t>
            </a:r>
            <a:r>
              <a:rPr sz="1000" spc="-10" dirty="0">
                <a:latin typeface="Verdana"/>
                <a:cs typeface="Verdana"/>
              </a:rPr>
              <a:t>CSS3</a:t>
            </a:r>
            <a:r>
              <a:rPr sz="1000" spc="20" dirty="0">
                <a:latin typeface="Verdana"/>
                <a:cs typeface="Verdana"/>
              </a:rPr>
              <a:t> </a:t>
            </a:r>
            <a:r>
              <a:rPr sz="1000" dirty="0">
                <a:latin typeface="Verdana"/>
                <a:cs typeface="Verdana"/>
              </a:rPr>
              <a:t>Along</a:t>
            </a:r>
            <a:r>
              <a:rPr sz="1000" spc="10" dirty="0">
                <a:latin typeface="Verdana"/>
                <a:cs typeface="Verdana"/>
              </a:rPr>
              <a:t> </a:t>
            </a:r>
            <a:r>
              <a:rPr sz="1000" spc="-10" dirty="0">
                <a:latin typeface="Verdana"/>
                <a:cs typeface="Verdana"/>
              </a:rPr>
              <a:t>Frameworks </a:t>
            </a:r>
            <a:r>
              <a:rPr sz="1000" spc="-335" dirty="0">
                <a:latin typeface="Verdana"/>
                <a:cs typeface="Verdana"/>
              </a:rPr>
              <a:t> </a:t>
            </a:r>
            <a:r>
              <a:rPr sz="1000" dirty="0">
                <a:latin typeface="Verdana"/>
                <a:cs typeface="Verdana"/>
              </a:rPr>
              <a:t>like</a:t>
            </a:r>
            <a:r>
              <a:rPr sz="1000" spc="-30" dirty="0">
                <a:latin typeface="Verdana"/>
                <a:cs typeface="Verdana"/>
              </a:rPr>
              <a:t> </a:t>
            </a:r>
            <a:r>
              <a:rPr sz="1000" dirty="0">
                <a:latin typeface="Verdana"/>
                <a:cs typeface="Verdana"/>
              </a:rPr>
              <a:t>SASS(Syntactically</a:t>
            </a:r>
            <a:r>
              <a:rPr sz="1000" spc="-10" dirty="0">
                <a:latin typeface="Verdana"/>
                <a:cs typeface="Verdana"/>
              </a:rPr>
              <a:t> </a:t>
            </a:r>
            <a:r>
              <a:rPr sz="1000" spc="-5" dirty="0">
                <a:latin typeface="Verdana"/>
                <a:cs typeface="Verdana"/>
              </a:rPr>
              <a:t>awesome</a:t>
            </a:r>
            <a:r>
              <a:rPr sz="1000" spc="35" dirty="0">
                <a:latin typeface="Verdana"/>
                <a:cs typeface="Verdana"/>
              </a:rPr>
              <a:t> </a:t>
            </a:r>
            <a:r>
              <a:rPr sz="1000" dirty="0">
                <a:latin typeface="Verdana"/>
                <a:cs typeface="Verdana"/>
              </a:rPr>
              <a:t>style</a:t>
            </a:r>
            <a:r>
              <a:rPr sz="1000" spc="-5" dirty="0">
                <a:latin typeface="Verdana"/>
                <a:cs typeface="Verdana"/>
              </a:rPr>
              <a:t> sheets)</a:t>
            </a:r>
            <a:r>
              <a:rPr sz="1000" spc="35" dirty="0">
                <a:latin typeface="Verdana"/>
                <a:cs typeface="Verdana"/>
              </a:rPr>
              <a:t> </a:t>
            </a:r>
            <a:r>
              <a:rPr sz="1000" spc="-5" dirty="0">
                <a:latin typeface="Verdana"/>
                <a:cs typeface="Verdana"/>
              </a:rPr>
              <a:t>to make </a:t>
            </a:r>
            <a:r>
              <a:rPr sz="1000" dirty="0">
                <a:latin typeface="Verdana"/>
                <a:cs typeface="Verdana"/>
              </a:rPr>
              <a:t> </a:t>
            </a:r>
            <a:r>
              <a:rPr sz="1000" spc="-5" dirty="0">
                <a:latin typeface="Verdana"/>
                <a:cs typeface="Verdana"/>
              </a:rPr>
              <a:t>website</a:t>
            </a:r>
            <a:r>
              <a:rPr sz="1000" spc="10" dirty="0">
                <a:latin typeface="Verdana"/>
                <a:cs typeface="Verdana"/>
              </a:rPr>
              <a:t> </a:t>
            </a:r>
            <a:r>
              <a:rPr sz="1000" spc="-10" dirty="0">
                <a:latin typeface="Verdana"/>
                <a:cs typeface="Verdana"/>
              </a:rPr>
              <a:t>more</a:t>
            </a:r>
            <a:r>
              <a:rPr sz="1000" spc="25" dirty="0">
                <a:latin typeface="Verdana"/>
                <a:cs typeface="Verdana"/>
              </a:rPr>
              <a:t> </a:t>
            </a:r>
            <a:r>
              <a:rPr sz="1000" spc="-5" dirty="0">
                <a:latin typeface="Verdana"/>
                <a:cs typeface="Verdana"/>
              </a:rPr>
              <a:t>interactive</a:t>
            </a:r>
            <a:r>
              <a:rPr sz="1000" spc="10" dirty="0">
                <a:latin typeface="Verdana"/>
                <a:cs typeface="Verdana"/>
              </a:rPr>
              <a:t> </a:t>
            </a:r>
            <a:r>
              <a:rPr sz="1000" spc="-5" dirty="0">
                <a:latin typeface="Verdana"/>
                <a:cs typeface="Verdana"/>
              </a:rPr>
              <a:t>and</a:t>
            </a:r>
            <a:r>
              <a:rPr sz="1000" dirty="0">
                <a:latin typeface="Verdana"/>
                <a:cs typeface="Verdana"/>
              </a:rPr>
              <a:t> </a:t>
            </a:r>
            <a:r>
              <a:rPr sz="1000" spc="-5" dirty="0">
                <a:latin typeface="Verdana"/>
                <a:cs typeface="Verdana"/>
              </a:rPr>
              <a:t>dynamic.</a:t>
            </a:r>
            <a:endParaRPr sz="1000" dirty="0">
              <a:latin typeface="Verdana"/>
              <a:cs typeface="Verdana"/>
            </a:endParaRPr>
          </a:p>
        </p:txBody>
      </p:sp>
      <p:sp>
        <p:nvSpPr>
          <p:cNvPr id="13" name="object 13"/>
          <p:cNvSpPr txBox="1"/>
          <p:nvPr/>
        </p:nvSpPr>
        <p:spPr>
          <a:xfrm>
            <a:off x="2627376" y="5680944"/>
            <a:ext cx="4673954" cy="250710"/>
          </a:xfrm>
          <a:prstGeom prst="rect">
            <a:avLst/>
          </a:prstGeom>
        </p:spPr>
        <p:txBody>
          <a:bodyPr vert="horz" wrap="square" lIns="0" tIns="34925" rIns="0" bIns="0" rtlCol="0">
            <a:spAutoFit/>
          </a:bodyPr>
          <a:lstStyle/>
          <a:p>
            <a:pPr marL="12700">
              <a:lnSpc>
                <a:spcPct val="100000"/>
              </a:lnSpc>
              <a:spcBef>
                <a:spcPts val="275"/>
              </a:spcBef>
            </a:pPr>
            <a:r>
              <a:rPr lang="en-US" sz="1400" b="1" dirty="0"/>
              <a:t>Training, Certifications &amp; Affiliations</a:t>
            </a:r>
            <a:endParaRPr sz="1400" b="1" dirty="0">
              <a:latin typeface="Verdana"/>
              <a:cs typeface="Verdana"/>
            </a:endParaRPr>
          </a:p>
        </p:txBody>
      </p:sp>
      <p:sp>
        <p:nvSpPr>
          <p:cNvPr id="14" name="object 14"/>
          <p:cNvSpPr txBox="1"/>
          <p:nvPr/>
        </p:nvSpPr>
        <p:spPr>
          <a:xfrm>
            <a:off x="2566894" y="5931654"/>
            <a:ext cx="5240487" cy="420051"/>
          </a:xfrm>
          <a:prstGeom prst="rect">
            <a:avLst/>
          </a:prstGeom>
        </p:spPr>
        <p:txBody>
          <a:bodyPr vert="horz" wrap="square" lIns="0" tIns="12700" rIns="0" bIns="0" rtlCol="0">
            <a:spAutoFit/>
          </a:bodyPr>
          <a:lstStyle/>
          <a:p>
            <a:pPr marL="12700" marR="5080">
              <a:lnSpc>
                <a:spcPct val="113999"/>
              </a:lnSpc>
              <a:spcBef>
                <a:spcPts val="100"/>
              </a:spcBef>
              <a:tabLst>
                <a:tab pos="3593465" algn="l"/>
              </a:tabLst>
            </a:pPr>
            <a:r>
              <a:rPr lang="en-US" sz="1200" spc="-5" dirty="0">
                <a:latin typeface="Verdana"/>
                <a:cs typeface="Verdana"/>
              </a:rPr>
              <a:t>Java Full stack and Manual Testing</a:t>
            </a:r>
            <a:r>
              <a:rPr sz="1200" spc="35" dirty="0">
                <a:latin typeface="Verdana"/>
                <a:cs typeface="Verdana"/>
              </a:rPr>
              <a:t> </a:t>
            </a:r>
            <a:r>
              <a:rPr lang="en-US" sz="1200" dirty="0"/>
              <a:t>Training from J Spiders BTM 2nd Stage, Bangalore</a:t>
            </a:r>
            <a:endParaRPr sz="1200" dirty="0">
              <a:latin typeface="Verdana"/>
              <a:cs typeface="Verdana"/>
            </a:endParaRPr>
          </a:p>
        </p:txBody>
      </p:sp>
      <p:sp>
        <p:nvSpPr>
          <p:cNvPr id="15" name="object 15"/>
          <p:cNvSpPr txBox="1"/>
          <p:nvPr/>
        </p:nvSpPr>
        <p:spPr>
          <a:xfrm>
            <a:off x="838201" y="621925"/>
            <a:ext cx="2629210" cy="228909"/>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FFFFFF"/>
                </a:solidFill>
                <a:latin typeface="Verdana"/>
                <a:cs typeface="Verdana"/>
              </a:rPr>
              <a:t>Analyst/Software</a:t>
            </a:r>
            <a:r>
              <a:rPr sz="1400" spc="-95" dirty="0">
                <a:solidFill>
                  <a:srgbClr val="FFFFFF"/>
                </a:solidFill>
                <a:latin typeface="Verdana"/>
                <a:cs typeface="Verdana"/>
              </a:rPr>
              <a:t> </a:t>
            </a:r>
            <a:r>
              <a:rPr sz="1400" dirty="0">
                <a:solidFill>
                  <a:srgbClr val="FFFFFF"/>
                </a:solidFill>
                <a:latin typeface="Verdana"/>
                <a:cs typeface="Verdana"/>
              </a:rPr>
              <a:t>Engineer</a:t>
            </a:r>
            <a:endParaRPr sz="1400" dirty="0">
              <a:latin typeface="Verdana"/>
              <a:cs typeface="Verdana"/>
            </a:endParaRPr>
          </a:p>
        </p:txBody>
      </p:sp>
      <p:sp>
        <p:nvSpPr>
          <p:cNvPr id="16" name="object 16"/>
          <p:cNvSpPr txBox="1"/>
          <p:nvPr/>
        </p:nvSpPr>
        <p:spPr>
          <a:xfrm>
            <a:off x="838200" y="1035027"/>
            <a:ext cx="2260092" cy="182742"/>
          </a:xfrm>
          <a:prstGeom prst="rect">
            <a:avLst/>
          </a:prstGeom>
        </p:spPr>
        <p:txBody>
          <a:bodyPr vert="horz" wrap="square" lIns="0" tIns="13335" rIns="0" bIns="0" rtlCol="0">
            <a:spAutoFit/>
          </a:bodyPr>
          <a:lstStyle/>
          <a:p>
            <a:pPr marL="38100">
              <a:lnSpc>
                <a:spcPct val="100000"/>
              </a:lnSpc>
              <a:spcBef>
                <a:spcPts val="105"/>
              </a:spcBef>
            </a:pPr>
            <a:r>
              <a:rPr sz="1100" b="1" dirty="0">
                <a:solidFill>
                  <a:srgbClr val="FFFFFF"/>
                </a:solidFill>
                <a:latin typeface="Verdana"/>
                <a:cs typeface="Verdana"/>
              </a:rPr>
              <a:t>Base</a:t>
            </a:r>
            <a:r>
              <a:rPr sz="1100" b="1" spc="-50" dirty="0">
                <a:solidFill>
                  <a:srgbClr val="FFFFFF"/>
                </a:solidFill>
                <a:latin typeface="Verdana"/>
                <a:cs typeface="Verdana"/>
              </a:rPr>
              <a:t> </a:t>
            </a:r>
            <a:r>
              <a:rPr sz="1100" b="1" dirty="0">
                <a:solidFill>
                  <a:srgbClr val="FFFFFF"/>
                </a:solidFill>
                <a:latin typeface="Verdana"/>
                <a:cs typeface="Verdana"/>
              </a:rPr>
              <a:t>Location:</a:t>
            </a:r>
            <a:r>
              <a:rPr sz="1100" b="1" spc="60" dirty="0">
                <a:solidFill>
                  <a:srgbClr val="FFFFFF"/>
                </a:solidFill>
                <a:latin typeface="Verdana"/>
                <a:cs typeface="Verdana"/>
              </a:rPr>
              <a:t> </a:t>
            </a:r>
            <a:r>
              <a:rPr lang="en-IN" sz="1650" b="1" spc="60" baseline="30303" dirty="0">
                <a:solidFill>
                  <a:srgbClr val="FFFFFF"/>
                </a:solidFill>
                <a:latin typeface="Verdana"/>
                <a:cs typeface="Verdana"/>
              </a:rPr>
              <a:t>Bangalore</a:t>
            </a:r>
            <a:endParaRPr sz="1650" baseline="30303" dirty="0">
              <a:latin typeface="Verdana"/>
              <a:cs typeface="Verdana"/>
            </a:endParaRPr>
          </a:p>
        </p:txBody>
      </p:sp>
      <p:sp>
        <p:nvSpPr>
          <p:cNvPr id="17" name="object 17"/>
          <p:cNvSpPr txBox="1"/>
          <p:nvPr/>
        </p:nvSpPr>
        <p:spPr>
          <a:xfrm>
            <a:off x="1778346" y="1333288"/>
            <a:ext cx="3502761" cy="182742"/>
          </a:xfrm>
          <a:prstGeom prst="rect">
            <a:avLst/>
          </a:prstGeom>
        </p:spPr>
        <p:txBody>
          <a:bodyPr vert="horz" wrap="square" lIns="0" tIns="13335" rIns="0" bIns="0" rtlCol="0">
            <a:spAutoFit/>
          </a:bodyPr>
          <a:lstStyle/>
          <a:p>
            <a:pPr marL="12700">
              <a:lnSpc>
                <a:spcPct val="100000"/>
              </a:lnSpc>
              <a:spcBef>
                <a:spcPts val="105"/>
              </a:spcBef>
            </a:pPr>
            <a:r>
              <a:rPr lang="en-IN" sz="1100" u="sng" spc="-10" dirty="0">
                <a:solidFill>
                  <a:srgbClr val="87D4EC"/>
                </a:solidFill>
                <a:uFill>
                  <a:solidFill>
                    <a:srgbClr val="87D4EC"/>
                  </a:solidFill>
                </a:uFill>
                <a:latin typeface="Verdana"/>
                <a:cs typeface="Verdana"/>
              </a:rPr>
              <a:t>shaik-Mahammad.khasim@capgemini.com</a:t>
            </a:r>
            <a:endParaRPr sz="1100" dirty="0">
              <a:latin typeface="Verdana"/>
              <a:cs typeface="Verdana"/>
            </a:endParaRPr>
          </a:p>
        </p:txBody>
      </p:sp>
      <p:sp>
        <p:nvSpPr>
          <p:cNvPr id="18" name="object 18"/>
          <p:cNvSpPr txBox="1"/>
          <p:nvPr/>
        </p:nvSpPr>
        <p:spPr>
          <a:xfrm>
            <a:off x="838200" y="1596569"/>
            <a:ext cx="2315972" cy="182742"/>
          </a:xfrm>
          <a:prstGeom prst="rect">
            <a:avLst/>
          </a:prstGeom>
        </p:spPr>
        <p:txBody>
          <a:bodyPr vert="horz" wrap="square" lIns="0" tIns="13335" rIns="0" bIns="0" rtlCol="0">
            <a:spAutoFit/>
          </a:bodyPr>
          <a:lstStyle/>
          <a:p>
            <a:pPr marL="38100">
              <a:lnSpc>
                <a:spcPct val="100000"/>
              </a:lnSpc>
              <a:spcBef>
                <a:spcPts val="105"/>
              </a:spcBef>
            </a:pPr>
            <a:r>
              <a:rPr sz="1650" b="1" spc="-7" baseline="-25252" dirty="0">
                <a:solidFill>
                  <a:srgbClr val="FFFFFF"/>
                </a:solidFill>
                <a:latin typeface="Verdana"/>
                <a:cs typeface="Verdana"/>
              </a:rPr>
              <a:t>Mobile</a:t>
            </a:r>
            <a:r>
              <a:rPr sz="1650" b="1" spc="-37" baseline="-25252" dirty="0">
                <a:solidFill>
                  <a:srgbClr val="FFFFFF"/>
                </a:solidFill>
                <a:latin typeface="Verdana"/>
                <a:cs typeface="Verdana"/>
              </a:rPr>
              <a:t> </a:t>
            </a:r>
            <a:r>
              <a:rPr sz="1650" b="1" baseline="-25252" dirty="0">
                <a:solidFill>
                  <a:srgbClr val="FFFFFF"/>
                </a:solidFill>
                <a:latin typeface="Verdana"/>
                <a:cs typeface="Verdana"/>
              </a:rPr>
              <a:t>No:</a:t>
            </a:r>
            <a:r>
              <a:rPr sz="1650" b="1" spc="270" baseline="-25252" dirty="0">
                <a:solidFill>
                  <a:srgbClr val="FFFFFF"/>
                </a:solidFill>
                <a:latin typeface="Verdana"/>
                <a:cs typeface="Verdana"/>
              </a:rPr>
              <a:t> </a:t>
            </a:r>
            <a:r>
              <a:rPr sz="1100" spc="-5" dirty="0">
                <a:solidFill>
                  <a:srgbClr val="FFFFFF"/>
                </a:solidFill>
                <a:latin typeface="Verdana"/>
                <a:cs typeface="Verdana"/>
              </a:rPr>
              <a:t>+91</a:t>
            </a:r>
            <a:r>
              <a:rPr sz="1100" spc="-10" dirty="0">
                <a:solidFill>
                  <a:srgbClr val="FFFFFF"/>
                </a:solidFill>
                <a:latin typeface="Verdana"/>
                <a:cs typeface="Verdana"/>
              </a:rPr>
              <a:t> </a:t>
            </a:r>
            <a:r>
              <a:rPr lang="en-IN" sz="1100" spc="-10" dirty="0">
                <a:solidFill>
                  <a:srgbClr val="FFFFFF"/>
                </a:solidFill>
                <a:latin typeface="Verdana"/>
                <a:cs typeface="Verdana"/>
              </a:rPr>
              <a:t>7730963775</a:t>
            </a:r>
            <a:endParaRPr sz="1100" dirty="0">
              <a:latin typeface="Verdana"/>
              <a:cs typeface="Verdana"/>
            </a:endParaRPr>
          </a:p>
        </p:txBody>
      </p:sp>
      <p:sp>
        <p:nvSpPr>
          <p:cNvPr id="19" name="object 19"/>
          <p:cNvSpPr txBox="1"/>
          <p:nvPr/>
        </p:nvSpPr>
        <p:spPr>
          <a:xfrm>
            <a:off x="-1745622" y="2656039"/>
            <a:ext cx="4007485" cy="2634615"/>
          </a:xfrm>
          <a:prstGeom prst="rect">
            <a:avLst/>
          </a:prstGeom>
        </p:spPr>
        <p:txBody>
          <a:bodyPr vert="horz" wrap="square" lIns="0" tIns="93345" rIns="0" bIns="0" rtlCol="0">
            <a:spAutoFit/>
          </a:bodyPr>
          <a:lstStyle/>
          <a:p>
            <a:pPr marL="197485">
              <a:lnSpc>
                <a:spcPct val="100000"/>
              </a:lnSpc>
              <a:spcBef>
                <a:spcPts val="735"/>
              </a:spcBef>
            </a:pPr>
            <a:r>
              <a:rPr sz="1200" b="1" spc="-5" dirty="0">
                <a:solidFill>
                  <a:srgbClr val="006FAC"/>
                </a:solidFill>
                <a:latin typeface="Verdana"/>
                <a:cs typeface="Verdana"/>
              </a:rPr>
              <a:t>Strengths</a:t>
            </a:r>
            <a:endParaRPr sz="1200" dirty="0">
              <a:latin typeface="Verdana"/>
              <a:cs typeface="Verdana"/>
            </a:endParaRPr>
          </a:p>
          <a:p>
            <a:pPr marL="184785" marR="276225" indent="-172720">
              <a:lnSpc>
                <a:spcPct val="114100"/>
              </a:lnSpc>
              <a:spcBef>
                <a:spcPts val="405"/>
              </a:spcBef>
              <a:buFont typeface="Arial MT"/>
              <a:buChar char="•"/>
              <a:tabLst>
                <a:tab pos="185420" algn="l"/>
              </a:tabLst>
            </a:pPr>
            <a:r>
              <a:rPr sz="1100" dirty="0">
                <a:latin typeface="Verdana"/>
                <a:cs typeface="Verdana"/>
              </a:rPr>
              <a:t>A </a:t>
            </a:r>
            <a:r>
              <a:rPr sz="1100" spc="-5" dirty="0">
                <a:latin typeface="Verdana"/>
                <a:cs typeface="Verdana"/>
              </a:rPr>
              <a:t>self driven</a:t>
            </a:r>
            <a:r>
              <a:rPr sz="1100" spc="25" dirty="0">
                <a:latin typeface="Verdana"/>
                <a:cs typeface="Verdana"/>
              </a:rPr>
              <a:t> </a:t>
            </a:r>
            <a:r>
              <a:rPr sz="1100" spc="-5" dirty="0">
                <a:latin typeface="Verdana"/>
                <a:cs typeface="Verdana"/>
              </a:rPr>
              <a:t>learner</a:t>
            </a:r>
            <a:r>
              <a:rPr sz="1100" spc="15" dirty="0">
                <a:latin typeface="Verdana"/>
                <a:cs typeface="Verdana"/>
              </a:rPr>
              <a:t> </a:t>
            </a:r>
            <a:r>
              <a:rPr sz="1100" spc="-5" dirty="0">
                <a:latin typeface="Verdana"/>
                <a:cs typeface="Verdana"/>
              </a:rPr>
              <a:t>with</a:t>
            </a:r>
            <a:r>
              <a:rPr sz="1100" spc="20" dirty="0">
                <a:latin typeface="Verdana"/>
                <a:cs typeface="Verdana"/>
              </a:rPr>
              <a:t> </a:t>
            </a:r>
            <a:r>
              <a:rPr sz="1100" spc="-5" dirty="0">
                <a:latin typeface="Verdana"/>
                <a:cs typeface="Verdana"/>
              </a:rPr>
              <a:t>Front-End</a:t>
            </a:r>
            <a:r>
              <a:rPr sz="1100" spc="10" dirty="0">
                <a:latin typeface="Verdana"/>
                <a:cs typeface="Verdana"/>
              </a:rPr>
              <a:t> </a:t>
            </a:r>
            <a:r>
              <a:rPr sz="1100" dirty="0">
                <a:latin typeface="Verdana"/>
                <a:cs typeface="Verdana"/>
              </a:rPr>
              <a:t>and</a:t>
            </a:r>
            <a:r>
              <a:rPr sz="1100" spc="5" dirty="0">
                <a:latin typeface="Verdana"/>
                <a:cs typeface="Verdana"/>
              </a:rPr>
              <a:t> </a:t>
            </a:r>
            <a:r>
              <a:rPr sz="1100" spc="-5" dirty="0">
                <a:latin typeface="Verdana"/>
                <a:cs typeface="Verdana"/>
              </a:rPr>
              <a:t>Back-End </a:t>
            </a:r>
            <a:r>
              <a:rPr sz="1100" spc="-375" dirty="0">
                <a:latin typeface="Verdana"/>
                <a:cs typeface="Verdana"/>
              </a:rPr>
              <a:t> </a:t>
            </a:r>
            <a:r>
              <a:rPr sz="1100" spc="-5" dirty="0">
                <a:latin typeface="Verdana"/>
                <a:cs typeface="Verdana"/>
              </a:rPr>
              <a:t>knowledge.</a:t>
            </a:r>
            <a:r>
              <a:rPr sz="1100" spc="-10" dirty="0">
                <a:latin typeface="Verdana"/>
                <a:cs typeface="Verdana"/>
              </a:rPr>
              <a:t> </a:t>
            </a:r>
            <a:r>
              <a:rPr sz="1100" spc="-5" dirty="0">
                <a:latin typeface="Verdana"/>
                <a:cs typeface="Verdana"/>
              </a:rPr>
              <a:t>Passionate</a:t>
            </a:r>
            <a:r>
              <a:rPr sz="1100" spc="15" dirty="0">
                <a:latin typeface="Verdana"/>
                <a:cs typeface="Verdana"/>
              </a:rPr>
              <a:t> </a:t>
            </a:r>
            <a:r>
              <a:rPr sz="1100" dirty="0">
                <a:latin typeface="Verdana"/>
                <a:cs typeface="Verdana"/>
              </a:rPr>
              <a:t>about</a:t>
            </a:r>
            <a:r>
              <a:rPr sz="1100" spc="5" dirty="0">
                <a:latin typeface="Verdana"/>
                <a:cs typeface="Verdana"/>
              </a:rPr>
              <a:t> </a:t>
            </a:r>
            <a:r>
              <a:rPr sz="1100" spc="-5" dirty="0">
                <a:latin typeface="Verdana"/>
                <a:cs typeface="Verdana"/>
              </a:rPr>
              <a:t>implementing</a:t>
            </a:r>
            <a:r>
              <a:rPr sz="1100" spc="45" dirty="0">
                <a:latin typeface="Verdana"/>
                <a:cs typeface="Verdana"/>
              </a:rPr>
              <a:t> </a:t>
            </a:r>
            <a:r>
              <a:rPr sz="1100" dirty="0">
                <a:latin typeface="Verdana"/>
                <a:cs typeface="Verdana"/>
              </a:rPr>
              <a:t>and </a:t>
            </a:r>
            <a:r>
              <a:rPr sz="1100" spc="5" dirty="0">
                <a:latin typeface="Verdana"/>
                <a:cs typeface="Verdana"/>
              </a:rPr>
              <a:t> </a:t>
            </a:r>
            <a:r>
              <a:rPr sz="1100" spc="-5" dirty="0">
                <a:latin typeface="Verdana"/>
                <a:cs typeface="Verdana"/>
              </a:rPr>
              <a:t>launching</a:t>
            </a:r>
            <a:r>
              <a:rPr sz="1100" spc="35" dirty="0">
                <a:latin typeface="Verdana"/>
                <a:cs typeface="Verdana"/>
              </a:rPr>
              <a:t> </a:t>
            </a:r>
            <a:r>
              <a:rPr sz="1100" dirty="0">
                <a:latin typeface="Verdana"/>
                <a:cs typeface="Verdana"/>
              </a:rPr>
              <a:t>new</a:t>
            </a:r>
            <a:r>
              <a:rPr sz="1100" spc="-5" dirty="0">
                <a:latin typeface="Verdana"/>
                <a:cs typeface="Verdana"/>
              </a:rPr>
              <a:t> </a:t>
            </a:r>
            <a:r>
              <a:rPr sz="1100" dirty="0">
                <a:latin typeface="Verdana"/>
                <a:cs typeface="Verdana"/>
              </a:rPr>
              <a:t>projects.</a:t>
            </a:r>
          </a:p>
          <a:p>
            <a:pPr marL="184785" marR="186690" indent="-172720">
              <a:lnSpc>
                <a:spcPct val="113599"/>
              </a:lnSpc>
              <a:spcBef>
                <a:spcPts val="1010"/>
              </a:spcBef>
              <a:buFont typeface="Arial MT"/>
              <a:buChar char="•"/>
              <a:tabLst>
                <a:tab pos="185420" algn="l"/>
              </a:tabLst>
            </a:pPr>
            <a:r>
              <a:rPr sz="1100" dirty="0">
                <a:latin typeface="Verdana"/>
                <a:cs typeface="Verdana"/>
              </a:rPr>
              <a:t>Ready</a:t>
            </a:r>
            <a:r>
              <a:rPr sz="1100" spc="-5" dirty="0">
                <a:latin typeface="Verdana"/>
                <a:cs typeface="Verdana"/>
              </a:rPr>
              <a:t> to</a:t>
            </a:r>
            <a:r>
              <a:rPr sz="1100" spc="10" dirty="0">
                <a:latin typeface="Verdana"/>
                <a:cs typeface="Verdana"/>
              </a:rPr>
              <a:t> </a:t>
            </a:r>
            <a:r>
              <a:rPr sz="1100" spc="-5" dirty="0">
                <a:latin typeface="Verdana"/>
                <a:cs typeface="Verdana"/>
              </a:rPr>
              <a:t>learn</a:t>
            </a:r>
            <a:r>
              <a:rPr sz="1100" spc="10" dirty="0">
                <a:latin typeface="Verdana"/>
                <a:cs typeface="Verdana"/>
              </a:rPr>
              <a:t> </a:t>
            </a:r>
            <a:r>
              <a:rPr sz="1100" dirty="0">
                <a:latin typeface="Verdana"/>
                <a:cs typeface="Verdana"/>
              </a:rPr>
              <a:t>new</a:t>
            </a:r>
            <a:r>
              <a:rPr sz="1100" spc="5" dirty="0">
                <a:latin typeface="Verdana"/>
                <a:cs typeface="Verdana"/>
              </a:rPr>
              <a:t> </a:t>
            </a:r>
            <a:r>
              <a:rPr sz="1100" spc="-5" dirty="0">
                <a:latin typeface="Verdana"/>
                <a:cs typeface="Verdana"/>
              </a:rPr>
              <a:t>technologies/Frameworks</a:t>
            </a:r>
            <a:r>
              <a:rPr sz="1100" spc="15" dirty="0">
                <a:latin typeface="Verdana"/>
                <a:cs typeface="Verdana"/>
              </a:rPr>
              <a:t> </a:t>
            </a:r>
            <a:r>
              <a:rPr sz="1100" dirty="0">
                <a:latin typeface="Verdana"/>
                <a:cs typeface="Verdana"/>
              </a:rPr>
              <a:t>and </a:t>
            </a:r>
            <a:r>
              <a:rPr sz="1100" spc="5" dirty="0">
                <a:latin typeface="Verdana"/>
                <a:cs typeface="Verdana"/>
              </a:rPr>
              <a:t> </a:t>
            </a:r>
            <a:r>
              <a:rPr sz="1100" spc="-5" dirty="0">
                <a:latin typeface="Verdana"/>
                <a:cs typeface="Verdana"/>
              </a:rPr>
              <a:t>implement</a:t>
            </a:r>
            <a:r>
              <a:rPr sz="1100" spc="25" dirty="0">
                <a:latin typeface="Verdana"/>
                <a:cs typeface="Verdana"/>
              </a:rPr>
              <a:t> </a:t>
            </a:r>
            <a:r>
              <a:rPr sz="1100" dirty="0">
                <a:latin typeface="Verdana"/>
                <a:cs typeface="Verdana"/>
              </a:rPr>
              <a:t>them</a:t>
            </a:r>
            <a:r>
              <a:rPr sz="1100" spc="10" dirty="0">
                <a:latin typeface="Verdana"/>
                <a:cs typeface="Verdana"/>
              </a:rPr>
              <a:t> </a:t>
            </a:r>
            <a:r>
              <a:rPr sz="1100" spc="-5" dirty="0">
                <a:latin typeface="Verdana"/>
                <a:cs typeface="Verdana"/>
              </a:rPr>
              <a:t>to</a:t>
            </a:r>
            <a:r>
              <a:rPr sz="1100" dirty="0">
                <a:latin typeface="Verdana"/>
                <a:cs typeface="Verdana"/>
              </a:rPr>
              <a:t> </a:t>
            </a:r>
            <a:r>
              <a:rPr sz="1100" spc="-5" dirty="0">
                <a:latin typeface="Verdana"/>
                <a:cs typeface="Verdana"/>
              </a:rPr>
              <a:t>further</a:t>
            </a:r>
            <a:r>
              <a:rPr sz="1100" spc="20" dirty="0">
                <a:latin typeface="Verdana"/>
                <a:cs typeface="Verdana"/>
              </a:rPr>
              <a:t> </a:t>
            </a:r>
            <a:r>
              <a:rPr sz="1100" spc="-5" dirty="0">
                <a:latin typeface="Verdana"/>
                <a:cs typeface="Verdana"/>
              </a:rPr>
              <a:t>improve</a:t>
            </a:r>
            <a:r>
              <a:rPr sz="1100" spc="10" dirty="0">
                <a:latin typeface="Verdana"/>
                <a:cs typeface="Verdana"/>
              </a:rPr>
              <a:t> </a:t>
            </a:r>
            <a:r>
              <a:rPr sz="1100" dirty="0">
                <a:latin typeface="Verdana"/>
                <a:cs typeface="Verdana"/>
              </a:rPr>
              <a:t>my</a:t>
            </a:r>
            <a:r>
              <a:rPr sz="1100" spc="10" dirty="0">
                <a:latin typeface="Verdana"/>
                <a:cs typeface="Verdana"/>
              </a:rPr>
              <a:t> </a:t>
            </a:r>
            <a:r>
              <a:rPr sz="1100" spc="-5" dirty="0">
                <a:latin typeface="Verdana"/>
                <a:cs typeface="Verdana"/>
              </a:rPr>
              <a:t>knowledge.</a:t>
            </a:r>
            <a:endParaRPr sz="1100" dirty="0">
              <a:latin typeface="Verdana"/>
              <a:cs typeface="Verdana"/>
            </a:endParaRPr>
          </a:p>
          <a:p>
            <a:pPr marL="184785" marR="118745" indent="-172720">
              <a:lnSpc>
                <a:spcPct val="113599"/>
              </a:lnSpc>
              <a:spcBef>
                <a:spcPts val="1010"/>
              </a:spcBef>
              <a:buFont typeface="Arial MT"/>
              <a:buChar char="•"/>
              <a:tabLst>
                <a:tab pos="185420" algn="l"/>
              </a:tabLst>
            </a:pPr>
            <a:r>
              <a:rPr sz="1100" dirty="0">
                <a:latin typeface="Verdana"/>
                <a:cs typeface="Verdana"/>
              </a:rPr>
              <a:t>A team</a:t>
            </a:r>
            <a:r>
              <a:rPr sz="1100" spc="-10" dirty="0">
                <a:latin typeface="Verdana"/>
                <a:cs typeface="Verdana"/>
              </a:rPr>
              <a:t> </a:t>
            </a:r>
            <a:r>
              <a:rPr sz="1100" spc="-5" dirty="0">
                <a:latin typeface="Verdana"/>
                <a:cs typeface="Verdana"/>
              </a:rPr>
              <a:t>player</a:t>
            </a:r>
            <a:r>
              <a:rPr sz="1100" spc="15" dirty="0">
                <a:latin typeface="Verdana"/>
                <a:cs typeface="Verdana"/>
              </a:rPr>
              <a:t> </a:t>
            </a:r>
            <a:r>
              <a:rPr sz="1100" spc="-5" dirty="0">
                <a:latin typeface="Verdana"/>
                <a:cs typeface="Verdana"/>
              </a:rPr>
              <a:t>with</a:t>
            </a:r>
            <a:r>
              <a:rPr sz="1100" spc="15" dirty="0">
                <a:latin typeface="Verdana"/>
                <a:cs typeface="Verdana"/>
              </a:rPr>
              <a:t> </a:t>
            </a:r>
            <a:r>
              <a:rPr sz="1100" dirty="0">
                <a:latin typeface="Verdana"/>
                <a:cs typeface="Verdana"/>
              </a:rPr>
              <a:t>good</a:t>
            </a:r>
            <a:r>
              <a:rPr sz="1100" spc="-5" dirty="0">
                <a:latin typeface="Verdana"/>
                <a:cs typeface="Verdana"/>
              </a:rPr>
              <a:t> communication</a:t>
            </a:r>
            <a:r>
              <a:rPr sz="1100" spc="30" dirty="0">
                <a:latin typeface="Verdana"/>
                <a:cs typeface="Verdana"/>
              </a:rPr>
              <a:t> </a:t>
            </a:r>
            <a:r>
              <a:rPr sz="1100" spc="-5" dirty="0">
                <a:latin typeface="Verdana"/>
                <a:cs typeface="Verdana"/>
              </a:rPr>
              <a:t>skill</a:t>
            </a:r>
            <a:r>
              <a:rPr sz="1100" spc="20" dirty="0">
                <a:latin typeface="Verdana"/>
                <a:cs typeface="Verdana"/>
              </a:rPr>
              <a:t> </a:t>
            </a:r>
            <a:r>
              <a:rPr sz="1100" spc="-5" dirty="0">
                <a:latin typeface="Verdana"/>
                <a:cs typeface="Verdana"/>
              </a:rPr>
              <a:t>always </a:t>
            </a:r>
            <a:r>
              <a:rPr sz="1100" spc="-375" dirty="0">
                <a:latin typeface="Verdana"/>
                <a:cs typeface="Verdana"/>
              </a:rPr>
              <a:t> </a:t>
            </a:r>
            <a:r>
              <a:rPr sz="1100" dirty="0">
                <a:latin typeface="Verdana"/>
                <a:cs typeface="Verdana"/>
              </a:rPr>
              <a:t>ready </a:t>
            </a:r>
            <a:r>
              <a:rPr sz="1100" spc="-5" dirty="0">
                <a:latin typeface="Verdana"/>
                <a:cs typeface="Verdana"/>
              </a:rPr>
              <a:t>to</a:t>
            </a:r>
            <a:r>
              <a:rPr sz="1100" dirty="0">
                <a:latin typeface="Verdana"/>
                <a:cs typeface="Verdana"/>
              </a:rPr>
              <a:t> </a:t>
            </a:r>
            <a:r>
              <a:rPr sz="1100" spc="-5" dirty="0">
                <a:latin typeface="Verdana"/>
                <a:cs typeface="Verdana"/>
              </a:rPr>
              <a:t>work</a:t>
            </a:r>
            <a:r>
              <a:rPr sz="1100" spc="-10" dirty="0">
                <a:latin typeface="Verdana"/>
                <a:cs typeface="Verdana"/>
              </a:rPr>
              <a:t> </a:t>
            </a:r>
            <a:r>
              <a:rPr sz="1100" dirty="0">
                <a:latin typeface="Verdana"/>
                <a:cs typeface="Verdana"/>
              </a:rPr>
              <a:t>for</a:t>
            </a:r>
            <a:r>
              <a:rPr sz="1100" spc="-10" dirty="0">
                <a:latin typeface="Verdana"/>
                <a:cs typeface="Verdana"/>
              </a:rPr>
              <a:t> </a:t>
            </a:r>
            <a:r>
              <a:rPr sz="1100" dirty="0">
                <a:latin typeface="Verdana"/>
                <a:cs typeface="Verdana"/>
              </a:rPr>
              <a:t>the</a:t>
            </a:r>
            <a:r>
              <a:rPr sz="1100" spc="15" dirty="0">
                <a:latin typeface="Verdana"/>
                <a:cs typeface="Verdana"/>
              </a:rPr>
              <a:t> </a:t>
            </a:r>
            <a:r>
              <a:rPr sz="1100" spc="-5" dirty="0">
                <a:latin typeface="Verdana"/>
                <a:cs typeface="Verdana"/>
              </a:rPr>
              <a:t>enrichment</a:t>
            </a:r>
            <a:r>
              <a:rPr sz="1100" spc="15" dirty="0">
                <a:latin typeface="Verdana"/>
                <a:cs typeface="Verdana"/>
              </a:rPr>
              <a:t> </a:t>
            </a:r>
            <a:r>
              <a:rPr sz="1100" dirty="0">
                <a:latin typeface="Verdana"/>
                <a:cs typeface="Verdana"/>
              </a:rPr>
              <a:t>of</a:t>
            </a:r>
            <a:r>
              <a:rPr sz="1100" spc="-10" dirty="0">
                <a:latin typeface="Verdana"/>
                <a:cs typeface="Verdana"/>
              </a:rPr>
              <a:t> </a:t>
            </a:r>
            <a:r>
              <a:rPr sz="1100" spc="-5" dirty="0">
                <a:latin typeface="Verdana"/>
                <a:cs typeface="Verdana"/>
              </a:rPr>
              <a:t>knowledge.</a:t>
            </a:r>
            <a:endParaRPr sz="1100" dirty="0">
              <a:latin typeface="Verdana"/>
              <a:cs typeface="Verdana"/>
            </a:endParaRPr>
          </a:p>
          <a:p>
            <a:pPr marL="184785" marR="5080" indent="-172720">
              <a:lnSpc>
                <a:spcPct val="114199"/>
              </a:lnSpc>
              <a:spcBef>
                <a:spcPts val="1000"/>
              </a:spcBef>
              <a:buFont typeface="Arial MT"/>
              <a:buChar char="•"/>
              <a:tabLst>
                <a:tab pos="185420" algn="l"/>
              </a:tabLst>
            </a:pPr>
            <a:r>
              <a:rPr sz="1100" spc="-5" dirty="0">
                <a:latin typeface="Verdana"/>
                <a:cs typeface="Verdana"/>
              </a:rPr>
              <a:t>Has</a:t>
            </a:r>
            <a:r>
              <a:rPr sz="1100" spc="-10" dirty="0">
                <a:latin typeface="Verdana"/>
                <a:cs typeface="Verdana"/>
              </a:rPr>
              <a:t> </a:t>
            </a:r>
            <a:r>
              <a:rPr sz="1100" spc="-5" dirty="0">
                <a:latin typeface="Verdana"/>
                <a:cs typeface="Verdana"/>
              </a:rPr>
              <a:t>working</a:t>
            </a:r>
            <a:r>
              <a:rPr sz="1100" spc="15" dirty="0">
                <a:latin typeface="Verdana"/>
                <a:cs typeface="Verdana"/>
              </a:rPr>
              <a:t> </a:t>
            </a:r>
            <a:r>
              <a:rPr sz="1100" spc="-5" dirty="0">
                <a:latin typeface="Verdana"/>
                <a:cs typeface="Verdana"/>
              </a:rPr>
              <a:t>knowledge</a:t>
            </a:r>
            <a:r>
              <a:rPr sz="1100" dirty="0">
                <a:latin typeface="Verdana"/>
                <a:cs typeface="Verdana"/>
              </a:rPr>
              <a:t> on</a:t>
            </a:r>
            <a:r>
              <a:rPr sz="1100" spc="-5" dirty="0">
                <a:latin typeface="Verdana"/>
                <a:cs typeface="Verdana"/>
              </a:rPr>
              <a:t> </a:t>
            </a:r>
            <a:r>
              <a:rPr sz="1100" dirty="0">
                <a:latin typeface="Verdana"/>
                <a:cs typeface="Verdana"/>
              </a:rPr>
              <a:t>Angular</a:t>
            </a:r>
            <a:r>
              <a:rPr sz="1100" spc="15" dirty="0">
                <a:latin typeface="Verdana"/>
                <a:cs typeface="Verdana"/>
              </a:rPr>
              <a:t> </a:t>
            </a:r>
            <a:r>
              <a:rPr sz="1100" dirty="0">
                <a:latin typeface="Verdana"/>
                <a:cs typeface="Verdana"/>
              </a:rPr>
              <a:t>and</a:t>
            </a:r>
            <a:r>
              <a:rPr sz="1100" spc="5" dirty="0">
                <a:latin typeface="Verdana"/>
                <a:cs typeface="Verdana"/>
              </a:rPr>
              <a:t> </a:t>
            </a:r>
            <a:r>
              <a:rPr sz="1100" dirty="0">
                <a:latin typeface="Verdana"/>
                <a:cs typeface="Verdana"/>
              </a:rPr>
              <a:t>Java </a:t>
            </a:r>
            <a:r>
              <a:rPr sz="1100" spc="5" dirty="0">
                <a:latin typeface="Verdana"/>
                <a:cs typeface="Verdana"/>
              </a:rPr>
              <a:t> </a:t>
            </a:r>
            <a:r>
              <a:rPr sz="1100" spc="-5" dirty="0">
                <a:latin typeface="Verdana"/>
                <a:cs typeface="Verdana"/>
              </a:rPr>
              <a:t>Microservice</a:t>
            </a:r>
            <a:r>
              <a:rPr sz="1100" spc="5" dirty="0">
                <a:latin typeface="Verdana"/>
                <a:cs typeface="Verdana"/>
              </a:rPr>
              <a:t> </a:t>
            </a:r>
            <a:r>
              <a:rPr sz="1100" dirty="0">
                <a:latin typeface="Verdana"/>
                <a:cs typeface="Verdana"/>
              </a:rPr>
              <a:t>Development </a:t>
            </a:r>
            <a:r>
              <a:rPr sz="1100" spc="-5" dirty="0">
                <a:latin typeface="Verdana"/>
                <a:cs typeface="Verdana"/>
              </a:rPr>
              <a:t>using</a:t>
            </a:r>
            <a:r>
              <a:rPr sz="1100" spc="25" dirty="0">
                <a:latin typeface="Verdana"/>
                <a:cs typeface="Verdana"/>
              </a:rPr>
              <a:t> </a:t>
            </a:r>
            <a:r>
              <a:rPr sz="1100" spc="-5" dirty="0">
                <a:latin typeface="Verdana"/>
                <a:cs typeface="Verdana"/>
              </a:rPr>
              <a:t>Spring</a:t>
            </a:r>
            <a:r>
              <a:rPr sz="1100" spc="25" dirty="0">
                <a:latin typeface="Verdana"/>
                <a:cs typeface="Verdana"/>
              </a:rPr>
              <a:t> </a:t>
            </a:r>
            <a:r>
              <a:rPr sz="1100" spc="-5" dirty="0">
                <a:latin typeface="Verdana"/>
                <a:cs typeface="Verdana"/>
              </a:rPr>
              <a:t>framework</a:t>
            </a:r>
            <a:r>
              <a:rPr sz="1100" spc="15" dirty="0">
                <a:latin typeface="Verdana"/>
                <a:cs typeface="Verdana"/>
              </a:rPr>
              <a:t> </a:t>
            </a:r>
            <a:r>
              <a:rPr sz="1100" dirty="0">
                <a:latin typeface="Verdana"/>
                <a:cs typeface="Verdana"/>
              </a:rPr>
              <a:t>on </a:t>
            </a:r>
            <a:r>
              <a:rPr sz="1100" spc="-370" dirty="0">
                <a:latin typeface="Verdana"/>
                <a:cs typeface="Verdana"/>
              </a:rPr>
              <a:t> </a:t>
            </a:r>
            <a:r>
              <a:rPr sz="1100" dirty="0">
                <a:latin typeface="Verdana"/>
                <a:cs typeface="Verdana"/>
              </a:rPr>
              <a:t>an </a:t>
            </a:r>
            <a:r>
              <a:rPr sz="1100" spc="-5" dirty="0">
                <a:latin typeface="Verdana"/>
                <a:cs typeface="Verdana"/>
              </a:rPr>
              <a:t>intermediate</a:t>
            </a:r>
            <a:r>
              <a:rPr sz="1100" spc="35" dirty="0">
                <a:latin typeface="Verdana"/>
                <a:cs typeface="Verdana"/>
              </a:rPr>
              <a:t> </a:t>
            </a:r>
            <a:r>
              <a:rPr sz="1100" spc="-5" dirty="0">
                <a:latin typeface="Verdana"/>
                <a:cs typeface="Verdana"/>
              </a:rPr>
              <a:t>level.</a:t>
            </a:r>
            <a:endParaRPr sz="1100" dirty="0">
              <a:latin typeface="Verdana"/>
              <a:cs typeface="Verdana"/>
            </a:endParaRPr>
          </a:p>
        </p:txBody>
      </p:sp>
      <p:sp>
        <p:nvSpPr>
          <p:cNvPr id="20" name="object 20"/>
          <p:cNvSpPr txBox="1"/>
          <p:nvPr/>
        </p:nvSpPr>
        <p:spPr>
          <a:xfrm>
            <a:off x="-1745622" y="5457544"/>
            <a:ext cx="3927475" cy="406400"/>
          </a:xfrm>
          <a:prstGeom prst="rect">
            <a:avLst/>
          </a:prstGeom>
        </p:spPr>
        <p:txBody>
          <a:bodyPr vert="horz" wrap="square" lIns="0" tIns="12700" rIns="0" bIns="0" rtlCol="0">
            <a:spAutoFit/>
          </a:bodyPr>
          <a:lstStyle/>
          <a:p>
            <a:pPr marL="184785" marR="5080" indent="-172720">
              <a:lnSpc>
                <a:spcPct val="113599"/>
              </a:lnSpc>
              <a:spcBef>
                <a:spcPts val="100"/>
              </a:spcBef>
              <a:buFont typeface="Arial MT"/>
              <a:buChar char="•"/>
              <a:tabLst>
                <a:tab pos="185420" algn="l"/>
              </a:tabLst>
            </a:pPr>
            <a:r>
              <a:rPr sz="1100" spc="-5" dirty="0">
                <a:latin typeface="Verdana"/>
                <a:cs typeface="Verdana"/>
              </a:rPr>
              <a:t>Also</a:t>
            </a:r>
            <a:r>
              <a:rPr sz="1100" dirty="0">
                <a:latin typeface="Verdana"/>
                <a:cs typeface="Verdana"/>
              </a:rPr>
              <a:t> Implemented</a:t>
            </a:r>
            <a:r>
              <a:rPr sz="1100" spc="5" dirty="0">
                <a:latin typeface="Verdana"/>
                <a:cs typeface="Verdana"/>
              </a:rPr>
              <a:t> </a:t>
            </a:r>
            <a:r>
              <a:rPr sz="1100" spc="-5" dirty="0">
                <a:latin typeface="Verdana"/>
                <a:cs typeface="Verdana"/>
              </a:rPr>
              <a:t>Eureka</a:t>
            </a:r>
            <a:r>
              <a:rPr sz="1100" dirty="0">
                <a:latin typeface="Verdana"/>
                <a:cs typeface="Verdana"/>
              </a:rPr>
              <a:t> Server</a:t>
            </a:r>
            <a:r>
              <a:rPr sz="1100" spc="-15" dirty="0">
                <a:latin typeface="Verdana"/>
                <a:cs typeface="Verdana"/>
              </a:rPr>
              <a:t> </a:t>
            </a:r>
            <a:r>
              <a:rPr sz="1100" dirty="0">
                <a:latin typeface="Verdana"/>
                <a:cs typeface="Verdana"/>
              </a:rPr>
              <a:t>and</a:t>
            </a:r>
            <a:r>
              <a:rPr sz="1100" spc="5" dirty="0">
                <a:latin typeface="Verdana"/>
                <a:cs typeface="Verdana"/>
              </a:rPr>
              <a:t> </a:t>
            </a:r>
            <a:r>
              <a:rPr sz="1100" spc="-5" dirty="0">
                <a:latin typeface="Verdana"/>
                <a:cs typeface="Verdana"/>
              </a:rPr>
              <a:t>Semantic</a:t>
            </a:r>
            <a:r>
              <a:rPr sz="1100" spc="20" dirty="0">
                <a:latin typeface="Verdana"/>
                <a:cs typeface="Verdana"/>
              </a:rPr>
              <a:t> </a:t>
            </a:r>
            <a:r>
              <a:rPr sz="1100" dirty="0">
                <a:latin typeface="Verdana"/>
                <a:cs typeface="Verdana"/>
              </a:rPr>
              <a:t>UI</a:t>
            </a:r>
            <a:r>
              <a:rPr sz="1100" spc="-10" dirty="0">
                <a:latin typeface="Verdana"/>
                <a:cs typeface="Verdana"/>
              </a:rPr>
              <a:t> in </a:t>
            </a:r>
            <a:r>
              <a:rPr sz="1100" spc="-375" dirty="0">
                <a:latin typeface="Verdana"/>
                <a:cs typeface="Verdana"/>
              </a:rPr>
              <a:t> </a:t>
            </a:r>
            <a:r>
              <a:rPr sz="1100" dirty="0">
                <a:latin typeface="Verdana"/>
                <a:cs typeface="Verdana"/>
              </a:rPr>
              <a:t>case</a:t>
            </a:r>
            <a:r>
              <a:rPr sz="1100" spc="-20" dirty="0">
                <a:latin typeface="Verdana"/>
                <a:cs typeface="Verdana"/>
              </a:rPr>
              <a:t> </a:t>
            </a:r>
            <a:r>
              <a:rPr sz="1100" dirty="0">
                <a:latin typeface="Verdana"/>
                <a:cs typeface="Verdana"/>
              </a:rPr>
              <a:t>study</a:t>
            </a:r>
            <a:r>
              <a:rPr sz="1100" spc="15" dirty="0">
                <a:latin typeface="Verdana"/>
                <a:cs typeface="Verdana"/>
              </a:rPr>
              <a:t> </a:t>
            </a:r>
            <a:r>
              <a:rPr sz="1100" dirty="0">
                <a:latin typeface="Verdana"/>
                <a:cs typeface="Verdana"/>
              </a:rPr>
              <a:t>and</a:t>
            </a:r>
            <a:r>
              <a:rPr sz="1100" spc="5" dirty="0">
                <a:latin typeface="Verdana"/>
                <a:cs typeface="Verdana"/>
              </a:rPr>
              <a:t> </a:t>
            </a:r>
            <a:r>
              <a:rPr sz="1100" spc="-5" dirty="0">
                <a:latin typeface="Verdana"/>
                <a:cs typeface="Verdana"/>
              </a:rPr>
              <a:t>upskilling</a:t>
            </a:r>
            <a:r>
              <a:rPr sz="1100" spc="60" dirty="0">
                <a:latin typeface="Verdana"/>
                <a:cs typeface="Verdana"/>
              </a:rPr>
              <a:t> </a:t>
            </a:r>
            <a:r>
              <a:rPr sz="1100" spc="-5" dirty="0">
                <a:latin typeface="Verdana"/>
                <a:cs typeface="Verdana"/>
              </a:rPr>
              <a:t>day</a:t>
            </a:r>
            <a:r>
              <a:rPr sz="1100" dirty="0">
                <a:latin typeface="Verdana"/>
                <a:cs typeface="Verdana"/>
              </a:rPr>
              <a:t> </a:t>
            </a:r>
            <a:r>
              <a:rPr sz="1100" spc="-5" dirty="0">
                <a:latin typeface="Verdana"/>
                <a:cs typeface="Verdana"/>
              </a:rPr>
              <a:t>by</a:t>
            </a:r>
            <a:r>
              <a:rPr sz="1100" spc="-10" dirty="0">
                <a:latin typeface="Verdana"/>
                <a:cs typeface="Verdana"/>
              </a:rPr>
              <a:t> </a:t>
            </a:r>
            <a:r>
              <a:rPr sz="1100" spc="-5" dirty="0">
                <a:latin typeface="Verdana"/>
                <a:cs typeface="Verdana"/>
              </a:rPr>
              <a:t>day.</a:t>
            </a:r>
            <a:endParaRPr sz="1100" dirty="0">
              <a:latin typeface="Verdana"/>
              <a:cs typeface="Verdana"/>
            </a:endParaRPr>
          </a:p>
        </p:txBody>
      </p:sp>
      <p:sp>
        <p:nvSpPr>
          <p:cNvPr id="21" name="object 21"/>
          <p:cNvSpPr txBox="1"/>
          <p:nvPr/>
        </p:nvSpPr>
        <p:spPr>
          <a:xfrm>
            <a:off x="8361354" y="351882"/>
            <a:ext cx="2523559" cy="608052"/>
          </a:xfrm>
          <a:prstGeom prst="rect">
            <a:avLst/>
          </a:prstGeom>
        </p:spPr>
        <p:txBody>
          <a:bodyPr vert="horz" wrap="square" lIns="0" tIns="12700" rIns="0" bIns="0" rtlCol="0">
            <a:spAutoFit/>
          </a:bodyPr>
          <a:lstStyle/>
          <a:p>
            <a:pPr marL="73025">
              <a:lnSpc>
                <a:spcPct val="100000"/>
              </a:lnSpc>
              <a:spcBef>
                <a:spcPts val="100"/>
              </a:spcBef>
            </a:pPr>
            <a:r>
              <a:rPr sz="1200" b="1" spc="-5" dirty="0">
                <a:solidFill>
                  <a:srgbClr val="006FAC"/>
                </a:solidFill>
                <a:latin typeface="Verdana"/>
                <a:cs typeface="Verdana"/>
              </a:rPr>
              <a:t>Education</a:t>
            </a:r>
            <a:r>
              <a:rPr sz="1200" b="1" spc="-15" dirty="0">
                <a:solidFill>
                  <a:srgbClr val="006FAC"/>
                </a:solidFill>
                <a:latin typeface="Verdana"/>
                <a:cs typeface="Verdana"/>
              </a:rPr>
              <a:t> </a:t>
            </a:r>
            <a:r>
              <a:rPr sz="1200" b="1" spc="-5" dirty="0">
                <a:solidFill>
                  <a:srgbClr val="006FAC"/>
                </a:solidFill>
                <a:latin typeface="Verdana"/>
                <a:cs typeface="Verdana"/>
              </a:rPr>
              <a:t>and</a:t>
            </a:r>
            <a:r>
              <a:rPr sz="1200" b="1" spc="-30" dirty="0">
                <a:solidFill>
                  <a:srgbClr val="006FAC"/>
                </a:solidFill>
                <a:latin typeface="Verdana"/>
                <a:cs typeface="Verdana"/>
              </a:rPr>
              <a:t> </a:t>
            </a:r>
            <a:r>
              <a:rPr sz="1200" b="1" spc="-5" dirty="0">
                <a:solidFill>
                  <a:srgbClr val="006FAC"/>
                </a:solidFill>
                <a:latin typeface="Verdana"/>
                <a:cs typeface="Verdana"/>
              </a:rPr>
              <a:t>certificates</a:t>
            </a:r>
            <a:endParaRPr sz="1200" dirty="0">
              <a:latin typeface="Verdana"/>
              <a:cs typeface="Verdana"/>
            </a:endParaRPr>
          </a:p>
          <a:p>
            <a:pPr marL="12700" marR="182880">
              <a:lnSpc>
                <a:spcPct val="113999"/>
              </a:lnSpc>
              <a:spcBef>
                <a:spcPts val="615"/>
              </a:spcBef>
            </a:pPr>
            <a:r>
              <a:rPr lang="en-US" sz="1000" spc="-5" dirty="0">
                <a:latin typeface="Verdana"/>
                <a:cs typeface="Verdana"/>
              </a:rPr>
              <a:t>Master Of Computer Application(M.C.A)</a:t>
            </a:r>
            <a:r>
              <a:rPr sz="1000" spc="-5" dirty="0">
                <a:latin typeface="Verdana"/>
                <a:cs typeface="Verdana"/>
              </a:rPr>
              <a:t>:</a:t>
            </a:r>
            <a:r>
              <a:rPr sz="1000" spc="-20" dirty="0">
                <a:latin typeface="Verdana"/>
                <a:cs typeface="Verdana"/>
              </a:rPr>
              <a:t> </a:t>
            </a:r>
            <a:r>
              <a:rPr sz="1000" spc="-5" dirty="0">
                <a:latin typeface="Verdana"/>
                <a:cs typeface="Verdana"/>
              </a:rPr>
              <a:t>2017</a:t>
            </a:r>
            <a:r>
              <a:rPr sz="1000" spc="10" dirty="0">
                <a:latin typeface="Verdana"/>
                <a:cs typeface="Verdana"/>
              </a:rPr>
              <a:t> </a:t>
            </a:r>
            <a:r>
              <a:rPr sz="1000" spc="-5" dirty="0">
                <a:latin typeface="Verdana"/>
                <a:cs typeface="Verdana"/>
              </a:rPr>
              <a:t>- 2021</a:t>
            </a:r>
            <a:endParaRPr sz="1000" dirty="0">
              <a:latin typeface="Verdana"/>
              <a:cs typeface="Verdana"/>
            </a:endParaRPr>
          </a:p>
        </p:txBody>
      </p:sp>
      <p:sp>
        <p:nvSpPr>
          <p:cNvPr id="22" name="object 22"/>
          <p:cNvSpPr txBox="1"/>
          <p:nvPr/>
        </p:nvSpPr>
        <p:spPr>
          <a:xfrm>
            <a:off x="8473313" y="1107943"/>
            <a:ext cx="3371058" cy="1151854"/>
          </a:xfrm>
          <a:prstGeom prst="rect">
            <a:avLst/>
          </a:prstGeom>
        </p:spPr>
        <p:txBody>
          <a:bodyPr vert="horz" wrap="square" lIns="0" tIns="17145" rIns="0" bIns="0" rtlCol="0">
            <a:spAutoFit/>
          </a:bodyPr>
          <a:lstStyle/>
          <a:p>
            <a:pPr marL="12700" marR="893444">
              <a:lnSpc>
                <a:spcPct val="113500"/>
              </a:lnSpc>
              <a:spcBef>
                <a:spcPts val="135"/>
              </a:spcBef>
            </a:pPr>
            <a:r>
              <a:rPr sz="1200" b="1" spc="-5" dirty="0">
                <a:solidFill>
                  <a:srgbClr val="006FAC"/>
                </a:solidFill>
                <a:latin typeface="Verdana"/>
                <a:cs typeface="Verdana"/>
              </a:rPr>
              <a:t>Skills</a:t>
            </a:r>
            <a:r>
              <a:rPr lang="en-US" sz="1200" b="1" spc="-5" dirty="0">
                <a:solidFill>
                  <a:srgbClr val="006FAC"/>
                </a:solidFill>
                <a:latin typeface="Verdana"/>
                <a:cs typeface="Verdana"/>
              </a:rPr>
              <a:t> </a:t>
            </a:r>
            <a:r>
              <a:rPr lang="en-US" sz="1200" b="1" dirty="0">
                <a:solidFill>
                  <a:srgbClr val="006FAC"/>
                </a:solidFill>
                <a:latin typeface="Verdana"/>
                <a:cs typeface="Verdana"/>
              </a:rPr>
              <a:t> </a:t>
            </a:r>
            <a:endParaRPr lang="en-US" sz="1000" dirty="0">
              <a:latin typeface="Verdana"/>
              <a:cs typeface="Verdana"/>
            </a:endParaRPr>
          </a:p>
          <a:p>
            <a:pPr marL="12700" marR="893444">
              <a:lnSpc>
                <a:spcPct val="113500"/>
              </a:lnSpc>
              <a:spcBef>
                <a:spcPts val="135"/>
              </a:spcBef>
            </a:pPr>
            <a:r>
              <a:rPr lang="en-US" sz="1000" dirty="0">
                <a:latin typeface="Verdana"/>
                <a:cs typeface="Verdana"/>
              </a:rPr>
              <a:t>Core java</a:t>
            </a:r>
          </a:p>
          <a:p>
            <a:pPr marL="12700" marR="893444">
              <a:lnSpc>
                <a:spcPct val="113500"/>
              </a:lnSpc>
              <a:spcBef>
                <a:spcPts val="135"/>
              </a:spcBef>
            </a:pPr>
            <a:r>
              <a:rPr lang="en-US" sz="1000" dirty="0">
                <a:latin typeface="Verdana"/>
                <a:cs typeface="Verdana"/>
              </a:rPr>
              <a:t>J2EE(JDBC,Servlets,JSP)</a:t>
            </a:r>
          </a:p>
          <a:p>
            <a:pPr marL="12700" marR="893444">
              <a:lnSpc>
                <a:spcPct val="113500"/>
              </a:lnSpc>
              <a:spcBef>
                <a:spcPts val="135"/>
              </a:spcBef>
            </a:pPr>
            <a:r>
              <a:rPr lang="en-US" sz="1000" dirty="0">
                <a:latin typeface="Verdana"/>
                <a:cs typeface="Verdana"/>
              </a:rPr>
              <a:t>MY SQL</a:t>
            </a:r>
          </a:p>
          <a:p>
            <a:pPr marL="12700" marR="893444">
              <a:lnSpc>
                <a:spcPct val="113500"/>
              </a:lnSpc>
              <a:spcBef>
                <a:spcPts val="135"/>
              </a:spcBef>
            </a:pPr>
            <a:r>
              <a:rPr lang="en-US" sz="1000" dirty="0">
                <a:latin typeface="Verdana"/>
                <a:cs typeface="Verdana"/>
              </a:rPr>
              <a:t>PL/SQL</a:t>
            </a:r>
          </a:p>
          <a:p>
            <a:pPr marL="12700" marR="893444">
              <a:lnSpc>
                <a:spcPct val="113500"/>
              </a:lnSpc>
              <a:spcBef>
                <a:spcPts val="135"/>
              </a:spcBef>
            </a:pPr>
            <a:r>
              <a:rPr lang="en-US" sz="1000" dirty="0">
                <a:latin typeface="Verdana"/>
                <a:cs typeface="Verdana"/>
              </a:rPr>
              <a:t>Manual testing(Agile, SDLC)</a:t>
            </a:r>
          </a:p>
        </p:txBody>
      </p:sp>
      <p:sp>
        <p:nvSpPr>
          <p:cNvPr id="23" name="object 23"/>
          <p:cNvSpPr txBox="1"/>
          <p:nvPr/>
        </p:nvSpPr>
        <p:spPr>
          <a:xfrm>
            <a:off x="8533103" y="2383942"/>
            <a:ext cx="2671343" cy="718274"/>
          </a:xfrm>
          <a:prstGeom prst="rect">
            <a:avLst/>
          </a:prstGeom>
        </p:spPr>
        <p:txBody>
          <a:bodyPr vert="horz" wrap="square" lIns="0" tIns="33655" rIns="0" bIns="0" rtlCol="0">
            <a:spAutoFit/>
          </a:bodyPr>
          <a:lstStyle/>
          <a:p>
            <a:pPr marL="12700">
              <a:lnSpc>
                <a:spcPct val="100000"/>
              </a:lnSpc>
              <a:spcBef>
                <a:spcPts val="265"/>
              </a:spcBef>
            </a:pPr>
            <a:r>
              <a:rPr sz="1000" b="1" spc="-10" dirty="0">
                <a:solidFill>
                  <a:srgbClr val="006FAC"/>
                </a:solidFill>
                <a:latin typeface="Verdana"/>
                <a:cs typeface="Verdana"/>
              </a:rPr>
              <a:t>Backend</a:t>
            </a:r>
            <a:endParaRPr sz="1000" dirty="0">
              <a:latin typeface="Verdana"/>
              <a:cs typeface="Verdana"/>
            </a:endParaRPr>
          </a:p>
          <a:p>
            <a:pPr marL="12700" marR="5080">
              <a:lnSpc>
                <a:spcPct val="113999"/>
              </a:lnSpc>
            </a:pPr>
            <a:r>
              <a:rPr lang="en-US" sz="1000" spc="-5" dirty="0">
                <a:latin typeface="Verdana"/>
                <a:cs typeface="Verdana"/>
              </a:rPr>
              <a:t>Java Script</a:t>
            </a:r>
          </a:p>
          <a:p>
            <a:pPr marL="12700" marR="5080">
              <a:lnSpc>
                <a:spcPct val="113999"/>
              </a:lnSpc>
            </a:pPr>
            <a:r>
              <a:rPr sz="1000" spc="-5" dirty="0">
                <a:latin typeface="Verdana"/>
                <a:cs typeface="Verdana"/>
              </a:rPr>
              <a:t>MongoDB</a:t>
            </a:r>
            <a:endParaRPr sz="1000" dirty="0">
              <a:latin typeface="Verdana"/>
              <a:cs typeface="Verdana"/>
            </a:endParaRPr>
          </a:p>
          <a:p>
            <a:pPr marL="12700">
              <a:lnSpc>
                <a:spcPct val="100000"/>
              </a:lnSpc>
              <a:spcBef>
                <a:spcPts val="170"/>
              </a:spcBef>
            </a:pPr>
            <a:r>
              <a:rPr sz="1000" spc="-5" dirty="0">
                <a:latin typeface="Verdana"/>
                <a:cs typeface="Verdana"/>
              </a:rPr>
              <a:t>NodeJS</a:t>
            </a:r>
            <a:endParaRPr sz="1000" dirty="0">
              <a:latin typeface="Verdana"/>
              <a:cs typeface="Verdana"/>
            </a:endParaRPr>
          </a:p>
        </p:txBody>
      </p:sp>
      <p:sp>
        <p:nvSpPr>
          <p:cNvPr id="24" name="object 24"/>
          <p:cNvSpPr txBox="1"/>
          <p:nvPr/>
        </p:nvSpPr>
        <p:spPr>
          <a:xfrm>
            <a:off x="8533103" y="3426612"/>
            <a:ext cx="2753259" cy="546735"/>
          </a:xfrm>
          <a:prstGeom prst="rect">
            <a:avLst/>
          </a:prstGeom>
        </p:spPr>
        <p:txBody>
          <a:bodyPr vert="horz" wrap="square" lIns="0" tIns="33655" rIns="0" bIns="0" rtlCol="0">
            <a:spAutoFit/>
          </a:bodyPr>
          <a:lstStyle/>
          <a:p>
            <a:pPr marL="12700">
              <a:lnSpc>
                <a:spcPct val="100000"/>
              </a:lnSpc>
              <a:spcBef>
                <a:spcPts val="265"/>
              </a:spcBef>
            </a:pPr>
            <a:r>
              <a:rPr sz="1000" b="1" spc="-10" dirty="0">
                <a:solidFill>
                  <a:srgbClr val="006FAC"/>
                </a:solidFill>
                <a:latin typeface="Verdana"/>
                <a:cs typeface="Verdana"/>
              </a:rPr>
              <a:t>Database</a:t>
            </a:r>
            <a:endParaRPr sz="1000" dirty="0">
              <a:latin typeface="Verdana"/>
              <a:cs typeface="Verdana"/>
            </a:endParaRPr>
          </a:p>
          <a:p>
            <a:pPr marL="12700">
              <a:lnSpc>
                <a:spcPct val="100000"/>
              </a:lnSpc>
              <a:spcBef>
                <a:spcPts val="170"/>
              </a:spcBef>
            </a:pPr>
            <a:r>
              <a:rPr sz="1000" spc="-5" dirty="0">
                <a:latin typeface="Verdana"/>
                <a:cs typeface="Verdana"/>
              </a:rPr>
              <a:t>SQL</a:t>
            </a:r>
            <a:r>
              <a:rPr sz="1000" dirty="0">
                <a:latin typeface="Verdana"/>
                <a:cs typeface="Verdana"/>
              </a:rPr>
              <a:t> </a:t>
            </a:r>
            <a:r>
              <a:rPr sz="1000" spc="-5" dirty="0">
                <a:latin typeface="Verdana"/>
                <a:cs typeface="Verdana"/>
              </a:rPr>
              <a:t>database</a:t>
            </a:r>
            <a:r>
              <a:rPr sz="1000" dirty="0">
                <a:latin typeface="Verdana"/>
                <a:cs typeface="Verdana"/>
              </a:rPr>
              <a:t> </a:t>
            </a:r>
            <a:r>
              <a:rPr sz="1000" spc="-5" dirty="0">
                <a:latin typeface="Verdana"/>
                <a:cs typeface="Verdana"/>
              </a:rPr>
              <a:t>– MySQL</a:t>
            </a:r>
            <a:endParaRPr sz="1000" dirty="0">
              <a:latin typeface="Verdana"/>
              <a:cs typeface="Verdana"/>
            </a:endParaRPr>
          </a:p>
          <a:p>
            <a:pPr marL="12700">
              <a:lnSpc>
                <a:spcPct val="100000"/>
              </a:lnSpc>
              <a:spcBef>
                <a:spcPts val="170"/>
              </a:spcBef>
            </a:pPr>
            <a:r>
              <a:rPr sz="1000" spc="-5" dirty="0">
                <a:latin typeface="Verdana"/>
                <a:cs typeface="Verdana"/>
              </a:rPr>
              <a:t>No SQL</a:t>
            </a:r>
            <a:r>
              <a:rPr sz="1000" spc="5" dirty="0">
                <a:latin typeface="Verdana"/>
                <a:cs typeface="Verdana"/>
              </a:rPr>
              <a:t> </a:t>
            </a:r>
            <a:r>
              <a:rPr sz="1000" spc="-5" dirty="0">
                <a:latin typeface="Verdana"/>
                <a:cs typeface="Verdana"/>
              </a:rPr>
              <a:t>database</a:t>
            </a:r>
            <a:r>
              <a:rPr sz="1000" dirty="0">
                <a:latin typeface="Verdana"/>
                <a:cs typeface="Verdana"/>
              </a:rPr>
              <a:t> </a:t>
            </a:r>
            <a:r>
              <a:rPr sz="1000" spc="-5" dirty="0">
                <a:latin typeface="Verdana"/>
                <a:cs typeface="Verdana"/>
              </a:rPr>
              <a:t>–</a:t>
            </a:r>
            <a:r>
              <a:rPr sz="1000" spc="-15" dirty="0">
                <a:latin typeface="Verdana"/>
                <a:cs typeface="Verdana"/>
              </a:rPr>
              <a:t> </a:t>
            </a:r>
            <a:r>
              <a:rPr sz="1000" spc="-5" dirty="0">
                <a:latin typeface="Verdana"/>
                <a:cs typeface="Verdana"/>
              </a:rPr>
              <a:t>MongoDB</a:t>
            </a:r>
            <a:endParaRPr sz="1000" dirty="0">
              <a:latin typeface="Verdana"/>
              <a:cs typeface="Verdana"/>
            </a:endParaRPr>
          </a:p>
        </p:txBody>
      </p:sp>
      <p:sp>
        <p:nvSpPr>
          <p:cNvPr id="25" name="object 25"/>
          <p:cNvSpPr txBox="1"/>
          <p:nvPr/>
        </p:nvSpPr>
        <p:spPr>
          <a:xfrm>
            <a:off x="8533103" y="4121556"/>
            <a:ext cx="2249069" cy="718274"/>
          </a:xfrm>
          <a:prstGeom prst="rect">
            <a:avLst/>
          </a:prstGeom>
        </p:spPr>
        <p:txBody>
          <a:bodyPr vert="horz" wrap="square" lIns="0" tIns="33655" rIns="0" bIns="0" rtlCol="0">
            <a:spAutoFit/>
          </a:bodyPr>
          <a:lstStyle/>
          <a:p>
            <a:pPr marL="12700">
              <a:lnSpc>
                <a:spcPct val="100000"/>
              </a:lnSpc>
              <a:spcBef>
                <a:spcPts val="265"/>
              </a:spcBef>
            </a:pPr>
            <a:r>
              <a:rPr sz="1000" b="1" spc="-5" dirty="0">
                <a:solidFill>
                  <a:srgbClr val="006FAC"/>
                </a:solidFill>
                <a:latin typeface="Verdana"/>
                <a:cs typeface="Verdana"/>
              </a:rPr>
              <a:t>Web</a:t>
            </a:r>
            <a:r>
              <a:rPr sz="1000" b="1" spc="-40" dirty="0">
                <a:solidFill>
                  <a:srgbClr val="006FAC"/>
                </a:solidFill>
                <a:latin typeface="Verdana"/>
                <a:cs typeface="Verdana"/>
              </a:rPr>
              <a:t> </a:t>
            </a:r>
            <a:r>
              <a:rPr sz="1000" b="1" spc="-10" dirty="0">
                <a:solidFill>
                  <a:srgbClr val="006FAC"/>
                </a:solidFill>
                <a:latin typeface="Verdana"/>
                <a:cs typeface="Verdana"/>
              </a:rPr>
              <a:t>Technologies</a:t>
            </a:r>
            <a:endParaRPr sz="1000" dirty="0">
              <a:latin typeface="Verdana"/>
              <a:cs typeface="Verdana"/>
            </a:endParaRPr>
          </a:p>
          <a:p>
            <a:pPr marL="12700" marR="946150">
              <a:lnSpc>
                <a:spcPct val="113999"/>
              </a:lnSpc>
            </a:pPr>
            <a:r>
              <a:rPr sz="1000" spc="-10" dirty="0">
                <a:latin typeface="Verdana"/>
                <a:cs typeface="Verdana"/>
              </a:rPr>
              <a:t>HTML</a:t>
            </a:r>
            <a:r>
              <a:rPr sz="1000" spc="-5" dirty="0">
                <a:latin typeface="Verdana"/>
                <a:cs typeface="Verdana"/>
              </a:rPr>
              <a:t>5</a:t>
            </a:r>
            <a:endParaRPr lang="en-US" sz="1000" spc="-5" dirty="0">
              <a:latin typeface="Verdana"/>
              <a:cs typeface="Verdana"/>
            </a:endParaRPr>
          </a:p>
          <a:p>
            <a:pPr marL="12700" marR="946150">
              <a:lnSpc>
                <a:spcPct val="113999"/>
              </a:lnSpc>
            </a:pPr>
            <a:r>
              <a:rPr sz="1000" spc="-5" dirty="0">
                <a:latin typeface="Verdana"/>
                <a:cs typeface="Verdana"/>
              </a:rPr>
              <a:t>CSS3</a:t>
            </a:r>
            <a:endParaRPr lang="en-US" sz="1000" dirty="0">
              <a:latin typeface="Verdana"/>
              <a:cs typeface="Verdana"/>
            </a:endParaRPr>
          </a:p>
          <a:p>
            <a:pPr marL="12700">
              <a:lnSpc>
                <a:spcPct val="100000"/>
              </a:lnSpc>
              <a:spcBef>
                <a:spcPts val="175"/>
              </a:spcBef>
            </a:pPr>
            <a:r>
              <a:rPr lang="en-US" sz="1000" spc="-5" dirty="0">
                <a:latin typeface="Verdana"/>
                <a:cs typeface="Verdana"/>
              </a:rPr>
              <a:t>JavaScript/TypeScript</a:t>
            </a:r>
            <a:endParaRPr lang="en-US" sz="1000" dirty="0">
              <a:latin typeface="Verdana"/>
              <a:cs typeface="Verdana"/>
            </a:endParaRPr>
          </a:p>
        </p:txBody>
      </p:sp>
      <p:sp>
        <p:nvSpPr>
          <p:cNvPr id="26" name="object 26"/>
          <p:cNvSpPr txBox="1"/>
          <p:nvPr/>
        </p:nvSpPr>
        <p:spPr>
          <a:xfrm>
            <a:off x="8533103" y="4895843"/>
            <a:ext cx="573405" cy="697307"/>
          </a:xfrm>
          <a:prstGeom prst="rect">
            <a:avLst/>
          </a:prstGeom>
        </p:spPr>
        <p:txBody>
          <a:bodyPr vert="horz" wrap="square" lIns="0" tIns="12700" rIns="0" bIns="0" rtlCol="0">
            <a:spAutoFit/>
          </a:bodyPr>
          <a:lstStyle/>
          <a:p>
            <a:pPr marL="12700" marR="5080">
              <a:lnSpc>
                <a:spcPct val="113999"/>
              </a:lnSpc>
              <a:spcBef>
                <a:spcPts val="100"/>
              </a:spcBef>
            </a:pPr>
            <a:r>
              <a:rPr sz="1000" b="1" spc="-15" dirty="0">
                <a:solidFill>
                  <a:srgbClr val="006FAC"/>
                </a:solidFill>
                <a:latin typeface="Verdana"/>
                <a:cs typeface="Verdana"/>
              </a:rPr>
              <a:t>A</a:t>
            </a:r>
            <a:r>
              <a:rPr sz="1000" b="1" spc="-10" dirty="0">
                <a:solidFill>
                  <a:srgbClr val="006FAC"/>
                </a:solidFill>
                <a:latin typeface="Verdana"/>
                <a:cs typeface="Verdana"/>
              </a:rPr>
              <a:t>dd</a:t>
            </a:r>
            <a:r>
              <a:rPr sz="1000" b="1" spc="-5" dirty="0">
                <a:solidFill>
                  <a:srgbClr val="006FAC"/>
                </a:solidFill>
                <a:latin typeface="Verdana"/>
                <a:cs typeface="Verdana"/>
              </a:rPr>
              <a:t>O</a:t>
            </a:r>
            <a:r>
              <a:rPr sz="1000" b="1" spc="-10" dirty="0">
                <a:solidFill>
                  <a:srgbClr val="006FAC"/>
                </a:solidFill>
                <a:latin typeface="Verdana"/>
                <a:cs typeface="Verdana"/>
              </a:rPr>
              <a:t>ns  </a:t>
            </a:r>
            <a:r>
              <a:rPr sz="1000" dirty="0">
                <a:latin typeface="Verdana"/>
                <a:cs typeface="Verdana"/>
              </a:rPr>
              <a:t>Github </a:t>
            </a:r>
            <a:r>
              <a:rPr sz="1000" spc="5" dirty="0">
                <a:latin typeface="Verdana"/>
                <a:cs typeface="Verdana"/>
              </a:rPr>
              <a:t> </a:t>
            </a:r>
            <a:r>
              <a:rPr sz="1000" spc="-5" dirty="0">
                <a:latin typeface="Verdana"/>
                <a:cs typeface="Verdana"/>
              </a:rPr>
              <a:t>Maven </a:t>
            </a:r>
            <a:r>
              <a:rPr sz="1000" dirty="0">
                <a:latin typeface="Verdana"/>
                <a:cs typeface="Verdana"/>
              </a:rPr>
              <a:t> </a:t>
            </a:r>
            <a:r>
              <a:rPr sz="1000" spc="-5" dirty="0">
                <a:latin typeface="Verdana"/>
                <a:cs typeface="Verdana"/>
              </a:rPr>
              <a:t>P</a:t>
            </a:r>
            <a:r>
              <a:rPr sz="1000" spc="-10" dirty="0">
                <a:latin typeface="Verdana"/>
                <a:cs typeface="Verdana"/>
              </a:rPr>
              <a:t>o</a:t>
            </a:r>
            <a:r>
              <a:rPr sz="1000" spc="-5" dirty="0">
                <a:latin typeface="Verdana"/>
                <a:cs typeface="Verdana"/>
              </a:rPr>
              <a:t>stman</a:t>
            </a:r>
            <a:endParaRPr sz="1000" dirty="0">
              <a:latin typeface="Verdana"/>
              <a:cs typeface="Verdana"/>
            </a:endParaRPr>
          </a:p>
        </p:txBody>
      </p:sp>
      <p:sp>
        <p:nvSpPr>
          <p:cNvPr id="27" name="object 27"/>
          <p:cNvSpPr txBox="1"/>
          <p:nvPr/>
        </p:nvSpPr>
        <p:spPr>
          <a:xfrm>
            <a:off x="8533103" y="6033364"/>
            <a:ext cx="2878989" cy="546735"/>
          </a:xfrm>
          <a:prstGeom prst="rect">
            <a:avLst/>
          </a:prstGeom>
        </p:spPr>
        <p:txBody>
          <a:bodyPr vert="horz" wrap="square" lIns="0" tIns="33655" rIns="0" bIns="0" rtlCol="0">
            <a:spAutoFit/>
          </a:bodyPr>
          <a:lstStyle/>
          <a:p>
            <a:pPr marL="12700">
              <a:lnSpc>
                <a:spcPct val="100000"/>
              </a:lnSpc>
              <a:spcBef>
                <a:spcPts val="265"/>
              </a:spcBef>
            </a:pPr>
            <a:r>
              <a:rPr sz="1000" b="1" spc="-10" dirty="0">
                <a:solidFill>
                  <a:srgbClr val="006FAC"/>
                </a:solidFill>
                <a:latin typeface="Verdana"/>
                <a:cs typeface="Verdana"/>
              </a:rPr>
              <a:t>Additional</a:t>
            </a:r>
            <a:r>
              <a:rPr sz="1000" b="1" spc="-15" dirty="0">
                <a:solidFill>
                  <a:srgbClr val="006FAC"/>
                </a:solidFill>
                <a:latin typeface="Verdana"/>
                <a:cs typeface="Verdana"/>
              </a:rPr>
              <a:t> </a:t>
            </a:r>
            <a:r>
              <a:rPr sz="1000" b="1" spc="-10" dirty="0">
                <a:solidFill>
                  <a:srgbClr val="006FAC"/>
                </a:solidFill>
                <a:latin typeface="Verdana"/>
                <a:cs typeface="Verdana"/>
              </a:rPr>
              <a:t>Details</a:t>
            </a:r>
            <a:endParaRPr sz="1000" dirty="0">
              <a:latin typeface="Verdana"/>
              <a:cs typeface="Verdana"/>
            </a:endParaRPr>
          </a:p>
          <a:p>
            <a:pPr marL="12700">
              <a:lnSpc>
                <a:spcPct val="100000"/>
              </a:lnSpc>
              <a:spcBef>
                <a:spcPts val="165"/>
              </a:spcBef>
            </a:pPr>
            <a:r>
              <a:rPr sz="1000" spc="-5" dirty="0">
                <a:latin typeface="Verdana"/>
                <a:cs typeface="Verdana"/>
              </a:rPr>
              <a:t>Excellent</a:t>
            </a:r>
            <a:r>
              <a:rPr sz="1000" spc="15" dirty="0">
                <a:latin typeface="Verdana"/>
                <a:cs typeface="Verdana"/>
              </a:rPr>
              <a:t> </a:t>
            </a:r>
            <a:r>
              <a:rPr sz="1000" spc="-5" dirty="0">
                <a:latin typeface="Verdana"/>
                <a:cs typeface="Verdana"/>
              </a:rPr>
              <a:t>Communication</a:t>
            </a:r>
            <a:r>
              <a:rPr sz="1000" spc="30" dirty="0">
                <a:latin typeface="Verdana"/>
                <a:cs typeface="Verdana"/>
              </a:rPr>
              <a:t> </a:t>
            </a:r>
            <a:r>
              <a:rPr sz="1000" dirty="0">
                <a:latin typeface="Verdana"/>
                <a:cs typeface="Verdana"/>
              </a:rPr>
              <a:t>Skills</a:t>
            </a:r>
          </a:p>
          <a:p>
            <a:pPr marL="12700">
              <a:lnSpc>
                <a:spcPct val="100000"/>
              </a:lnSpc>
              <a:spcBef>
                <a:spcPts val="175"/>
              </a:spcBef>
            </a:pPr>
            <a:r>
              <a:rPr sz="1000" spc="-10" dirty="0">
                <a:latin typeface="Verdana"/>
                <a:cs typeface="Verdana"/>
              </a:rPr>
              <a:t>Team</a:t>
            </a:r>
            <a:r>
              <a:rPr sz="1000" spc="-25" dirty="0">
                <a:latin typeface="Verdana"/>
                <a:cs typeface="Verdana"/>
              </a:rPr>
              <a:t> </a:t>
            </a:r>
            <a:r>
              <a:rPr sz="1000" spc="-5" dirty="0">
                <a:latin typeface="Verdana"/>
                <a:cs typeface="Verdana"/>
              </a:rPr>
              <a:t>Player</a:t>
            </a:r>
            <a:endParaRPr sz="1000" dirty="0">
              <a:latin typeface="Verdana"/>
              <a:cs typeface="Verdana"/>
            </a:endParaRPr>
          </a:p>
        </p:txBody>
      </p:sp>
      <p:grpSp>
        <p:nvGrpSpPr>
          <p:cNvPr id="28" name="object 28"/>
          <p:cNvGrpSpPr/>
          <p:nvPr/>
        </p:nvGrpSpPr>
        <p:grpSpPr>
          <a:xfrm>
            <a:off x="2402166" y="1596569"/>
            <a:ext cx="5959188" cy="5302528"/>
            <a:chOff x="2627376" y="1607820"/>
            <a:chExt cx="6544054" cy="5143498"/>
          </a:xfrm>
        </p:grpSpPr>
        <p:pic>
          <p:nvPicPr>
            <p:cNvPr id="30" name="object 30"/>
            <p:cNvPicPr/>
            <p:nvPr/>
          </p:nvPicPr>
          <p:blipFill>
            <a:blip r:embed="rId5" cstate="print"/>
            <a:stretch>
              <a:fillRect/>
            </a:stretch>
          </p:blipFill>
          <p:spPr>
            <a:xfrm>
              <a:off x="2627376" y="6280402"/>
              <a:ext cx="470915" cy="470916"/>
            </a:xfrm>
            <a:prstGeom prst="rect">
              <a:avLst/>
            </a:prstGeom>
          </p:spPr>
        </p:pic>
        <p:pic>
          <p:nvPicPr>
            <p:cNvPr id="31" name="object 31"/>
            <p:cNvPicPr/>
            <p:nvPr/>
          </p:nvPicPr>
          <p:blipFill>
            <a:blip r:embed="rId6" cstate="print"/>
            <a:stretch>
              <a:fillRect/>
            </a:stretch>
          </p:blipFill>
          <p:spPr>
            <a:xfrm>
              <a:off x="6438900" y="6280402"/>
              <a:ext cx="472440" cy="470914"/>
            </a:xfrm>
            <a:prstGeom prst="rect">
              <a:avLst/>
            </a:prstGeom>
          </p:spPr>
        </p:pic>
        <p:pic>
          <p:nvPicPr>
            <p:cNvPr id="32" name="object 32"/>
            <p:cNvPicPr/>
            <p:nvPr/>
          </p:nvPicPr>
          <p:blipFill>
            <a:blip r:embed="rId7" cstate="print"/>
            <a:stretch>
              <a:fillRect/>
            </a:stretch>
          </p:blipFill>
          <p:spPr>
            <a:xfrm>
              <a:off x="8845295" y="1607820"/>
              <a:ext cx="326135" cy="326136"/>
            </a:xfrm>
            <a:prstGeom prst="rect">
              <a:avLst/>
            </a:prstGeom>
          </p:spPr>
        </p:pic>
      </p:grpSp>
      <p:sp>
        <p:nvSpPr>
          <p:cNvPr id="33" name="object 33"/>
          <p:cNvSpPr txBox="1">
            <a:spLocks noGrp="1"/>
          </p:cNvSpPr>
          <p:nvPr>
            <p:ph type="title"/>
          </p:nvPr>
        </p:nvSpPr>
        <p:spPr>
          <a:xfrm>
            <a:off x="838200" y="243126"/>
            <a:ext cx="4833999" cy="259835"/>
          </a:xfrm>
          <a:prstGeom prst="rect">
            <a:avLst/>
          </a:prstGeom>
        </p:spPr>
        <p:txBody>
          <a:bodyPr vert="horz" wrap="square" lIns="0" tIns="12700" rIns="0" bIns="0" rtlCol="0">
            <a:spAutoFit/>
          </a:bodyPr>
          <a:lstStyle/>
          <a:p>
            <a:pPr marL="12700">
              <a:lnSpc>
                <a:spcPct val="100000"/>
              </a:lnSpc>
              <a:spcBef>
                <a:spcPts val="100"/>
              </a:spcBef>
            </a:pPr>
            <a:r>
              <a:rPr lang="en-US" sz="1600" spc="-5" dirty="0"/>
              <a:t>Shaik Mahammad Khasim</a:t>
            </a:r>
            <a:endParaRPr sz="1600" dirty="0"/>
          </a:p>
        </p:txBody>
      </p:sp>
      <p:sp>
        <p:nvSpPr>
          <p:cNvPr id="34" name="object 34"/>
          <p:cNvSpPr txBox="1"/>
          <p:nvPr/>
        </p:nvSpPr>
        <p:spPr>
          <a:xfrm>
            <a:off x="3154172" y="6434734"/>
            <a:ext cx="3210560" cy="182742"/>
          </a:xfrm>
          <a:prstGeom prst="rect">
            <a:avLst/>
          </a:prstGeom>
        </p:spPr>
        <p:txBody>
          <a:bodyPr vert="horz" wrap="square" lIns="0" tIns="13335" rIns="0" bIns="0" rtlCol="0">
            <a:spAutoFit/>
          </a:bodyPr>
          <a:lstStyle/>
          <a:p>
            <a:pPr marL="12700">
              <a:lnSpc>
                <a:spcPct val="100000"/>
              </a:lnSpc>
              <a:spcBef>
                <a:spcPts val="105"/>
              </a:spcBef>
            </a:pPr>
            <a:r>
              <a:rPr sz="1100" dirty="0">
                <a:latin typeface="Verdana"/>
                <a:cs typeface="Verdana"/>
              </a:rPr>
              <a:t>Check</a:t>
            </a:r>
            <a:r>
              <a:rPr sz="1100" spc="-30" dirty="0">
                <a:latin typeface="Verdana"/>
                <a:cs typeface="Verdana"/>
              </a:rPr>
              <a:t> </a:t>
            </a:r>
            <a:r>
              <a:rPr sz="1100" dirty="0" err="1">
                <a:latin typeface="Verdana"/>
                <a:cs typeface="Verdana"/>
              </a:rPr>
              <a:t>o</a:t>
            </a:r>
            <a:r>
              <a:rPr lang="en-US" sz="1100" dirty="0" err="1">
                <a:latin typeface="Verdana"/>
                <a:cs typeface="Verdana"/>
              </a:rPr>
              <a:t>u</a:t>
            </a:r>
            <a:r>
              <a:rPr sz="1100" dirty="0" err="1">
                <a:latin typeface="Verdana"/>
                <a:cs typeface="Verdana"/>
              </a:rPr>
              <a:t>my</a:t>
            </a:r>
            <a:r>
              <a:rPr sz="1100" dirty="0">
                <a:latin typeface="Verdana"/>
                <a:cs typeface="Verdana"/>
              </a:rPr>
              <a:t> work</a:t>
            </a:r>
            <a:r>
              <a:rPr sz="1100" spc="-15" dirty="0">
                <a:latin typeface="Verdana"/>
                <a:cs typeface="Verdana"/>
              </a:rPr>
              <a:t> </a:t>
            </a:r>
            <a:r>
              <a:rPr sz="1100" dirty="0">
                <a:latin typeface="Verdana"/>
                <a:cs typeface="Verdana"/>
              </a:rPr>
              <a:t>on</a:t>
            </a:r>
            <a:r>
              <a:rPr sz="1100" spc="-15" dirty="0">
                <a:latin typeface="Verdana"/>
                <a:cs typeface="Verdana"/>
              </a:rPr>
              <a:t> </a:t>
            </a:r>
            <a:r>
              <a:rPr sz="1100" spc="-5" dirty="0">
                <a:latin typeface="Verdana"/>
                <a:cs typeface="Verdana"/>
              </a:rPr>
              <a:t>GitHub</a:t>
            </a:r>
            <a:r>
              <a:rPr sz="1100" spc="10" dirty="0">
                <a:latin typeface="Verdana"/>
                <a:cs typeface="Verdana"/>
              </a:rPr>
              <a:t> </a:t>
            </a:r>
            <a:r>
              <a:rPr sz="1100" dirty="0">
                <a:latin typeface="Verdana"/>
                <a:cs typeface="Verdana"/>
              </a:rPr>
              <a:t>&amp;</a:t>
            </a:r>
            <a:r>
              <a:rPr sz="1100" spc="-10" dirty="0">
                <a:latin typeface="Verdana"/>
                <a:cs typeface="Verdana"/>
              </a:rPr>
              <a:t> </a:t>
            </a:r>
            <a:r>
              <a:rPr sz="1100" spc="-5" dirty="0">
                <a:latin typeface="Verdana"/>
                <a:cs typeface="Verdana"/>
              </a:rPr>
              <a:t>Video</a:t>
            </a:r>
            <a:r>
              <a:rPr sz="1100" spc="-20" dirty="0">
                <a:latin typeface="Verdana"/>
                <a:cs typeface="Verdana"/>
              </a:rPr>
              <a:t> </a:t>
            </a:r>
            <a:r>
              <a:rPr sz="1100" spc="-10" dirty="0">
                <a:latin typeface="Verdana"/>
                <a:cs typeface="Verdana"/>
              </a:rPr>
              <a:t>Profile</a:t>
            </a:r>
            <a:endParaRPr sz="1100" dirty="0">
              <a:latin typeface="Verdana"/>
              <a:cs typeface="Verdana"/>
            </a:endParaRPr>
          </a:p>
        </p:txBody>
      </p:sp>
      <p:sp>
        <p:nvSpPr>
          <p:cNvPr id="35" name="object 35"/>
          <p:cNvSpPr txBox="1"/>
          <p:nvPr/>
        </p:nvSpPr>
        <p:spPr>
          <a:xfrm>
            <a:off x="1639228" y="2016482"/>
            <a:ext cx="542625" cy="182742"/>
          </a:xfrm>
          <a:prstGeom prst="rect">
            <a:avLst/>
          </a:prstGeom>
        </p:spPr>
        <p:txBody>
          <a:bodyPr vert="horz" wrap="square" lIns="0" tIns="13335" rIns="0" bIns="0" rtlCol="0">
            <a:spAutoFit/>
          </a:bodyPr>
          <a:lstStyle/>
          <a:p>
            <a:pPr marL="12700">
              <a:lnSpc>
                <a:spcPct val="100000"/>
              </a:lnSpc>
              <a:spcBef>
                <a:spcPts val="105"/>
              </a:spcBef>
            </a:pPr>
            <a:r>
              <a:rPr sz="1100" spc="-5" dirty="0">
                <a:solidFill>
                  <a:srgbClr val="FFFFFF"/>
                </a:solidFill>
                <a:latin typeface="Verdana"/>
                <a:cs typeface="Verdana"/>
              </a:rPr>
              <a:t>A4</a:t>
            </a:r>
            <a:endParaRPr sz="1100" dirty="0">
              <a:latin typeface="Verdana"/>
              <a:cs typeface="Verdana"/>
            </a:endParaRPr>
          </a:p>
        </p:txBody>
      </p:sp>
      <p:pic>
        <p:nvPicPr>
          <p:cNvPr id="37" name="Picture 36" descr="A person wearing a purple shirt&#10;&#10;Description automatically generated with medium confidence">
            <a:extLst>
              <a:ext uri="{FF2B5EF4-FFF2-40B4-BE49-F238E27FC236}">
                <a16:creationId xmlns:a16="http://schemas.microsoft.com/office/drawing/2014/main" id="{B7D59A37-CF56-42BC-A52A-B29454C4896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08904" y="99061"/>
            <a:ext cx="1376171" cy="1834895"/>
          </a:xfrm>
          <a:prstGeom prst="ellipse">
            <a:avLst/>
          </a:prstGeom>
          <a:ln>
            <a:noFill/>
          </a:ln>
          <a:effectLst>
            <a:softEdge rad="112500"/>
          </a:effectLst>
        </p:spPr>
      </p:pic>
      <p:sp>
        <p:nvSpPr>
          <p:cNvPr id="38" name="Footer Placeholder 37">
            <a:extLst>
              <a:ext uri="{FF2B5EF4-FFF2-40B4-BE49-F238E27FC236}">
                <a16:creationId xmlns:a16="http://schemas.microsoft.com/office/drawing/2014/main" id="{A65561CD-DA7D-487D-BD93-CADDFBC6C1B4}"/>
              </a:ext>
            </a:extLst>
          </p:cNvPr>
          <p:cNvSpPr>
            <a:spLocks noGrp="1"/>
          </p:cNvSpPr>
          <p:nvPr>
            <p:ph type="ftr" sz="quarter" idx="5"/>
          </p:nvPr>
        </p:nvSpPr>
        <p:spPr/>
        <p:txBody>
          <a:bodyPr/>
          <a:lstStyle/>
          <a:p>
            <a:r>
              <a:rPr lang="en-IN"/>
              <a:t>GE Internal</a:t>
            </a:r>
          </a:p>
        </p:txBody>
      </p:sp>
      <p:pic>
        <p:nvPicPr>
          <p:cNvPr id="43" name="Picture 42" descr="A person wearing a purple shirt&#10;&#10;Description automatically generated with medium confidence">
            <a:extLst>
              <a:ext uri="{FF2B5EF4-FFF2-40B4-BE49-F238E27FC236}">
                <a16:creationId xmlns:a16="http://schemas.microsoft.com/office/drawing/2014/main" id="{5877709E-80FB-4094-BF40-3DA6862FFCC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25311" y="154569"/>
            <a:ext cx="1376171" cy="1834895"/>
          </a:xfrm>
          <a:prstGeom prst="ellipse">
            <a:avLst/>
          </a:prstGeom>
          <a:ln>
            <a:noFill/>
          </a:ln>
          <a:effectLst>
            <a:softEdge rad="112500"/>
          </a:effectLst>
        </p:spPr>
      </p:pic>
      <p:pic>
        <p:nvPicPr>
          <p:cNvPr id="47" name="Picture 46" descr="A person with a mustache wearing a hat&#10;&#10;Description automatically generated with low confidence">
            <a:extLst>
              <a:ext uri="{FF2B5EF4-FFF2-40B4-BE49-F238E27FC236}">
                <a16:creationId xmlns:a16="http://schemas.microsoft.com/office/drawing/2014/main" id="{228E233A-EC4E-4681-BBFE-8BDA8888D3B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45622" y="154568"/>
            <a:ext cx="1865105" cy="189040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87D4E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TotalTime>
  <Words>385</Words>
  <Application>Microsoft Office PowerPoint</Application>
  <PresentationFormat>Widescreen</PresentationFormat>
  <Paragraphs>48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 MT</vt:lpstr>
      <vt:lpstr>Calibri</vt:lpstr>
      <vt:lpstr>Verdana</vt:lpstr>
      <vt:lpstr>Office Theme</vt:lpstr>
      <vt:lpstr>Shaik Mahammad Khasim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creator>Kuzhivelil, Jose</dc:creator>
  <cp:lastModifiedBy>Mahammad, Khasim Shaik (GE Corporate, consultant)</cp:lastModifiedBy>
  <cp:revision>6</cp:revision>
  <dcterms:created xsi:type="dcterms:W3CDTF">2023-01-04T07:27:45Z</dcterms:created>
  <dcterms:modified xsi:type="dcterms:W3CDTF">2023-01-06T16:23:47Z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2021-05-17T00:00:00Z</vt:filetime>
  </property>
  <property fmtid="{D5CDD505-2E9C-101B-9397-08002B2CF9AE}" pid="3" name="Creator">
    <vt:lpwstr>Microsoft® PowerPoint® 2016</vt:lpwstr>
  </property>
  <property fmtid="{D5CDD505-2E9C-101B-9397-08002B2CF9AE}" pid="4" name="LastSaved">
    <vt:filetime>2023-01-04T00:00:00Z</vt:filetime>
  </property>
</Properties>
</file>