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11"/>
  </p:notesMasterIdLst>
  <p:handoutMasterIdLst>
    <p:handoutMasterId r:id="rId12"/>
  </p:handoutMasterIdLst>
  <p:sldIdLst>
    <p:sldId id="967" r:id="rId2"/>
    <p:sldId id="1168" r:id="rId3"/>
    <p:sldId id="1163" r:id="rId4"/>
    <p:sldId id="1164" r:id="rId5"/>
    <p:sldId id="1166" r:id="rId6"/>
    <p:sldId id="1167" r:id="rId7"/>
    <p:sldId id="1169" r:id="rId8"/>
    <p:sldId id="1165" r:id="rId9"/>
    <p:sldId id="1170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yeon" initials="s" lastIdx="3" clrIdx="0">
    <p:extLst>
      <p:ext uri="{19B8F6BF-5375-455C-9EA6-DF929625EA0E}">
        <p15:presenceInfo xmlns:p15="http://schemas.microsoft.com/office/powerpoint/2012/main" userId="186165a478ad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81788" autoAdjust="0"/>
  </p:normalViewPr>
  <p:slideViewPr>
    <p:cSldViewPr snapToGrid="0">
      <p:cViewPr varScale="1">
        <p:scale>
          <a:sx n="91" d="100"/>
          <a:sy n="91" d="100"/>
        </p:scale>
        <p:origin x="102" y="1494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/>
              <a:t>AA</a:t>
            </a:r>
            <a:endParaRPr lang="ko-KR" altLang="en-US" dirty="0"/>
          </a:p>
          <a:p>
            <a:pPr lvl="3"/>
            <a:r>
              <a:rPr lang="en-US" altLang="ko-KR" dirty="0"/>
              <a:t>BB</a:t>
            </a:r>
            <a:endParaRPr lang="ko-KR" altLang="en-US" dirty="0"/>
          </a:p>
          <a:p>
            <a:pPr lvl="4"/>
            <a:r>
              <a:rPr lang="en-US" altLang="ko-KR" dirty="0"/>
              <a:t>CC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uhyeon@192.168.55.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45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36537" y="1292949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Jetson nano </a:t>
            </a:r>
            <a:r>
              <a:rPr lang="ko-KR" altLang="en-US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연결</a:t>
            </a:r>
            <a:endParaRPr lang="en-US" altLang="ko-KR" sz="3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94293"/>
            <a:ext cx="42845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2023 07 10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㈜한화하이테크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solidFill>
                  <a:srgbClr val="FFFF00"/>
                </a:solidFill>
              </a:rPr>
              <a:t>[</a:t>
            </a:r>
            <a:r>
              <a:rPr lang="ko-KR" altLang="en-US" sz="1200">
                <a:solidFill>
                  <a:srgbClr val="FFFF00"/>
                </a:solidFill>
              </a:rPr>
              <a:t>내부자료</a:t>
            </a:r>
            <a:r>
              <a:rPr lang="en-US" altLang="ko-KR" sz="1200">
                <a:solidFill>
                  <a:srgbClr val="FFFF00"/>
                </a:solidFill>
              </a:rPr>
              <a:t>]</a:t>
            </a:r>
            <a:endParaRPr lang="ko-KR" altLang="en-US" sz="12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CDD2-8834-F97B-B0E9-C479F13B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71414"/>
            <a:ext cx="8543956" cy="545274"/>
          </a:xfrm>
        </p:spPr>
        <p:txBody>
          <a:bodyPr/>
          <a:lstStyle/>
          <a:p>
            <a:r>
              <a:rPr lang="en-US" altLang="ko-KR"/>
              <a:t>SSH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1ED99-3B2D-20AD-4E70-6FBAF37B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SSH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Secure Shell </a:t>
            </a:r>
          </a:p>
          <a:p>
            <a:pPr lvl="1"/>
            <a:r>
              <a:rPr lang="ko-KR" altLang="en-US"/>
              <a:t>원격 호스트 컴퓨터를 접속하기 위한 인터넷 프로토콜이다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SSH</a:t>
            </a:r>
          </a:p>
          <a:p>
            <a:pPr lvl="1"/>
            <a:r>
              <a:rPr lang="en-US" altLang="ko-KR"/>
              <a:t>Jetson nano (Linux) – </a:t>
            </a:r>
            <a:r>
              <a:rPr lang="ko-KR" altLang="en-US"/>
              <a:t>서버</a:t>
            </a:r>
            <a:endParaRPr lang="en-US" altLang="ko-KR"/>
          </a:p>
          <a:p>
            <a:pPr lvl="1"/>
            <a:r>
              <a:rPr lang="en-US" altLang="ko-KR"/>
              <a:t>linux - linux</a:t>
            </a:r>
          </a:p>
          <a:p>
            <a:pPr lvl="1"/>
            <a:r>
              <a:rPr lang="en-US" altLang="ko-KR"/>
              <a:t>Windows – </a:t>
            </a:r>
            <a:r>
              <a:rPr lang="ko-KR" altLang="en-US"/>
              <a:t>클라이언트</a:t>
            </a:r>
            <a:endParaRPr lang="en-US" altLang="ko-KR"/>
          </a:p>
          <a:p>
            <a:pPr lvl="2"/>
            <a:r>
              <a:rPr lang="ko-KR" altLang="en-US"/>
              <a:t>반대도 가능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SSH </a:t>
            </a:r>
            <a:r>
              <a:rPr lang="ko-KR" altLang="en-US"/>
              <a:t>설치 과정</a:t>
            </a:r>
            <a:endParaRPr lang="en-US" altLang="ko-KR"/>
          </a:p>
          <a:p>
            <a:pPr lvl="1"/>
            <a:r>
              <a:rPr lang="en-US" altLang="ko-KR"/>
              <a:t>OpenSSH Server</a:t>
            </a:r>
            <a:r>
              <a:rPr lang="ko-KR" altLang="en-US"/>
              <a:t>패키지 설치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포트 개방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SSH</a:t>
            </a:r>
            <a:r>
              <a:rPr lang="ko-KR" altLang="en-US"/>
              <a:t>접속하기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094691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FA69F-6E7F-AC47-B614-2A8B0032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SSH </a:t>
            </a:r>
            <a:r>
              <a:rPr lang="ko-KR" altLang="en-US"/>
              <a:t>설치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D23A2-5FE8-C149-9D0E-993F5D44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OpenSSH Server </a:t>
            </a:r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openssh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포트 개방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ufw</a:t>
            </a:r>
            <a:r>
              <a:rPr lang="ko-KR" altLang="en-US" dirty="0"/>
              <a:t> </a:t>
            </a:r>
            <a:r>
              <a:rPr lang="en-US" altLang="ko-KR" dirty="0"/>
              <a:t>allow 22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SSH</a:t>
            </a:r>
            <a:r>
              <a:rPr lang="ko-KR" altLang="en-US" dirty="0"/>
              <a:t>접속하기</a:t>
            </a:r>
            <a:endParaRPr lang="en-US" altLang="ko-KR" dirty="0"/>
          </a:p>
          <a:p>
            <a:pPr lvl="1"/>
            <a:r>
              <a:rPr lang="ko-KR" altLang="en-US" dirty="0"/>
              <a:t>로컬</a:t>
            </a:r>
            <a:endParaRPr lang="en-US" altLang="ko-KR" dirty="0"/>
          </a:p>
          <a:p>
            <a:pPr lvl="2"/>
            <a:r>
              <a:rPr lang="en-US" altLang="ko-KR" dirty="0"/>
              <a:t>Jetson </a:t>
            </a:r>
            <a:r>
              <a:rPr lang="en-US" altLang="ko-KR" dirty="0" err="1"/>
              <a:t>nano</a:t>
            </a:r>
            <a:r>
              <a:rPr lang="en-US" altLang="ko-KR" dirty="0"/>
              <a:t> </a:t>
            </a:r>
            <a:r>
              <a:rPr lang="ko-KR" altLang="en-US" dirty="0"/>
              <a:t>에 로컬 연결</a:t>
            </a:r>
            <a:endParaRPr lang="en-US" altLang="ko-KR" dirty="0"/>
          </a:p>
          <a:p>
            <a:pPr lvl="3"/>
            <a:r>
              <a:rPr lang="en-US" altLang="ko-KR" dirty="0" err="1"/>
              <a:t>ssh</a:t>
            </a:r>
            <a:r>
              <a:rPr lang="en-US" altLang="ko-KR" dirty="0"/>
              <a:t> [ID]@ IP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4"/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suhyeon@192.168.55.92</a:t>
            </a:r>
            <a:endParaRPr lang="en-US" altLang="ko-KR" dirty="0"/>
          </a:p>
          <a:p>
            <a:pPr marL="85725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리눅스</a:t>
            </a:r>
            <a:endParaRPr lang="en-US" altLang="ko-KR" dirty="0"/>
          </a:p>
          <a:p>
            <a:pPr lvl="2"/>
            <a:r>
              <a:rPr lang="ko-KR" altLang="en-US" dirty="0"/>
              <a:t>리눅스에 </a:t>
            </a:r>
            <a:r>
              <a:rPr lang="en-US" altLang="ko-KR" dirty="0"/>
              <a:t>Jetson </a:t>
            </a:r>
            <a:r>
              <a:rPr lang="en-US" altLang="ko-KR" dirty="0" err="1"/>
              <a:t>nano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r>
              <a:rPr lang="en-US" altLang="ko-KR" dirty="0" err="1"/>
              <a:t>ssh</a:t>
            </a:r>
            <a:r>
              <a:rPr lang="en-US" altLang="ko-KR" dirty="0"/>
              <a:t> ID@ Jetson </a:t>
            </a:r>
            <a:r>
              <a:rPr lang="en-US" altLang="ko-KR" dirty="0" err="1"/>
              <a:t>nano</a:t>
            </a:r>
            <a:r>
              <a:rPr lang="en-US" altLang="ko-KR" dirty="0"/>
              <a:t>  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4"/>
            <a:r>
              <a:rPr lang="en-US" altLang="ko-KR" dirty="0" err="1"/>
              <a:t>ssh</a:t>
            </a:r>
            <a:r>
              <a:rPr lang="en-US" altLang="ko-KR" dirty="0"/>
              <a:t> pi@192.168.55.213</a:t>
            </a:r>
          </a:p>
          <a:p>
            <a:pPr lvl="1"/>
            <a:r>
              <a:rPr lang="en-US" altLang="ko-KR" dirty="0"/>
              <a:t>Windows</a:t>
            </a:r>
          </a:p>
          <a:p>
            <a:pPr lvl="2"/>
            <a:r>
              <a:rPr lang="en-US" altLang="ko-KR" dirty="0"/>
              <a:t>Windows</a:t>
            </a:r>
            <a:r>
              <a:rPr lang="ko-KR" altLang="en-US" dirty="0"/>
              <a:t>에 </a:t>
            </a:r>
            <a:r>
              <a:rPr lang="en-US" altLang="ko-KR" dirty="0"/>
              <a:t>Jetson </a:t>
            </a:r>
            <a:r>
              <a:rPr lang="en-US" altLang="ko-KR" dirty="0" err="1"/>
              <a:t>nano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r>
              <a:rPr lang="en-US" altLang="ko-KR" dirty="0" err="1"/>
              <a:t>ssh</a:t>
            </a:r>
            <a:r>
              <a:rPr lang="en-US" altLang="ko-KR" dirty="0"/>
              <a:t> ID@ Jetson </a:t>
            </a:r>
            <a:r>
              <a:rPr lang="en-US" altLang="ko-KR" dirty="0" err="1"/>
              <a:t>nano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4"/>
            <a:r>
              <a:rPr lang="en-US" altLang="ko-KR" dirty="0" err="1"/>
              <a:t>ssh</a:t>
            </a:r>
            <a:r>
              <a:rPr lang="en-US" altLang="ko-KR" dirty="0"/>
              <a:t> pi@192.168.55.213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246879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052CF-5E17-77A7-64C6-EFA41996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Samba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F5001-3714-A558-A54D-E42CE56D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Samba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Windows</a:t>
            </a:r>
            <a:r>
              <a:rPr lang="ko-KR" altLang="en-US"/>
              <a:t> 운영체제를 사용하는 </a:t>
            </a:r>
            <a:r>
              <a:rPr lang="en-US" altLang="ko-KR"/>
              <a:t>PC</a:t>
            </a:r>
            <a:r>
              <a:rPr lang="ko-KR" altLang="en-US"/>
              <a:t>에서 </a:t>
            </a:r>
            <a:r>
              <a:rPr lang="en-US" altLang="ko-KR"/>
              <a:t>Linux </a:t>
            </a:r>
            <a:r>
              <a:rPr lang="ko-KR" altLang="en-US"/>
              <a:t>서버에 접속하여 파일 공유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Samba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Jetson nano(Linux) – </a:t>
            </a:r>
            <a:r>
              <a:rPr lang="ko-KR" altLang="en-US"/>
              <a:t>서버</a:t>
            </a:r>
            <a:endParaRPr lang="en-US" altLang="ko-KR"/>
          </a:p>
          <a:p>
            <a:pPr lvl="1"/>
            <a:r>
              <a:rPr lang="en-US" altLang="ko-KR"/>
              <a:t>Windows – </a:t>
            </a:r>
            <a:r>
              <a:rPr lang="ko-KR" altLang="en-US"/>
              <a:t>클라이언트</a:t>
            </a:r>
            <a:endParaRPr lang="en-US" altLang="ko-KR"/>
          </a:p>
          <a:p>
            <a:pPr lvl="2"/>
            <a:r>
              <a:rPr lang="ko-KR" altLang="en-US"/>
              <a:t>반대도 가능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Samba</a:t>
            </a:r>
            <a:r>
              <a:rPr lang="ko-KR" altLang="en-US"/>
              <a:t> 설치 과정</a:t>
            </a:r>
            <a:endParaRPr lang="en-US" altLang="ko-KR"/>
          </a:p>
          <a:p>
            <a:pPr lvl="1"/>
            <a:r>
              <a:rPr lang="en-US" altLang="ko-KR"/>
              <a:t>Samba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ko-KR" altLang="en-US"/>
              <a:t>계정 등록</a:t>
            </a:r>
            <a:endParaRPr lang="en-US" altLang="ko-KR"/>
          </a:p>
          <a:p>
            <a:pPr lvl="1"/>
            <a:r>
              <a:rPr lang="ko-KR" altLang="en-US"/>
              <a:t>공유 디렉토리 설정</a:t>
            </a:r>
            <a:endParaRPr lang="en-US" altLang="ko-KR"/>
          </a:p>
          <a:p>
            <a:pPr lvl="1"/>
            <a:r>
              <a:rPr lang="en-US" altLang="ko-KR"/>
              <a:t>Samba </a:t>
            </a:r>
            <a:r>
              <a:rPr lang="ko-KR" altLang="en-US"/>
              <a:t>환경 추가 설정</a:t>
            </a:r>
            <a:endParaRPr lang="en-US" altLang="ko-KR"/>
          </a:p>
          <a:p>
            <a:pPr lvl="1"/>
            <a:r>
              <a:rPr lang="ko-KR" altLang="en-US"/>
              <a:t>윈도우에서 </a:t>
            </a:r>
            <a:r>
              <a:rPr lang="en-US" altLang="ko-KR"/>
              <a:t>samba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68BFC5-F36F-5123-3E30-97C3AA31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35" y="1665375"/>
            <a:ext cx="3776663" cy="12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559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17BA-74B2-440B-6DE8-50F126B3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71414"/>
            <a:ext cx="8736236" cy="545274"/>
          </a:xfrm>
        </p:spPr>
        <p:txBody>
          <a:bodyPr/>
          <a:lstStyle/>
          <a:p>
            <a:r>
              <a:rPr lang="en-US" altLang="ko-KR"/>
              <a:t>Samba </a:t>
            </a:r>
            <a:r>
              <a:rPr lang="ko-KR" altLang="en-US"/>
              <a:t>설치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6C32E-2122-1C5D-96E2-415E3949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9402"/>
            <a:ext cx="8229600" cy="577718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Samba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en-US" altLang="ko-KR"/>
              <a:t>sudo apt-get install samba</a:t>
            </a:r>
          </a:p>
          <a:p>
            <a:pPr lvl="1"/>
            <a:endParaRPr lang="en-US" altLang="ko-KR"/>
          </a:p>
          <a:p>
            <a:r>
              <a:rPr lang="en-US" altLang="ko-KR"/>
              <a:t>samba </a:t>
            </a:r>
            <a:r>
              <a:rPr lang="ko-KR" altLang="en-US"/>
              <a:t>계정 등록하기</a:t>
            </a:r>
            <a:endParaRPr lang="en-US" altLang="ko-KR"/>
          </a:p>
          <a:p>
            <a:pPr lvl="1"/>
            <a:r>
              <a:rPr lang="en-US" altLang="ko-KR"/>
              <a:t>smbpasswd –a nano</a:t>
            </a:r>
          </a:p>
          <a:p>
            <a:pPr lvl="1"/>
            <a:r>
              <a:rPr lang="ko-KR" altLang="en-US"/>
              <a:t>비밀번호 지정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공유 디렉터리 생성</a:t>
            </a:r>
            <a:endParaRPr lang="en-US" altLang="ko-KR"/>
          </a:p>
          <a:p>
            <a:pPr lvl="1"/>
            <a:r>
              <a:rPr lang="en-US" altLang="ko-KR"/>
              <a:t>mkdir /home/nano/samba</a:t>
            </a:r>
          </a:p>
          <a:p>
            <a:pPr lvl="1"/>
            <a:r>
              <a:rPr lang="en-US" altLang="ko-KR"/>
              <a:t>chmod 777 /home/nano/samba</a:t>
            </a:r>
          </a:p>
          <a:p>
            <a:pPr lvl="2"/>
            <a:r>
              <a:rPr lang="en-US" altLang="ko-KR"/>
              <a:t># </a:t>
            </a:r>
            <a:r>
              <a:rPr lang="ko-KR" altLang="en-US"/>
              <a:t>모든 권한 열기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samba </a:t>
            </a:r>
            <a:r>
              <a:rPr lang="ko-KR" altLang="en-US"/>
              <a:t>환경 설정</a:t>
            </a:r>
            <a:endParaRPr lang="en-US" altLang="ko-KR"/>
          </a:p>
          <a:p>
            <a:pPr lvl="1"/>
            <a:r>
              <a:rPr lang="en-US" altLang="ko-KR"/>
              <a:t>vim /etc/samba/smb.conf</a:t>
            </a:r>
          </a:p>
          <a:p>
            <a:pPr lvl="1"/>
            <a:r>
              <a:rPr lang="en-US" altLang="ko-KR"/>
              <a:t>[nano]</a:t>
            </a:r>
          </a:p>
          <a:p>
            <a:pPr marL="457200" lvl="1" indent="0">
              <a:buNone/>
            </a:pPr>
            <a:r>
              <a:rPr lang="en-US" altLang="ko-KR"/>
              <a:t>	commet = pi share folder  	#</a:t>
            </a:r>
            <a:r>
              <a:rPr lang="ko-KR" altLang="en-US"/>
              <a:t>공유 폴더 설명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path =/home/data/share	#</a:t>
            </a:r>
            <a:r>
              <a:rPr lang="ko-KR" altLang="en-US"/>
              <a:t>디렉토리 경로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valid users = pi		#</a:t>
            </a:r>
            <a:r>
              <a:rPr lang="ko-KR" altLang="en-US"/>
              <a:t>사용자 설정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read only=no		#</a:t>
            </a:r>
            <a:r>
              <a:rPr lang="ko-KR" altLang="en-US"/>
              <a:t>읽기 전용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create mask =0777		#</a:t>
            </a:r>
            <a:r>
              <a:rPr lang="ko-KR" altLang="en-US"/>
              <a:t>파일 허가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browseable =yes		#</a:t>
            </a:r>
            <a:r>
              <a:rPr lang="ko-KR" altLang="en-US"/>
              <a:t>파일 목록 보이는 여부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Samba </a:t>
            </a:r>
            <a:r>
              <a:rPr lang="ko-KR" altLang="en-US"/>
              <a:t>재시작</a:t>
            </a:r>
            <a:endParaRPr lang="en-US" altLang="ko-KR"/>
          </a:p>
          <a:p>
            <a:pPr lvl="1"/>
            <a:r>
              <a:rPr lang="en-US" altLang="ko-KR"/>
              <a:t>service smbd restart</a:t>
            </a:r>
          </a:p>
          <a:p>
            <a:pPr lvl="1"/>
            <a:r>
              <a:rPr lang="en-US" altLang="ko-KR"/>
              <a:t>cd /etc/init.d</a:t>
            </a:r>
          </a:p>
          <a:p>
            <a:pPr lvl="2"/>
            <a:r>
              <a:rPr lang="en-US" altLang="ko-KR"/>
              <a:t>sudo ./nmbd restart</a:t>
            </a:r>
          </a:p>
          <a:p>
            <a:pPr lvl="2"/>
            <a:r>
              <a:rPr lang="en-US" altLang="ko-KR"/>
              <a:t>sudo ./smbd restart</a:t>
            </a:r>
          </a:p>
          <a:p>
            <a:pPr lvl="2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8963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ADBB8-7D0B-B746-A11D-FDEBB6E3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71414"/>
            <a:ext cx="8884198" cy="545274"/>
          </a:xfrm>
        </p:spPr>
        <p:txBody>
          <a:bodyPr/>
          <a:lstStyle/>
          <a:p>
            <a:r>
              <a:rPr lang="en-US" altLang="ko-KR"/>
              <a:t>Samba </a:t>
            </a:r>
            <a:r>
              <a:rPr lang="ko-KR" altLang="en-US"/>
              <a:t>설치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3FC06-2F30-229F-C106-946DAF97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/>
              <a:t>Windows</a:t>
            </a:r>
            <a:r>
              <a:rPr lang="ko-KR" altLang="en-US"/>
              <a:t>에서 </a:t>
            </a:r>
            <a:r>
              <a:rPr lang="en-US" altLang="ko-KR"/>
              <a:t>Samba </a:t>
            </a:r>
            <a:r>
              <a:rPr lang="ko-KR" altLang="en-US"/>
              <a:t>설정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오류 발생 시 </a:t>
            </a:r>
            <a:r>
              <a:rPr lang="en-US" altLang="ko-KR"/>
              <a:t>Windows</a:t>
            </a:r>
            <a:r>
              <a:rPr lang="ko-KR" altLang="en-US"/>
              <a:t>를 </a:t>
            </a:r>
            <a:r>
              <a:rPr lang="en-US" altLang="ko-KR"/>
              <a:t>SMB1</a:t>
            </a:r>
            <a:r>
              <a:rPr lang="ko-KR" altLang="en-US"/>
              <a:t>버전으로 낮춘다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제어판</a:t>
            </a:r>
            <a:r>
              <a:rPr lang="en-US" altLang="ko-KR"/>
              <a:t>&gt;</a:t>
            </a:r>
            <a:r>
              <a:rPr lang="ko-KR" altLang="en-US"/>
              <a:t>프로그램제거 및 변경</a:t>
            </a:r>
            <a:r>
              <a:rPr lang="en-US" altLang="ko-KR"/>
              <a:t>&gt;Windows</a:t>
            </a:r>
            <a:r>
              <a:rPr lang="ko-KR" altLang="en-US"/>
              <a:t>기능 켜기</a:t>
            </a:r>
            <a:r>
              <a:rPr lang="en-US" altLang="ko-KR"/>
              <a:t>/</a:t>
            </a:r>
            <a:r>
              <a:rPr lang="ko-KR" altLang="en-US"/>
              <a:t>끄기</a:t>
            </a:r>
            <a:r>
              <a:rPr lang="en-US" altLang="ko-KR"/>
              <a:t>&gt;SMB1.0 </a:t>
            </a:r>
            <a:r>
              <a:rPr lang="ko-KR" altLang="en-US"/>
              <a:t>체크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smblclient</a:t>
            </a:r>
          </a:p>
          <a:p>
            <a:pPr lvl="1"/>
            <a:r>
              <a:rPr lang="en-US" altLang="ko-KR"/>
              <a:t>jetson nano</a:t>
            </a:r>
            <a:r>
              <a:rPr lang="ko-KR" altLang="en-US"/>
              <a:t>에서 </a:t>
            </a:r>
            <a:r>
              <a:rPr lang="en-US" altLang="ko-KR"/>
              <a:t>smbclient </a:t>
            </a:r>
            <a:r>
              <a:rPr lang="ko-KR" altLang="en-US"/>
              <a:t>동작</a:t>
            </a:r>
            <a:r>
              <a:rPr lang="en-US" altLang="ko-KR"/>
              <a:t> </a:t>
            </a:r>
          </a:p>
          <a:p>
            <a:pPr lvl="2"/>
            <a:r>
              <a:rPr lang="en-US" altLang="ko-KR"/>
              <a:t>sudo apt install samba-client</a:t>
            </a:r>
          </a:p>
          <a:p>
            <a:pPr lvl="2"/>
            <a:r>
              <a:rPr lang="en-US" altLang="ko-KR"/>
              <a:t>smbclient //localhost/nano</a:t>
            </a:r>
          </a:p>
          <a:p>
            <a:pPr lvl="2"/>
            <a:endParaRPr lang="en-US" altLang="ko-KR"/>
          </a:p>
          <a:p>
            <a:r>
              <a:rPr lang="en-US" altLang="ko-KR"/>
              <a:t>vim /ect/samba/cmb.config </a:t>
            </a:r>
          </a:p>
          <a:p>
            <a:pPr lvl="1"/>
            <a:r>
              <a:rPr lang="en-US" altLang="ko-KR"/>
              <a:t>usershare allow guests = yes</a:t>
            </a:r>
          </a:p>
          <a:p>
            <a:pPr lvl="1"/>
            <a:r>
              <a:rPr lang="en-US" altLang="ko-KR"/>
              <a:t>min protocol =  NT1</a:t>
            </a:r>
          </a:p>
          <a:p>
            <a:pPr lvl="1"/>
            <a:r>
              <a:rPr lang="en-US" altLang="ko-KR"/>
              <a:t>security = user</a:t>
            </a:r>
          </a:p>
          <a:p>
            <a:pPr lvl="1"/>
            <a:r>
              <a:rPr lang="en-US" altLang="ko-KR"/>
              <a:t>max protocol = SMB3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ED691-90CF-DB15-4482-7A565DFE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5" y="1225798"/>
            <a:ext cx="4780817" cy="265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326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1E25F-C164-88C7-F8F7-535B92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FTP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7FD11-21B3-FF2A-8D80-59A86D67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FTP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인터넷상 대량의 파일 전송을 위해 사용되는 프로토콜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FTP </a:t>
            </a:r>
            <a:r>
              <a:rPr lang="ko-KR" altLang="en-US"/>
              <a:t>설치 과정</a:t>
            </a:r>
            <a:endParaRPr lang="en-US" altLang="ko-KR"/>
          </a:p>
          <a:p>
            <a:pPr lvl="1"/>
            <a:r>
              <a:rPr lang="en-US" altLang="ko-KR"/>
              <a:t>vsftpd </a:t>
            </a:r>
            <a:r>
              <a:rPr lang="ko-KR" altLang="en-US"/>
              <a:t>패키지 설치</a:t>
            </a:r>
            <a:endParaRPr lang="en-US" altLang="ko-KR"/>
          </a:p>
          <a:p>
            <a:pPr lvl="1"/>
            <a:r>
              <a:rPr lang="ko-KR" altLang="en-US"/>
              <a:t>서비스 시작</a:t>
            </a:r>
            <a:endParaRPr lang="en-US" altLang="ko-KR"/>
          </a:p>
          <a:p>
            <a:pPr lvl="1"/>
            <a:r>
              <a:rPr lang="ko-KR" altLang="en-US"/>
              <a:t>정상적으로 작동 확인</a:t>
            </a:r>
            <a:r>
              <a:rPr lang="en-US" altLang="ko-KR"/>
              <a:t>	</a:t>
            </a:r>
          </a:p>
          <a:p>
            <a:pPr lvl="1"/>
            <a:r>
              <a:rPr lang="en-US" altLang="ko-KR"/>
              <a:t>FTP </a:t>
            </a:r>
            <a:r>
              <a:rPr lang="ko-KR" altLang="en-US"/>
              <a:t>서버에서 설정</a:t>
            </a:r>
            <a:endParaRPr lang="en-US" altLang="ko-KR"/>
          </a:p>
          <a:p>
            <a:pPr lvl="1"/>
            <a:r>
              <a:rPr lang="en-US" altLang="ko-KR"/>
              <a:t>FTP </a:t>
            </a:r>
            <a:r>
              <a:rPr lang="ko-KR" altLang="en-US"/>
              <a:t>재시작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FTP</a:t>
            </a:r>
            <a:r>
              <a:rPr lang="ko-KR" altLang="en-US"/>
              <a:t>접속하기</a:t>
            </a:r>
            <a:endParaRPr lang="en-US" altLang="ko-KR"/>
          </a:p>
          <a:p>
            <a:pPr lvl="1"/>
            <a:r>
              <a:rPr lang="ko-KR" altLang="en-US"/>
              <a:t>로컬</a:t>
            </a:r>
            <a:endParaRPr lang="en-US" altLang="ko-KR"/>
          </a:p>
          <a:p>
            <a:pPr lvl="1"/>
            <a:r>
              <a:rPr lang="ko-KR" altLang="en-US"/>
              <a:t>리눅스</a:t>
            </a:r>
            <a:endParaRPr lang="en-US" altLang="ko-KR"/>
          </a:p>
          <a:p>
            <a:pPr lvl="1"/>
            <a:r>
              <a:rPr lang="en-US" altLang="ko-KR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41383561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3AFA9-FA1D-4862-479B-7BBF0461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3" y="71414"/>
            <a:ext cx="8799137" cy="545274"/>
          </a:xfrm>
        </p:spPr>
        <p:txBody>
          <a:bodyPr/>
          <a:lstStyle/>
          <a:p>
            <a:r>
              <a:rPr lang="en-US" altLang="ko-KR"/>
              <a:t>FTP </a:t>
            </a:r>
            <a:r>
              <a:rPr lang="ko-KR" altLang="en-US"/>
              <a:t>설치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CCB45-1B5F-9CBA-EB8A-B771634A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vsftpd </a:t>
            </a:r>
            <a:r>
              <a:rPr lang="ko-KR" altLang="en-US"/>
              <a:t>패키지 설치</a:t>
            </a:r>
            <a:endParaRPr lang="en-US" altLang="ko-KR"/>
          </a:p>
          <a:p>
            <a:pPr lvl="1"/>
            <a:r>
              <a:rPr lang="en-US" altLang="ko-KR"/>
              <a:t>sudo</a:t>
            </a:r>
            <a:r>
              <a:rPr lang="ko-KR" altLang="en-US"/>
              <a:t> </a:t>
            </a:r>
            <a:r>
              <a:rPr lang="en-US" altLang="ko-KR"/>
              <a:t>apt install vsftpd</a:t>
            </a:r>
          </a:p>
          <a:p>
            <a:pPr lvl="1"/>
            <a:endParaRPr lang="en-US" altLang="ko-KR"/>
          </a:p>
          <a:p>
            <a:r>
              <a:rPr lang="ko-KR" altLang="en-US"/>
              <a:t>서비스 시작</a:t>
            </a:r>
            <a:endParaRPr lang="en-US" altLang="ko-KR"/>
          </a:p>
          <a:p>
            <a:pPr lvl="1"/>
            <a:r>
              <a:rPr lang="en-US" altLang="ko-KR"/>
              <a:t>systemctl start vsftpd</a:t>
            </a:r>
          </a:p>
          <a:p>
            <a:pPr lvl="1"/>
            <a:endParaRPr lang="en-US" altLang="ko-KR"/>
          </a:p>
          <a:p>
            <a:r>
              <a:rPr lang="ko-KR" altLang="en-US"/>
              <a:t>정상적으로 작동 확인</a:t>
            </a:r>
            <a:r>
              <a:rPr lang="en-US" altLang="ko-KR"/>
              <a:t>	</a:t>
            </a:r>
          </a:p>
          <a:p>
            <a:pPr lvl="1"/>
            <a:r>
              <a:rPr lang="en-US" altLang="ko-KR"/>
              <a:t>systemctl status vsftpd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FTP </a:t>
            </a:r>
            <a:r>
              <a:rPr lang="ko-KR" altLang="en-US"/>
              <a:t>서버에서 설정</a:t>
            </a:r>
            <a:endParaRPr lang="en-US" altLang="ko-KR"/>
          </a:p>
          <a:p>
            <a:pPr lvl="1"/>
            <a:r>
              <a:rPr lang="en-US" altLang="ko-KR"/>
              <a:t>vim /ect/vsftpd.conf</a:t>
            </a:r>
          </a:p>
          <a:p>
            <a:pPr lvl="2"/>
            <a:r>
              <a:rPr lang="en-US" altLang="ko-KR"/>
              <a:t>anonymous_enable=NO 	#anonymous  </a:t>
            </a:r>
            <a:r>
              <a:rPr lang="ko-KR" altLang="en-US"/>
              <a:t>사용자들에게 업로드 허용</a:t>
            </a:r>
            <a:endParaRPr lang="en-US" altLang="ko-KR"/>
          </a:p>
          <a:p>
            <a:pPr lvl="2"/>
            <a:r>
              <a:rPr lang="en-US" altLang="ko-KR"/>
              <a:t>write_enable=YES 		#</a:t>
            </a:r>
            <a:r>
              <a:rPr lang="ko-KR" altLang="en-US"/>
              <a:t>디렉토리 생성 허용</a:t>
            </a:r>
            <a:endParaRPr lang="en-US" altLang="ko-KR"/>
          </a:p>
          <a:p>
            <a:pPr lvl="2"/>
            <a:r>
              <a:rPr lang="en-US" altLang="ko-KR"/>
              <a:t>local_umask=022		#</a:t>
            </a:r>
            <a:r>
              <a:rPr lang="ko-KR" altLang="en-US"/>
              <a:t>파일 및 디렉토리 생성시 권한 부여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FTP </a:t>
            </a:r>
            <a:r>
              <a:rPr lang="ko-KR" altLang="en-US"/>
              <a:t>재시작</a:t>
            </a:r>
            <a:endParaRPr lang="en-US" altLang="ko-KR"/>
          </a:p>
          <a:p>
            <a:pPr lvl="1"/>
            <a:r>
              <a:rPr lang="en-US" altLang="ko-KR"/>
              <a:t>sudo /etc/init.d/vsftpd restart</a:t>
            </a:r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6727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937D-F80B-1FB4-F9A8-03891BED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3" y="71414"/>
            <a:ext cx="8873565" cy="545274"/>
          </a:xfrm>
        </p:spPr>
        <p:txBody>
          <a:bodyPr/>
          <a:lstStyle/>
          <a:p>
            <a:r>
              <a:rPr lang="en-US" altLang="ko-KR"/>
              <a:t>FTP </a:t>
            </a:r>
            <a:r>
              <a:rPr lang="ko-KR" altLang="en-US"/>
              <a:t>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E97FB-9A2F-E9EA-D985-3C877937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</a:t>
            </a:r>
            <a:endParaRPr lang="en-US" altLang="ko-KR" dirty="0"/>
          </a:p>
          <a:p>
            <a:pPr lvl="1"/>
            <a:r>
              <a:rPr lang="en-US" altLang="ko-KR" dirty="0"/>
              <a:t>Jetson </a:t>
            </a:r>
            <a:r>
              <a:rPr lang="en-US" altLang="ko-KR" dirty="0" err="1"/>
              <a:t>nano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로컬 연결</a:t>
            </a:r>
            <a:endParaRPr lang="en-US" altLang="ko-KR" dirty="0"/>
          </a:p>
          <a:p>
            <a:pPr lvl="2"/>
            <a:r>
              <a:rPr lang="en-US" altLang="ko-KR" dirty="0" err="1"/>
              <a:t>ncftp</a:t>
            </a:r>
            <a:r>
              <a:rPr lang="en-US" altLang="ko-KR" dirty="0"/>
              <a:t> –u ID IP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3"/>
            <a:r>
              <a:rPr lang="en-US" altLang="ko-KR" dirty="0" err="1"/>
              <a:t>ncftp</a:t>
            </a:r>
            <a:r>
              <a:rPr lang="en-US" altLang="ko-KR" dirty="0"/>
              <a:t> –u pi 192.168.55.92</a:t>
            </a:r>
          </a:p>
          <a:p>
            <a:r>
              <a:rPr lang="ko-KR" altLang="en-US" dirty="0"/>
              <a:t>리눅스</a:t>
            </a:r>
            <a:endParaRPr lang="en-US" altLang="ko-KR" dirty="0"/>
          </a:p>
          <a:p>
            <a:pPr lvl="1"/>
            <a:r>
              <a:rPr lang="ko-KR" altLang="en-US" dirty="0"/>
              <a:t>리눅스에서 </a:t>
            </a:r>
            <a:r>
              <a:rPr lang="en-US" altLang="ko-KR" dirty="0"/>
              <a:t>Jetson </a:t>
            </a:r>
            <a:r>
              <a:rPr lang="en-US" altLang="ko-KR" dirty="0" err="1"/>
              <a:t>nano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2"/>
            <a:r>
              <a:rPr lang="en-US" altLang="ko-KR" dirty="0" err="1"/>
              <a:t>ncftp</a:t>
            </a:r>
            <a:r>
              <a:rPr lang="en-US" altLang="ko-KR" dirty="0"/>
              <a:t> –u ID IP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3"/>
            <a:r>
              <a:rPr lang="en-US" altLang="ko-KR" dirty="0" err="1"/>
              <a:t>ncftp</a:t>
            </a:r>
            <a:r>
              <a:rPr lang="en-US" altLang="ko-KR" dirty="0"/>
              <a:t> –u pi 192.168.55.213</a:t>
            </a:r>
          </a:p>
          <a:p>
            <a:r>
              <a:rPr lang="en-US" altLang="ko-KR" dirty="0"/>
              <a:t>Windows</a:t>
            </a:r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에서 </a:t>
            </a:r>
            <a:r>
              <a:rPr lang="en-US" altLang="ko-KR" dirty="0"/>
              <a:t>Jetson </a:t>
            </a:r>
            <a:r>
              <a:rPr lang="en-US" altLang="ko-KR" dirty="0" err="1"/>
              <a:t>nano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2"/>
            <a:r>
              <a:rPr lang="en-US" altLang="ko-KR" dirty="0" err="1"/>
              <a:t>FileZila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EE6B69-CCA5-3D45-0A59-ED0D2BDD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75" y="3918085"/>
            <a:ext cx="3168503" cy="2707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07B24C-C620-6023-C34D-0899B716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78" y="3918085"/>
            <a:ext cx="3168503" cy="27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2228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Embedded SW PPT Format</Template>
  <TotalTime>16268</TotalTime>
  <Words>532</Words>
  <Application>Microsoft Office PowerPoint</Application>
  <PresentationFormat>화면 슬라이드 쇼(4:3)</PresentationFormat>
  <Paragraphs>180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HY견고딕</vt:lpstr>
      <vt:lpstr>HY헤드라인M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SSH</vt:lpstr>
      <vt:lpstr>SSH 설치 과정</vt:lpstr>
      <vt:lpstr>Samba</vt:lpstr>
      <vt:lpstr>Samba 설치 과정</vt:lpstr>
      <vt:lpstr>Samba 설치 과정</vt:lpstr>
      <vt:lpstr>FTP</vt:lpstr>
      <vt:lpstr>FTP 설치 과정</vt:lpstr>
      <vt:lpstr>FTP 접속</vt:lpstr>
    </vt:vector>
  </TitlesOfParts>
  <Company>ETRI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공모대전용 Qplus 소개</dc:title>
  <dc:creator>박승민</dc:creator>
  <cp:lastModifiedBy>김수현</cp:lastModifiedBy>
  <cp:revision>844</cp:revision>
  <cp:lastPrinted>2019-12-16T01:40:03Z</cp:lastPrinted>
  <dcterms:created xsi:type="dcterms:W3CDTF">2007-03-14T04:46:29Z</dcterms:created>
  <dcterms:modified xsi:type="dcterms:W3CDTF">2023-07-12T03:36:57Z</dcterms:modified>
</cp:coreProperties>
</file>