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6" r:id="rId1"/>
  </p:sldMasterIdLst>
  <p:notesMasterIdLst>
    <p:notesMasterId r:id="rId7"/>
  </p:notesMasterIdLst>
  <p:handoutMasterIdLst>
    <p:handoutMasterId r:id="rId8"/>
  </p:handoutMasterIdLst>
  <p:sldIdLst>
    <p:sldId id="967" r:id="rId2"/>
    <p:sldId id="971" r:id="rId3"/>
    <p:sldId id="970" r:id="rId4"/>
    <p:sldId id="969" r:id="rId5"/>
    <p:sldId id="968" r:id="rId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orient="horz">
          <p15:clr>
            <a:srgbClr val="A4A3A4"/>
          </p15:clr>
        </p15:guide>
        <p15:guide id="3" pos="29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1A02CA"/>
    <a:srgbClr val="FF3300"/>
    <a:srgbClr val="0000FF"/>
    <a:srgbClr val="A7F0FF"/>
    <a:srgbClr val="A80054"/>
    <a:srgbClr val="C8FEA4"/>
    <a:srgbClr val="DD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91" autoAdjust="0"/>
    <p:restoredTop sz="81788" autoAdjust="0"/>
  </p:normalViewPr>
  <p:slideViewPr>
    <p:cSldViewPr snapToGrid="0">
      <p:cViewPr varScale="1">
        <p:scale>
          <a:sx n="160" d="100"/>
          <a:sy n="160" d="100"/>
        </p:scale>
        <p:origin x="1842" y="138"/>
      </p:cViewPr>
      <p:guideLst>
        <p:guide orient="horz" pos="2165"/>
        <p:guide orient="horz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796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36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ctr" anchorCtr="0" compatLnSpc="1">
            <a:prstTxWarp prst="textNoShape">
              <a:avLst/>
            </a:prstTxWarp>
            <a:spAutoFit/>
          </a:bodyPr>
          <a:lstStyle>
            <a:lvl1pPr algn="l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580189" y="95236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ctr" anchorCtr="0" compatLnSpc="1">
            <a:prstTxWarp prst="textNoShape">
              <a:avLst/>
            </a:prstTxWarp>
            <a:spAutoFit/>
          </a:bodyPr>
          <a:lstStyle>
            <a:lvl1pPr algn="r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59983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b" anchorCtr="0" compatLnSpc="1">
            <a:prstTxWarp prst="textNoShape">
              <a:avLst/>
            </a:prstTxWarp>
            <a:spAutoFit/>
          </a:bodyPr>
          <a:lstStyle>
            <a:lvl1pPr algn="l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68769" y="9660162"/>
            <a:ext cx="398745" cy="26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b" anchorCtr="0" compatLnSpc="1">
            <a:prstTxWarp prst="textNoShape">
              <a:avLst/>
            </a:prstTxWarp>
            <a:spAutoFit/>
          </a:bodyPr>
          <a:lstStyle>
            <a:lvl1pPr algn="r" defTabSz="926861">
              <a:defRPr sz="1100">
                <a:latin typeface="굴림" panose="020B0600000101010101" pitchFamily="50" charset="-127"/>
              </a:defRPr>
            </a:lvl1pPr>
          </a:lstStyle>
          <a:p>
            <a:fld id="{F9569DC1-70FE-4907-990D-4DF631D646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486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798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7987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50888"/>
            <a:ext cx="4956175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718884"/>
            <a:ext cx="4987925" cy="445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832"/>
            <a:ext cx="2947988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b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832"/>
            <a:ext cx="2947987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panose="02020603050405020304" pitchFamily="18" charset="0"/>
              </a:defRPr>
            </a:lvl1pPr>
          </a:lstStyle>
          <a:p>
            <a:fld id="{5903C8E3-169F-4CC6-9E17-2B832C7B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0538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758" indent="-285676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2705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599787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6869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3951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032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8115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5196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16A0A24-0B31-40DB-A991-28B32433FDBC}" type="slidenum">
              <a:rPr lang="ko-KR" altLang="en-US" sz="11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ko-KR" sz="11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18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8" descr="sub_03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7" descr="0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0"/>
            <a:ext cx="2276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983538" y="581025"/>
            <a:ext cx="11604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>
                <a:solidFill>
                  <a:srgbClr val="990033"/>
                </a:solidFill>
                <a:latin typeface="HY견고딕" pitchFamily="18" charset="-127"/>
                <a:ea typeface="HY견고딕" pitchFamily="18" charset="-127"/>
              </a:rPr>
              <a:t>魂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808000"/>
                </a:solidFill>
                <a:latin typeface="HY견고딕" pitchFamily="18" charset="-127"/>
                <a:ea typeface="HY견고딕" pitchFamily="18" charset="-127"/>
              </a:rPr>
              <a:t>創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006666"/>
                </a:solidFill>
                <a:latin typeface="HY견고딕" pitchFamily="18" charset="-127"/>
                <a:ea typeface="HY견고딕" pitchFamily="18" charset="-127"/>
              </a:rPr>
              <a:t>通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4A06D96-4D02-4D86-8F4A-013E468660FC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45178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D498247C-6EAF-42E9-8B8F-B5DE6BD865B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9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28CF58F5-893F-46FD-9455-59FFC2107B4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92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1CC035FD-7242-4CF0-9175-47B5B8226EA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2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7D101FAB-9442-466C-BE25-206C13CAD6B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4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234307AF-FA03-4D36-A219-65139F0C2DE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6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73CF7F-A6AB-4BC1-80EE-CCCF91A5F1A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3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9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>
            <a:spLocks noChangeArrowheads="1"/>
          </p:cNvSpPr>
          <p:nvPr userDrawn="1"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349443E-2EA0-4FEE-B285-F4C573B03BC7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3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113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80154D94-0913-4EDA-BEE4-410B2371A1F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82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sub_03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7" descr="0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0"/>
            <a:ext cx="2276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7983538" y="581025"/>
            <a:ext cx="11604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>
                <a:solidFill>
                  <a:srgbClr val="990033"/>
                </a:solidFill>
                <a:latin typeface="HY견고딕" pitchFamily="18" charset="-127"/>
                <a:ea typeface="HY견고딕" pitchFamily="18" charset="-127"/>
              </a:rPr>
              <a:t>魂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808000"/>
                </a:solidFill>
                <a:latin typeface="HY견고딕" pitchFamily="18" charset="-127"/>
                <a:ea typeface="HY견고딕" pitchFamily="18" charset="-127"/>
              </a:rPr>
              <a:t>創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006666"/>
                </a:solidFill>
                <a:latin typeface="HY견고딕" pitchFamily="18" charset="-127"/>
                <a:ea typeface="HY견고딕" pitchFamily="18" charset="-127"/>
              </a:rPr>
              <a:t>通</a:t>
            </a: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8780463" y="6577013"/>
            <a:ext cx="3429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4B26A46-B376-469B-BF4D-2DA504186192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F319412C-60DC-4CFF-9495-CA754FA0096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33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7543824" cy="545274"/>
          </a:xfrm>
        </p:spPr>
        <p:txBody>
          <a:bodyPr>
            <a:normAutofit/>
          </a:bodyPr>
          <a:lstStyle>
            <a:lvl1pPr>
              <a:def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9403"/>
            <a:ext cx="8229600" cy="5274440"/>
          </a:xfr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"/>
              <a:defRPr sz="1800">
                <a:solidFill>
                  <a:srgbClr val="333399"/>
                </a:solidFill>
                <a:latin typeface="HY헤드라인M" pitchFamily="18" charset="-127"/>
                <a:ea typeface="HY헤드라인M" pitchFamily="18" charset="-127"/>
              </a:defRPr>
            </a:lvl1pPr>
            <a:lvl2pPr>
              <a:buClr>
                <a:srgbClr val="C00000"/>
              </a:buClr>
              <a:buFont typeface="Wingdings" pitchFamily="2" charset="2"/>
              <a:buChar char="l"/>
              <a:defRPr sz="1600">
                <a:latin typeface="HY헤드라인M" pitchFamily="18" charset="-127"/>
                <a:ea typeface="HY헤드라인M" pitchFamily="18" charset="-127"/>
                <a:cs typeface="Tahoma" pitchFamily="34" charset="0"/>
              </a:defRPr>
            </a:lvl2pPr>
            <a:lvl3pPr>
              <a:buClr>
                <a:srgbClr val="0000FF"/>
              </a:buClr>
              <a:buFont typeface="Wingdings" pitchFamily="2" charset="2"/>
              <a:buChar char="l"/>
              <a:defRPr sz="1400">
                <a:solidFill>
                  <a:srgbClr val="333399"/>
                </a:solidFill>
                <a:latin typeface="HY헤드라인M" pitchFamily="18" charset="-127"/>
                <a:ea typeface="HY헤드라인M" pitchFamily="18" charset="-127"/>
                <a:cs typeface="Tahoma" pitchFamily="34" charset="0"/>
              </a:defRPr>
            </a:lvl3pPr>
            <a:lvl4pPr>
              <a:defRPr sz="1400">
                <a:latin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36807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34DA5226-4B01-4FD8-A0A6-B4CE9D407FE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4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4815FAD8-EE8F-48AC-A424-590B20BC84F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EDA5270-20C7-41FB-92E1-8FB11353BD9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05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E5A7ED-06D9-4D2E-B518-E4A8AC1BFEC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5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0FDBA5EB-518A-4468-B178-48DF6874317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57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07CC51C-B8F6-4483-8410-F5B4290EEB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8387819D-1592-449D-9EF7-6BC1140388A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9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8" descr="sub_03 copy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057" name="TextBox 10"/>
          <p:cNvSpPr txBox="1">
            <a:spLocks noChangeArrowheads="1"/>
          </p:cNvSpPr>
          <p:nvPr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224CF70-5F44-4199-8C5D-D3B4D265A9D4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35" r:id="rId1"/>
    <p:sldLayoutId id="2147487136" r:id="rId2"/>
    <p:sldLayoutId id="2147487137" r:id="rId3"/>
    <p:sldLayoutId id="2147487138" r:id="rId4"/>
    <p:sldLayoutId id="2147487139" r:id="rId5"/>
    <p:sldLayoutId id="2147487140" r:id="rId6"/>
    <p:sldLayoutId id="2147487141" r:id="rId7"/>
    <p:sldLayoutId id="2147487142" r:id="rId8"/>
    <p:sldLayoutId id="2147487143" r:id="rId9"/>
    <p:sldLayoutId id="2147487144" r:id="rId10"/>
    <p:sldLayoutId id="2147487145" r:id="rId11"/>
    <p:sldLayoutId id="2147487146" r:id="rId12"/>
    <p:sldLayoutId id="2147487147" r:id="rId13"/>
    <p:sldLayoutId id="2147487148" r:id="rId14"/>
    <p:sldLayoutId id="2147487149" r:id="rId15"/>
    <p:sldLayoutId id="2147487150" r:id="rId16"/>
    <p:sldLayoutId id="2147487151" r:id="rId17"/>
    <p:sldLayoutId id="2147487152" r:id="rId18"/>
  </p:sldLayoutIdLst>
  <p:transition>
    <p:zoom/>
  </p:transition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eleases.linaro.org/components/toolchain/binaries/7.3-2018.05/aarch64-linux-gnu/gcc-linaro-7.3.1-2018.05-x86_64_aarch64-linux-gnu.tar.x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929" y="43238"/>
            <a:ext cx="9144000" cy="6858000"/>
          </a:xfrm>
          <a:prstGeom prst="rect">
            <a:avLst/>
          </a:prstGeom>
        </p:spPr>
      </p:pic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kumimoji="0" lang="ko-KR" altLang="en-US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236535" y="1341136"/>
            <a:ext cx="86709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3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Jetson nano</a:t>
            </a:r>
            <a:endParaRPr lang="en-US" altLang="ko-KR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2429713" y="3069692"/>
            <a:ext cx="428457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hangingPunct="1"/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2023.07.27</a:t>
            </a:r>
          </a:p>
          <a:p>
            <a:pPr algn="ctr" eaLnBrk="1" hangingPunct="1"/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6180476" y="5913926"/>
            <a:ext cx="28350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㈜한화하이테크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eaLnBrk="1" hangingPunct="1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김수현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71230" y="0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FF00"/>
                </a:solidFill>
              </a:rPr>
              <a:t>[</a:t>
            </a:r>
            <a:r>
              <a:rPr lang="ko-KR" altLang="en-US" sz="1200" dirty="0">
                <a:solidFill>
                  <a:srgbClr val="FFFF00"/>
                </a:solidFill>
              </a:rPr>
              <a:t>내부자료</a:t>
            </a:r>
            <a:r>
              <a:rPr lang="en-US" altLang="ko-KR" sz="1200" dirty="0">
                <a:solidFill>
                  <a:srgbClr val="FFFF00"/>
                </a:solidFill>
              </a:rPr>
              <a:t>]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19FBC-242B-AE34-F279-EECA476E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Cross compile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F5239-BADD-9170-2CCA-134E6255A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44" y="1127390"/>
            <a:ext cx="8588201" cy="5274440"/>
          </a:xfrm>
        </p:spPr>
        <p:txBody>
          <a:bodyPr>
            <a:normAutofit fontScale="92500" lnSpcReduction="20000"/>
          </a:bodyPr>
          <a:lstStyle/>
          <a:p>
            <a:r>
              <a:rPr lang="da-DK" altLang="ko-KR"/>
              <a:t>Toolchain Download (Jetson nano</a:t>
            </a:r>
            <a:r>
              <a:rPr lang="ko-KR" altLang="en-US"/>
              <a:t>가아닌 </a:t>
            </a:r>
            <a:r>
              <a:rPr lang="en-US" altLang="ko-KR"/>
              <a:t>Linux </a:t>
            </a:r>
            <a:r>
              <a:rPr lang="ko-KR" altLang="en-US"/>
              <a:t>에서 실행</a:t>
            </a:r>
            <a:r>
              <a:rPr lang="en-US" altLang="ko-KR"/>
              <a:t>)</a:t>
            </a:r>
          </a:p>
          <a:p>
            <a:endParaRPr lang="da-DK" altLang="ko-KR"/>
          </a:p>
          <a:p>
            <a:pPr lvl="1"/>
            <a:r>
              <a:rPr lang="da-DK" altLang="ko-KR"/>
              <a:t>wget </a:t>
            </a:r>
            <a:r>
              <a:rPr lang="da-DK" altLang="ko-KR">
                <a:hlinkClick r:id="rId2"/>
              </a:rPr>
              <a:t>http://releases.linaro.org/components/toolchain/binaries/7.3-2018.05/aarch64-linux-gnu/gcc-linaro-7.3.1-2018.05-x86_64_aarch64-linux-gnu.tar.xz</a:t>
            </a:r>
            <a:endParaRPr lang="da-DK" altLang="ko-KR"/>
          </a:p>
          <a:p>
            <a:pPr lvl="1"/>
            <a:endParaRPr lang="da-DK" altLang="ko-KR"/>
          </a:p>
          <a:p>
            <a:pPr lvl="1"/>
            <a:r>
              <a:rPr lang="en-US" altLang="ko-KR"/>
              <a:t>tar xf gcc-linaro-7.3.1-2018.05-x86_64_aarch64-linux-gnu.tar.xz</a:t>
            </a:r>
          </a:p>
          <a:p>
            <a:pPr lvl="2"/>
            <a:r>
              <a:rPr lang="en-US" altLang="ko-KR"/>
              <a:t>tar </a:t>
            </a:r>
            <a:r>
              <a:rPr lang="ko-KR" altLang="en-US"/>
              <a:t>옵션</a:t>
            </a:r>
            <a:endParaRPr lang="en-US" altLang="ko-KR"/>
          </a:p>
          <a:p>
            <a:pPr lvl="3"/>
            <a:r>
              <a:rPr lang="en-US" altLang="ko-KR"/>
              <a:t>x : </a:t>
            </a:r>
            <a:r>
              <a:rPr lang="ko-KR" altLang="en-US"/>
              <a:t>압축파일 해지</a:t>
            </a:r>
            <a:endParaRPr lang="en-US" altLang="ko-KR"/>
          </a:p>
          <a:p>
            <a:pPr lvl="3"/>
            <a:r>
              <a:rPr lang="en-US" altLang="ko-KR"/>
              <a:t>f : </a:t>
            </a:r>
            <a:r>
              <a:rPr lang="ko-KR" altLang="en-US"/>
              <a:t>압축될 파일명 지정</a:t>
            </a:r>
            <a:endParaRPr lang="en-US" altLang="ko-KR"/>
          </a:p>
          <a:p>
            <a:pPr lvl="3"/>
            <a:endParaRPr lang="en-US" altLang="ko-KR"/>
          </a:p>
          <a:p>
            <a:r>
              <a:rPr lang="en-US" altLang="ko-KR"/>
              <a:t>vim .bashrc</a:t>
            </a:r>
          </a:p>
          <a:p>
            <a:endParaRPr lang="en-US" altLang="ko-KR"/>
          </a:p>
          <a:p>
            <a:pPr lvl="1"/>
            <a:r>
              <a:rPr lang="fr-FR" altLang="ko-KR"/>
              <a:t>export JETSON_NANO_KERNEL_SOURCE =/home/data/nano/Linux_for_Tegra/source/public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export TOOLCHAIN_PREFIX=/home/data/nano/gcc-linaro-7.3.1-2018.05-x86_64_aarch64-linux-gnu/bin/aarch64-linux-gnu-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export TEGRA_KERNEL_OUT=$JETSON_NANO_KERNEL_SOURCE/build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export KERNEL_MODULES_OUT=$JETSON_NANO_KERNEL_SOURCE/modules</a:t>
            </a:r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2559542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6ADE3-1CEB-196D-F9E9-F9B230E0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Cross compile and kernel Compile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CF77A6D-0467-6283-8967-C856C7FCA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.config</a:t>
            </a:r>
          </a:p>
          <a:p>
            <a:pPr lvl="1"/>
            <a:r>
              <a:rPr lang="en-US" altLang="ko-KR"/>
              <a:t>make -C kernel/kernel-4.9/ ARCH=arm64 O=$TEGRA_KERNEL_OUT LOCALVERSION=-tegra CROSS_COMPILE=${TOOLCHAIN_PREFIX} tegra_defconfig</a:t>
            </a:r>
          </a:p>
          <a:p>
            <a:pPr lvl="1"/>
            <a:endParaRPr lang="en-US" altLang="ko-KR"/>
          </a:p>
          <a:p>
            <a:r>
              <a:rPr lang="en-US" altLang="ko-KR"/>
              <a:t>zImage compile</a:t>
            </a:r>
          </a:p>
          <a:p>
            <a:pPr lvl="1"/>
            <a:r>
              <a:rPr lang="en-US" altLang="ko-KR"/>
              <a:t>make -C kernel/kernel-4.9/ ARCH=arm64 O=$TEGRA_KERNEL_OUT LOCALVERSION=-tegra CROSS_COMPILE=${TOOLCHAIN_PREFIX} -j8 --output-sync=target zImage</a:t>
            </a:r>
          </a:p>
          <a:p>
            <a:pPr lvl="1"/>
            <a:endParaRPr lang="en-US" altLang="ko-KR"/>
          </a:p>
          <a:p>
            <a:r>
              <a:rPr lang="en-US" altLang="ko-KR"/>
              <a:t>modules compile</a:t>
            </a:r>
          </a:p>
          <a:p>
            <a:pPr lvl="1"/>
            <a:r>
              <a:rPr lang="en-US" altLang="ko-KR"/>
              <a:t>make -C kernel/kernel-4.9/ ARCH=arm64 O=$TEGRA_KERNEL_OUT LOCALVERSION=-tegra CROSS_COMPILE=${TOOLCHAIN_PREFIX} -j8 --output-sync=target modules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480637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FC073-291C-A20B-9E63-A6956933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Jetson nano gpio pin number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806A6A2-B0E8-EE9A-9904-D6CE518E2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400" y="1225447"/>
            <a:ext cx="6723268" cy="5034331"/>
          </a:xfrm>
        </p:spPr>
      </p:pic>
    </p:spTree>
    <p:extLst>
      <p:ext uri="{BB962C8B-B14F-4D97-AF65-F5344CB8AC3E}">
        <p14:creationId xmlns:p14="http://schemas.microsoft.com/office/powerpoint/2010/main" val="1757986509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FD50-29EF-56BF-E06A-BBFD645D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sysf</a:t>
            </a:r>
            <a:r>
              <a:rPr lang="ko-KR" altLang="en-US"/>
              <a:t>로 </a:t>
            </a:r>
            <a:r>
              <a:rPr lang="en-US" altLang="ko-KR"/>
              <a:t>gpio </a:t>
            </a:r>
            <a:r>
              <a:rPr lang="ko-KR" altLang="en-US"/>
              <a:t>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5DAD6-ED8E-8A90-EC16-B258EE8DE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/>
              <a:t>echo 216 &gt; /sys/class/gpio/export</a:t>
            </a:r>
          </a:p>
          <a:p>
            <a:pPr lvl="1"/>
            <a:r>
              <a:rPr lang="en-US" altLang="ko-KR"/>
              <a:t>gpio216 </a:t>
            </a:r>
            <a:r>
              <a:rPr lang="ko-KR" altLang="en-US"/>
              <a:t>디렉토리 생성</a:t>
            </a:r>
            <a:endParaRPr lang="en-US" altLang="ko-KR"/>
          </a:p>
          <a:p>
            <a:pPr lvl="2"/>
            <a:r>
              <a:rPr lang="en-US" altLang="ko-KR"/>
              <a:t>gpio-tegra.c </a:t>
            </a:r>
            <a:r>
              <a:rPr lang="ko-KR" altLang="en-US"/>
              <a:t>의 </a:t>
            </a:r>
            <a:r>
              <a:rPr lang="en-US" altLang="ko-KR"/>
              <a:t>printk</a:t>
            </a:r>
          </a:p>
          <a:p>
            <a:pPr lvl="3"/>
            <a:r>
              <a:rPr lang="en-US" altLang="ko-KR"/>
              <a:t>suhyeon : tegra_gpio_save_gpio_state(159 line)</a:t>
            </a:r>
          </a:p>
          <a:p>
            <a:pPr lvl="2"/>
            <a:endParaRPr lang="en-US" altLang="ko-KR"/>
          </a:p>
          <a:p>
            <a:r>
              <a:rPr lang="en-US" altLang="ko-KR"/>
              <a:t>echo out &gt; /sys/class/gpio/gpio216/directory</a:t>
            </a:r>
          </a:p>
          <a:p>
            <a:pPr lvl="1"/>
            <a:r>
              <a:rPr lang="ko-KR" altLang="en-US"/>
              <a:t>출력 설정하기</a:t>
            </a:r>
            <a:endParaRPr lang="en-US" altLang="ko-KR"/>
          </a:p>
          <a:p>
            <a:pPr lvl="2"/>
            <a:r>
              <a:rPr lang="en-US" altLang="ko-KR"/>
              <a:t>gpio-tegra.c </a:t>
            </a:r>
            <a:r>
              <a:rPr lang="ko-KR" altLang="en-US"/>
              <a:t>의 </a:t>
            </a:r>
            <a:r>
              <a:rPr lang="en-US" altLang="ko-KR"/>
              <a:t>printk</a:t>
            </a:r>
          </a:p>
          <a:p>
            <a:pPr lvl="3"/>
            <a:r>
              <a:rPr lang="en-US" altLang="ko-KR"/>
              <a:t> dmesg </a:t>
            </a:r>
            <a:r>
              <a:rPr lang="ko-KR" altLang="en-US"/>
              <a:t>출력 없음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echo 1 &gt; /sys/class/gpio/gpio216/value</a:t>
            </a:r>
          </a:p>
          <a:p>
            <a:pPr lvl="1"/>
            <a:r>
              <a:rPr lang="en-US" altLang="ko-KR"/>
              <a:t>led</a:t>
            </a:r>
            <a:r>
              <a:rPr lang="ko-KR" altLang="en-US"/>
              <a:t> </a:t>
            </a:r>
            <a:r>
              <a:rPr lang="en-US" altLang="ko-KR"/>
              <a:t>on</a:t>
            </a:r>
          </a:p>
          <a:p>
            <a:pPr lvl="2"/>
            <a:r>
              <a:rPr lang="en-US" altLang="ko-KR"/>
              <a:t>cat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endParaRPr lang="en-US" altLang="ko-KR"/>
          </a:p>
          <a:p>
            <a:pPr lvl="2"/>
            <a:r>
              <a:rPr lang="en-US" altLang="ko-KR"/>
              <a:t>gpio-tegra.c </a:t>
            </a:r>
            <a:r>
              <a:rPr lang="ko-KR" altLang="en-US"/>
              <a:t>의 </a:t>
            </a:r>
            <a:r>
              <a:rPr lang="en-US" altLang="ko-KR"/>
              <a:t>printk</a:t>
            </a:r>
          </a:p>
          <a:p>
            <a:pPr lvl="3"/>
            <a:r>
              <a:rPr lang="en-US" altLang="ko-KR"/>
              <a:t>cat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endParaRPr lang="en-US" altLang="ko-KR"/>
          </a:p>
          <a:p>
            <a:pPr lvl="4"/>
            <a:r>
              <a:rPr lang="en-US" altLang="ko-KR"/>
              <a:t>suhyeon : tegra_gpio_get(245 line)</a:t>
            </a:r>
          </a:p>
          <a:p>
            <a:pPr lvl="2"/>
            <a:endParaRPr lang="en-US" altLang="ko-KR"/>
          </a:p>
          <a:p>
            <a:r>
              <a:rPr lang="en-US" altLang="ko-KR"/>
              <a:t>echo 0 &gt; /sys/class/gpio/gpio216/value</a:t>
            </a:r>
          </a:p>
          <a:p>
            <a:pPr lvl="1"/>
            <a:r>
              <a:rPr lang="en-US" altLang="ko-KR"/>
              <a:t>led</a:t>
            </a:r>
            <a:r>
              <a:rPr lang="ko-KR" altLang="en-US"/>
              <a:t> </a:t>
            </a:r>
            <a:r>
              <a:rPr lang="en-US" altLang="ko-KR"/>
              <a:t>off</a:t>
            </a:r>
          </a:p>
          <a:p>
            <a:pPr lvl="2"/>
            <a:r>
              <a:rPr lang="en-US" altLang="ko-KR"/>
              <a:t>gpio-tegra.c </a:t>
            </a:r>
            <a:r>
              <a:rPr lang="ko-KR" altLang="en-US"/>
              <a:t>의 </a:t>
            </a:r>
            <a:r>
              <a:rPr lang="en-US" altLang="ko-KR"/>
              <a:t>printk</a:t>
            </a:r>
          </a:p>
          <a:p>
            <a:pPr lvl="3"/>
            <a:r>
              <a:rPr lang="en-US" altLang="ko-KR"/>
              <a:t>cat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endParaRPr lang="en-US" altLang="ko-KR"/>
          </a:p>
          <a:p>
            <a:pPr lvl="4"/>
            <a:r>
              <a:rPr lang="en-US" altLang="ko-KR"/>
              <a:t>suhyeon : tegra_gpio_get(245 line)</a:t>
            </a:r>
          </a:p>
          <a:p>
            <a:pPr lvl="2"/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	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501203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ETRI 경영목표안(역대기관장 간담회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20230207포인터</Template>
  <TotalTime>9078</TotalTime>
  <Words>394</Words>
  <Application>Microsoft Office PowerPoint</Application>
  <PresentationFormat>화면 슬라이드 쇼(4:3)</PresentationFormat>
  <Paragraphs>61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HY견고딕</vt:lpstr>
      <vt:lpstr>HY헤드라인M</vt:lpstr>
      <vt:lpstr>굴림</vt:lpstr>
      <vt:lpstr>맑은 고딕</vt:lpstr>
      <vt:lpstr>Arial</vt:lpstr>
      <vt:lpstr>Tahoma</vt:lpstr>
      <vt:lpstr>Times New Roman</vt:lpstr>
      <vt:lpstr>Wingdings</vt:lpstr>
      <vt:lpstr>ETRI 경영목표안(역대기관장 간담회)</vt:lpstr>
      <vt:lpstr>PowerPoint 프레젠테이션</vt:lpstr>
      <vt:lpstr>Cross compile</vt:lpstr>
      <vt:lpstr>Cross compile and kernel Compile</vt:lpstr>
      <vt:lpstr>Jetson nano gpio pin number</vt:lpstr>
      <vt:lpstr>sysf로 gpio 제어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김수현</dc:creator>
  <cp:lastModifiedBy>Suh Kim</cp:lastModifiedBy>
  <cp:revision>63</cp:revision>
  <cp:lastPrinted>2019-12-16T01:40:03Z</cp:lastPrinted>
  <dcterms:created xsi:type="dcterms:W3CDTF">2023-02-07T01:39:00Z</dcterms:created>
  <dcterms:modified xsi:type="dcterms:W3CDTF">2024-10-16T02:05:57Z</dcterms:modified>
</cp:coreProperties>
</file>