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6" r:id="rId1"/>
  </p:sldMasterIdLst>
  <p:notesMasterIdLst>
    <p:notesMasterId r:id="rId5"/>
  </p:notesMasterIdLst>
  <p:handoutMasterIdLst>
    <p:handoutMasterId r:id="rId6"/>
  </p:handoutMasterIdLst>
  <p:sldIdLst>
    <p:sldId id="967" r:id="rId2"/>
    <p:sldId id="968" r:id="rId3"/>
    <p:sldId id="969" r:id="rId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orient="horz">
          <p15:clr>
            <a:srgbClr val="A4A3A4"/>
          </p15:clr>
        </p15:guide>
        <p15:guide id="3" pos="29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1A02CA"/>
    <a:srgbClr val="FF3300"/>
    <a:srgbClr val="0000FF"/>
    <a:srgbClr val="A7F0FF"/>
    <a:srgbClr val="A80054"/>
    <a:srgbClr val="C8FEA4"/>
    <a:srgbClr val="DD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1" autoAdjust="0"/>
    <p:restoredTop sz="81788" autoAdjust="0"/>
  </p:normalViewPr>
  <p:slideViewPr>
    <p:cSldViewPr snapToGrid="0">
      <p:cViewPr>
        <p:scale>
          <a:sx n="100" d="100"/>
          <a:sy n="100" d="100"/>
        </p:scale>
        <p:origin x="72" y="1242"/>
      </p:cViewPr>
      <p:guideLst>
        <p:guide orient="horz" pos="2165"/>
        <p:guide orient="horz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796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36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ctr" anchorCtr="0" compatLnSpc="1">
            <a:prstTxWarp prst="textNoShape">
              <a:avLst/>
            </a:prstTxWarp>
            <a:spAutoFit/>
          </a:bodyPr>
          <a:lstStyle>
            <a:lvl1pPr algn="l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580189" y="95236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ctr" anchorCtr="0" compatLnSpc="1">
            <a:prstTxWarp prst="textNoShape">
              <a:avLst/>
            </a:prstTxWarp>
            <a:spAutoFit/>
          </a:bodyPr>
          <a:lstStyle>
            <a:lvl1pPr algn="r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59983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b" anchorCtr="0" compatLnSpc="1">
            <a:prstTxWarp prst="textNoShape">
              <a:avLst/>
            </a:prstTxWarp>
            <a:spAutoFit/>
          </a:bodyPr>
          <a:lstStyle>
            <a:lvl1pPr algn="l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68769" y="9660162"/>
            <a:ext cx="398745" cy="26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b" anchorCtr="0" compatLnSpc="1">
            <a:prstTxWarp prst="textNoShape">
              <a:avLst/>
            </a:prstTxWarp>
            <a:spAutoFit/>
          </a:bodyPr>
          <a:lstStyle>
            <a:lvl1pPr algn="r" defTabSz="926861">
              <a:defRPr sz="1100">
                <a:latin typeface="굴림" panose="020B0600000101010101" pitchFamily="50" charset="-127"/>
              </a:defRPr>
            </a:lvl1pPr>
          </a:lstStyle>
          <a:p>
            <a:fld id="{F9569DC1-70FE-4907-990D-4DF631D646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486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798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7987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50888"/>
            <a:ext cx="4956175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718884"/>
            <a:ext cx="4987925" cy="445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832"/>
            <a:ext cx="2947988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b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832"/>
            <a:ext cx="2947987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panose="02020603050405020304" pitchFamily="18" charset="0"/>
              </a:defRPr>
            </a:lvl1pPr>
          </a:lstStyle>
          <a:p>
            <a:fld id="{5903C8E3-169F-4CC6-9E17-2B832C7B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0538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758" indent="-285676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2705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599787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6869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3951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032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8115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5196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16A0A24-0B31-40DB-A991-28B32433FDBC}" type="slidenum">
              <a:rPr lang="ko-KR" altLang="en-US" sz="11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ko-KR" sz="11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18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8" descr="sub_03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7" descr="0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0"/>
            <a:ext cx="2276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983538" y="581025"/>
            <a:ext cx="11604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>
                <a:solidFill>
                  <a:srgbClr val="990033"/>
                </a:solidFill>
                <a:latin typeface="HY견고딕" pitchFamily="18" charset="-127"/>
                <a:ea typeface="HY견고딕" pitchFamily="18" charset="-127"/>
              </a:rPr>
              <a:t>魂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808000"/>
                </a:solidFill>
                <a:latin typeface="HY견고딕" pitchFamily="18" charset="-127"/>
                <a:ea typeface="HY견고딕" pitchFamily="18" charset="-127"/>
              </a:rPr>
              <a:t>創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006666"/>
                </a:solidFill>
                <a:latin typeface="HY견고딕" pitchFamily="18" charset="-127"/>
                <a:ea typeface="HY견고딕" pitchFamily="18" charset="-127"/>
              </a:rPr>
              <a:t>通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4A06D96-4D02-4D86-8F4A-013E468660FC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45178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D498247C-6EAF-42E9-8B8F-B5DE6BD865B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9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28CF58F5-893F-46FD-9455-59FFC2107B4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92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1CC035FD-7242-4CF0-9175-47B5B8226EA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2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7D101FAB-9442-466C-BE25-206C13CAD6B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4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234307AF-FA03-4D36-A219-65139F0C2DE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6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73CF7F-A6AB-4BC1-80EE-CCCF91A5F1A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3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9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>
            <a:spLocks noChangeArrowheads="1"/>
          </p:cNvSpPr>
          <p:nvPr userDrawn="1"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349443E-2EA0-4FEE-B285-F4C573B03BC7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3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113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80154D94-0913-4EDA-BEE4-410B2371A1F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82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sub_03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7" descr="0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0"/>
            <a:ext cx="2276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7983538" y="581025"/>
            <a:ext cx="11604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>
                <a:solidFill>
                  <a:srgbClr val="990033"/>
                </a:solidFill>
                <a:latin typeface="HY견고딕" pitchFamily="18" charset="-127"/>
                <a:ea typeface="HY견고딕" pitchFamily="18" charset="-127"/>
              </a:rPr>
              <a:t>魂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808000"/>
                </a:solidFill>
                <a:latin typeface="HY견고딕" pitchFamily="18" charset="-127"/>
                <a:ea typeface="HY견고딕" pitchFamily="18" charset="-127"/>
              </a:rPr>
              <a:t>創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006666"/>
                </a:solidFill>
                <a:latin typeface="HY견고딕" pitchFamily="18" charset="-127"/>
                <a:ea typeface="HY견고딕" pitchFamily="18" charset="-127"/>
              </a:rPr>
              <a:t>通</a:t>
            </a: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8780463" y="6577013"/>
            <a:ext cx="3429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4B26A46-B376-469B-BF4D-2DA504186192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F319412C-60DC-4CFF-9495-CA754FA0096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33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7543824" cy="545274"/>
          </a:xfrm>
        </p:spPr>
        <p:txBody>
          <a:bodyPr>
            <a:normAutofit/>
          </a:bodyPr>
          <a:lstStyle>
            <a:lvl1pPr>
              <a:def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9403"/>
            <a:ext cx="8229600" cy="5274440"/>
          </a:xfr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"/>
              <a:defRPr sz="1800">
                <a:solidFill>
                  <a:srgbClr val="333399"/>
                </a:solidFill>
                <a:latin typeface="HY헤드라인M" pitchFamily="18" charset="-127"/>
                <a:ea typeface="HY헤드라인M" pitchFamily="18" charset="-127"/>
              </a:defRPr>
            </a:lvl1pPr>
            <a:lvl2pPr>
              <a:buClr>
                <a:srgbClr val="C00000"/>
              </a:buClr>
              <a:buFont typeface="Wingdings" pitchFamily="2" charset="2"/>
              <a:buChar char="l"/>
              <a:defRPr sz="1600">
                <a:latin typeface="HY헤드라인M" pitchFamily="18" charset="-127"/>
                <a:ea typeface="HY헤드라인M" pitchFamily="18" charset="-127"/>
                <a:cs typeface="Tahoma" pitchFamily="34" charset="0"/>
              </a:defRPr>
            </a:lvl2pPr>
            <a:lvl3pPr>
              <a:buClr>
                <a:srgbClr val="0000FF"/>
              </a:buClr>
              <a:buFont typeface="Wingdings" pitchFamily="2" charset="2"/>
              <a:buChar char="l"/>
              <a:defRPr sz="1400">
                <a:solidFill>
                  <a:srgbClr val="333399"/>
                </a:solidFill>
                <a:latin typeface="HY헤드라인M" pitchFamily="18" charset="-127"/>
                <a:ea typeface="HY헤드라인M" pitchFamily="18" charset="-127"/>
                <a:cs typeface="Tahoma" pitchFamily="34" charset="0"/>
              </a:defRPr>
            </a:lvl3pPr>
            <a:lvl4pPr>
              <a:defRPr sz="1400">
                <a:latin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36807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34DA5226-4B01-4FD8-A0A6-B4CE9D407FE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4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4815FAD8-EE8F-48AC-A424-590B20BC84F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EDA5270-20C7-41FB-92E1-8FB11353BD9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05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E5A7ED-06D9-4D2E-B518-E4A8AC1BFEC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5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0FDBA5EB-518A-4468-B178-48DF6874317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57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07CC51C-B8F6-4483-8410-F5B4290EEB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8387819D-1592-449D-9EF7-6BC1140388A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9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8" descr="sub_03 copy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057" name="TextBox 10"/>
          <p:cNvSpPr txBox="1">
            <a:spLocks noChangeArrowheads="1"/>
          </p:cNvSpPr>
          <p:nvPr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224CF70-5F44-4199-8C5D-D3B4D265A9D4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35" r:id="rId1"/>
    <p:sldLayoutId id="2147487136" r:id="rId2"/>
    <p:sldLayoutId id="2147487137" r:id="rId3"/>
    <p:sldLayoutId id="2147487138" r:id="rId4"/>
    <p:sldLayoutId id="2147487139" r:id="rId5"/>
    <p:sldLayoutId id="2147487140" r:id="rId6"/>
    <p:sldLayoutId id="2147487141" r:id="rId7"/>
    <p:sldLayoutId id="2147487142" r:id="rId8"/>
    <p:sldLayoutId id="2147487143" r:id="rId9"/>
    <p:sldLayoutId id="2147487144" r:id="rId10"/>
    <p:sldLayoutId id="2147487145" r:id="rId11"/>
    <p:sldLayoutId id="2147487146" r:id="rId12"/>
    <p:sldLayoutId id="2147487147" r:id="rId13"/>
    <p:sldLayoutId id="2147487148" r:id="rId14"/>
    <p:sldLayoutId id="2147487149" r:id="rId15"/>
    <p:sldLayoutId id="2147487150" r:id="rId16"/>
    <p:sldLayoutId id="2147487151" r:id="rId17"/>
    <p:sldLayoutId id="2147487152" r:id="rId18"/>
  </p:sldLayoutIdLst>
  <p:transition>
    <p:zoom/>
  </p:transition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4450"/>
            <a:ext cx="9144000" cy="6858000"/>
          </a:xfrm>
          <a:prstGeom prst="rect">
            <a:avLst/>
          </a:prstGeom>
        </p:spPr>
      </p:pic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kumimoji="0" lang="ko-KR" altLang="en-US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236535" y="1341136"/>
            <a:ext cx="86709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3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Kconfig</a:t>
            </a:r>
            <a:endParaRPr lang="en-US" altLang="ko-KR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2429713" y="3069692"/>
            <a:ext cx="428457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hangingPunct="1"/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2023.07.14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hangingPunct="1"/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6180476" y="5913926"/>
            <a:ext cx="28350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㈜한화하이테크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eaLnBrk="1" hangingPunct="1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김수현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71230" y="0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FF00"/>
                </a:solidFill>
              </a:rPr>
              <a:t>[</a:t>
            </a:r>
            <a:r>
              <a:rPr lang="ko-KR" altLang="en-US" sz="1200" dirty="0">
                <a:solidFill>
                  <a:srgbClr val="FFFF00"/>
                </a:solidFill>
              </a:rPr>
              <a:t>내부자료</a:t>
            </a:r>
            <a:r>
              <a:rPr lang="en-US" altLang="ko-KR" sz="1200" dirty="0">
                <a:solidFill>
                  <a:srgbClr val="FFFF00"/>
                </a:solidFill>
              </a:rPr>
              <a:t>]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51CFB-9A9E-E4DC-3255-2E9E5CF6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Kconfig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72C9D-218E-0734-1B13-5676E07BC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/>
              <a:t>mainmenu</a:t>
            </a:r>
          </a:p>
          <a:p>
            <a:pPr lvl="1"/>
            <a:r>
              <a:rPr lang="en-US" altLang="ko-KR"/>
              <a:t>mainmenu </a:t>
            </a:r>
            <a:r>
              <a:rPr lang="ko-KR" altLang="en-US"/>
              <a:t>뒤에 </a:t>
            </a:r>
            <a:r>
              <a:rPr lang="en-US" altLang="ko-KR"/>
              <a:t>“linux Kernel Configuration”</a:t>
            </a:r>
            <a:r>
              <a:rPr lang="ko-KR" altLang="en-US"/>
              <a:t>이라고 작성시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</a:t>
            </a:r>
            <a:r>
              <a:rPr lang="ko-KR" altLang="en-US"/>
              <a:t>뒤에 문장을 </a:t>
            </a:r>
            <a:r>
              <a:rPr lang="en-US" altLang="ko-KR"/>
              <a:t>menuconfig</a:t>
            </a:r>
            <a:r>
              <a:rPr lang="ko-KR" altLang="en-US"/>
              <a:t> 타이틀로 지정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r>
              <a:rPr lang="en-US" altLang="ko-KR"/>
              <a:t>config &lt;Features&gt;</a:t>
            </a:r>
          </a:p>
          <a:p>
            <a:pPr lvl="1"/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menu entry 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정의할 때 쓰는 것</a:t>
            </a:r>
            <a:endParaRPr lang="en-US" altLang="ko-KR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ko-KR">
                <a:solidFill>
                  <a:srgbClr val="000000"/>
                </a:solidFill>
                <a:latin typeface="Arial" panose="020B0604020202020204" pitchFamily="34" charset="0"/>
              </a:rPr>
              <a:t>menu entry : </a:t>
            </a: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커널 옵션 항목을 말함</a:t>
            </a:r>
            <a:endParaRPr lang="en-US" altLang="ko-KR"/>
          </a:p>
          <a:p>
            <a:pPr lvl="2"/>
            <a:r>
              <a:rPr lang="en-US" altLang="ko-KR"/>
              <a:t>bool :  </a:t>
            </a:r>
            <a:r>
              <a:rPr lang="ko-KR" altLang="en-US"/>
              <a:t>메뉴 타입을 지정</a:t>
            </a:r>
            <a:endParaRPr lang="en-US" altLang="ko-KR"/>
          </a:p>
          <a:p>
            <a:pPr lvl="3"/>
            <a:r>
              <a:rPr lang="en-US" altLang="ko-KR"/>
              <a:t>tristate / string / hex / int</a:t>
            </a:r>
          </a:p>
          <a:p>
            <a:pPr lvl="2"/>
            <a:r>
              <a:rPr lang="en-US" altLang="ko-KR"/>
              <a:t>prompt</a:t>
            </a:r>
          </a:p>
          <a:p>
            <a:pPr lvl="3"/>
            <a:r>
              <a:rPr lang="ko-KR" altLang="en-US"/>
              <a:t>사용자가 볼 수 있도록 화면에 출력해주는 문자열 </a:t>
            </a:r>
            <a:endParaRPr lang="en-US" altLang="ko-KR"/>
          </a:p>
          <a:p>
            <a:pPr lvl="2"/>
            <a:r>
              <a:rPr lang="en-US" altLang="ko-KR"/>
              <a:t>debault</a:t>
            </a:r>
          </a:p>
          <a:p>
            <a:pPr lvl="3"/>
            <a:r>
              <a:rPr lang="en-US" altLang="ko-KR"/>
              <a:t>menu entry</a:t>
            </a:r>
            <a:r>
              <a:rPr lang="ko-KR" altLang="en-US"/>
              <a:t>의 기본 값 정하는 명령어</a:t>
            </a:r>
            <a:endParaRPr lang="en-US" altLang="ko-KR"/>
          </a:p>
          <a:p>
            <a:pPr lvl="2"/>
            <a:r>
              <a:rPr lang="en-US" altLang="ko-KR"/>
              <a:t>depends on</a:t>
            </a:r>
          </a:p>
          <a:p>
            <a:pPr lvl="3"/>
            <a:r>
              <a:rPr lang="en-US" altLang="ko-KR"/>
              <a:t>menu entry</a:t>
            </a:r>
            <a:r>
              <a:rPr lang="ko-KR" altLang="en-US"/>
              <a:t>의 종속성을 설정하는 명령어</a:t>
            </a:r>
            <a:endParaRPr lang="en-US" altLang="ko-KR"/>
          </a:p>
          <a:p>
            <a:pPr lvl="3"/>
            <a:r>
              <a:rPr lang="ko-KR" altLang="en-US"/>
              <a:t>다른 </a:t>
            </a:r>
            <a:r>
              <a:rPr lang="en-US" altLang="ko-KR"/>
              <a:t>feature</a:t>
            </a:r>
            <a:r>
              <a:rPr lang="ko-KR" altLang="en-US"/>
              <a:t>이 선택되면 현재 </a:t>
            </a:r>
            <a:r>
              <a:rPr lang="en-US" altLang="ko-KR"/>
              <a:t>menu entry</a:t>
            </a:r>
            <a:r>
              <a:rPr lang="ko-KR" altLang="en-US"/>
              <a:t>가 활성화 되는 명령어 </a:t>
            </a:r>
            <a:endParaRPr lang="en-US" altLang="ko-KR"/>
          </a:p>
          <a:p>
            <a:pPr lvl="4"/>
            <a:r>
              <a:rPr lang="en-US" altLang="ko-KR"/>
              <a:t>A</a:t>
            </a:r>
            <a:r>
              <a:rPr lang="ko-KR" altLang="en-US"/>
              <a:t>가 밥을 먹으면 </a:t>
            </a:r>
            <a:r>
              <a:rPr lang="en-US" altLang="ko-KR"/>
              <a:t>B</a:t>
            </a:r>
            <a:r>
              <a:rPr lang="ko-KR" altLang="en-US"/>
              <a:t>도 밥을 먹는다</a:t>
            </a:r>
            <a:endParaRPr lang="en-US" altLang="ko-KR"/>
          </a:p>
          <a:p>
            <a:pPr lvl="4"/>
            <a:endParaRPr lang="en-US" altLang="ko-KR"/>
          </a:p>
          <a:p>
            <a:pPr lvl="2"/>
            <a:r>
              <a:rPr lang="en-US" altLang="ko-KR"/>
              <a:t>select</a:t>
            </a:r>
          </a:p>
          <a:p>
            <a:pPr lvl="3"/>
            <a:r>
              <a:rPr lang="en-US" altLang="ko-KR"/>
              <a:t>depend on </a:t>
            </a:r>
            <a:r>
              <a:rPr lang="ko-KR" altLang="en-US"/>
              <a:t>과 반대인 역종속성 명령어</a:t>
            </a:r>
            <a:endParaRPr lang="en-US" altLang="ko-KR"/>
          </a:p>
          <a:p>
            <a:pPr lvl="3"/>
            <a:r>
              <a:rPr lang="en-US" altLang="ko-KR"/>
              <a:t>menu entry</a:t>
            </a:r>
            <a:r>
              <a:rPr lang="ko-KR" altLang="en-US"/>
              <a:t>가 활성화 되면 다른 </a:t>
            </a:r>
            <a:r>
              <a:rPr lang="en-US" altLang="ko-KR"/>
              <a:t>featur</a:t>
            </a:r>
            <a:r>
              <a:rPr lang="ko-KR" altLang="en-US"/>
              <a:t>도 같이 활성화</a:t>
            </a:r>
            <a:endParaRPr lang="en-US" altLang="ko-KR"/>
          </a:p>
          <a:p>
            <a:pPr lvl="4"/>
            <a:r>
              <a:rPr lang="en-US" altLang="ko-KR"/>
              <a:t>A</a:t>
            </a:r>
            <a:r>
              <a:rPr lang="ko-KR" altLang="en-US"/>
              <a:t>가 밥을 먹으니 </a:t>
            </a:r>
            <a:r>
              <a:rPr lang="en-US" altLang="ko-KR"/>
              <a:t>B</a:t>
            </a:r>
            <a:r>
              <a:rPr lang="ko-KR" altLang="en-US"/>
              <a:t>도 밥을 먹는다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9225063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94A0C-0136-71AE-AF5F-B868256F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98552F-FF68-4EF5-2B3D-AD72B1DAA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menu ~ endmenu</a:t>
            </a:r>
          </a:p>
          <a:p>
            <a:pPr lvl="1"/>
            <a:r>
              <a:rPr lang="ko-KR" altLang="en-US"/>
              <a:t>종속성을 만드는 옵션 </a:t>
            </a:r>
            <a:endParaRPr lang="en-US" altLang="ko-KR"/>
          </a:p>
          <a:p>
            <a:pPr lvl="1"/>
            <a:r>
              <a:rPr lang="en-US" altLang="ko-KR"/>
              <a:t>source</a:t>
            </a:r>
            <a:r>
              <a:rPr lang="ko-KR" altLang="en-US"/>
              <a:t>는 해당 파일을 불러오는 옵션</a:t>
            </a:r>
            <a:endParaRPr lang="en-US" altLang="ko-KR"/>
          </a:p>
          <a:p>
            <a:pPr lvl="2"/>
            <a:r>
              <a:rPr lang="en-US" altLang="ko-KR"/>
              <a:t>drivers/base/Kconfig/</a:t>
            </a:r>
            <a:r>
              <a:rPr lang="ko-KR" altLang="en-US"/>
              <a:t>를 불러와서 하위 </a:t>
            </a:r>
            <a:r>
              <a:rPr lang="en-US" altLang="ko-KR"/>
              <a:t>entry</a:t>
            </a:r>
            <a:r>
              <a:rPr lang="ko-KR" altLang="en-US"/>
              <a:t>로 설정하는 의미</a:t>
            </a:r>
            <a:endParaRPr lang="en-US" altLang="ko-KR"/>
          </a:p>
          <a:p>
            <a:pPr lvl="2"/>
            <a:endParaRPr lang="en-US" altLang="ko-KR"/>
          </a:p>
          <a:p>
            <a:r>
              <a:rPr lang="en-US" altLang="ko-KR"/>
              <a:t>choice~ endchoice</a:t>
            </a:r>
          </a:p>
          <a:p>
            <a:pPr lvl="1"/>
            <a:r>
              <a:rPr lang="en-US" altLang="ko-KR"/>
              <a:t>entry</a:t>
            </a:r>
            <a:r>
              <a:rPr lang="ko-KR" altLang="en-US"/>
              <a:t>중 선택적으로 활성화 시킬수 있는 명령어</a:t>
            </a:r>
          </a:p>
        </p:txBody>
      </p:sp>
    </p:spTree>
    <p:extLst>
      <p:ext uri="{BB962C8B-B14F-4D97-AF65-F5344CB8AC3E}">
        <p14:creationId xmlns:p14="http://schemas.microsoft.com/office/powerpoint/2010/main" val="3182693091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ETRI 경영목표안(역대기관장 간담회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20230207포인터</Template>
  <TotalTime>8113</TotalTime>
  <Words>160</Words>
  <Application>Microsoft Office PowerPoint</Application>
  <PresentationFormat>화면 슬라이드 쇼(4:3)</PresentationFormat>
  <Paragraphs>38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HY견고딕</vt:lpstr>
      <vt:lpstr>HY헤드라인M</vt:lpstr>
      <vt:lpstr>굴림</vt:lpstr>
      <vt:lpstr>맑은 고딕</vt:lpstr>
      <vt:lpstr>Arial</vt:lpstr>
      <vt:lpstr>Tahoma</vt:lpstr>
      <vt:lpstr>Times New Roman</vt:lpstr>
      <vt:lpstr>Wingdings</vt:lpstr>
      <vt:lpstr>ETRI 경영목표안(역대기관장 간담회)</vt:lpstr>
      <vt:lpstr>PowerPoint 프레젠테이션</vt:lpstr>
      <vt:lpstr>Kconfig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김수현</dc:creator>
  <cp:lastModifiedBy>김수현</cp:lastModifiedBy>
  <cp:revision>53</cp:revision>
  <cp:lastPrinted>2019-12-16T01:40:03Z</cp:lastPrinted>
  <dcterms:created xsi:type="dcterms:W3CDTF">2023-02-07T01:39:00Z</dcterms:created>
  <dcterms:modified xsi:type="dcterms:W3CDTF">2023-07-14T05:11:24Z</dcterms:modified>
</cp:coreProperties>
</file>