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5"/>
  </p:notesMasterIdLst>
  <p:handoutMasterIdLst>
    <p:handoutMasterId r:id="rId6"/>
  </p:handoutMasterIdLst>
  <p:sldIdLst>
    <p:sldId id="967" r:id="rId2"/>
    <p:sldId id="968" r:id="rId3"/>
    <p:sldId id="969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81788" autoAdjust="0"/>
  </p:normalViewPr>
  <p:slideViewPr>
    <p:cSldViewPr snapToGrid="0">
      <p:cViewPr varScale="1">
        <p:scale>
          <a:sx n="97" d="100"/>
          <a:sy n="97" d="100"/>
        </p:scale>
        <p:origin x="78" y="1356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sonHacksNano/installVSCo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5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ctags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2023.07.19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BD5B1-E830-67A4-1483-4057189C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ctags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00A64-406B-DD43-764E-4EECEE74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ctags</a:t>
            </a:r>
            <a:endParaRPr lang="en-US" altLang="ko-KR" dirty="0"/>
          </a:p>
          <a:p>
            <a:pPr lvl="1"/>
            <a:r>
              <a:rPr lang="ko-KR" altLang="en-US" dirty="0"/>
              <a:t>어떤 함수는 어느 파일 몇 번째 라인에 있는지 바로 갈 수 있도록 도와주는 도구</a:t>
            </a:r>
            <a:endParaRPr lang="en-US" altLang="ko-KR" dirty="0"/>
          </a:p>
          <a:p>
            <a:pPr lvl="1"/>
            <a:r>
              <a:rPr lang="en-US" altLang="ko-KR" dirty="0" err="1"/>
              <a:t>ctags</a:t>
            </a:r>
            <a:r>
              <a:rPr lang="en-US" altLang="ko-KR" dirty="0"/>
              <a:t> </a:t>
            </a:r>
            <a:r>
              <a:rPr lang="ko-KR" altLang="en-US" dirty="0"/>
              <a:t>파일을 생성 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설치 및 설정 방법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/>
              <a:t>install ctags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ctags</a:t>
            </a:r>
            <a:r>
              <a:rPr lang="en-US" altLang="ko-KR" dirty="0"/>
              <a:t> –R</a:t>
            </a:r>
          </a:p>
          <a:p>
            <a:pPr lvl="2"/>
            <a:r>
              <a:rPr lang="en-US" altLang="ko-KR" dirty="0"/>
              <a:t>-R</a:t>
            </a:r>
            <a:r>
              <a:rPr lang="ko-KR" altLang="en-US" dirty="0"/>
              <a:t>은 하위 디렉토리의 소스 코드까지 모두 검색 </a:t>
            </a:r>
            <a:r>
              <a:rPr lang="ko-KR" altLang="en-US"/>
              <a:t>하라는 의미</a:t>
            </a:r>
            <a:endParaRPr lang="en-US" altLang="ko-KR"/>
          </a:p>
          <a:p>
            <a:pPr lvl="2"/>
            <a:endParaRPr lang="en-US" altLang="ko-KR" dirty="0"/>
          </a:p>
          <a:p>
            <a:pPr lvl="1"/>
            <a:r>
              <a:rPr lang="en-US" altLang="ko-KR"/>
              <a:t>make</a:t>
            </a:r>
            <a:r>
              <a:rPr lang="ko-KR" altLang="en-US"/>
              <a:t> </a:t>
            </a:r>
            <a:r>
              <a:rPr lang="en-US" altLang="ko-KR"/>
              <a:t>tags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vim .</a:t>
            </a:r>
            <a:r>
              <a:rPr lang="en-US" altLang="ko-KR" dirty="0" err="1"/>
              <a:t>vimrc</a:t>
            </a:r>
            <a:endParaRPr lang="en-US" altLang="ko-KR" dirty="0"/>
          </a:p>
          <a:p>
            <a:pPr lvl="2"/>
            <a:r>
              <a:rPr lang="en-US" altLang="ko-KR" dirty="0"/>
              <a:t>set tags </a:t>
            </a:r>
            <a:r>
              <a:rPr lang="en-US" altLang="ko-KR"/>
              <a:t>=./tags</a:t>
            </a:r>
          </a:p>
          <a:p>
            <a:pPr lvl="2"/>
            <a:endParaRPr lang="en-US" altLang="ko-KR" dirty="0"/>
          </a:p>
          <a:p>
            <a:r>
              <a:rPr lang="en-US" altLang="ko-KR" dirty="0" err="1"/>
              <a:t>ctasg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ctrl + ] : </a:t>
            </a:r>
            <a:r>
              <a:rPr lang="ko-KR" altLang="en-US" dirty="0"/>
              <a:t>커서가 위치한 키워드의 정의로 이동</a:t>
            </a:r>
            <a:endParaRPr lang="en-US" altLang="ko-KR" dirty="0"/>
          </a:p>
          <a:p>
            <a:pPr lvl="1"/>
            <a:r>
              <a:rPr lang="en-US" altLang="ko-KR" dirty="0"/>
              <a:t>ctrl + t :  </a:t>
            </a:r>
            <a:r>
              <a:rPr lang="ko-KR" altLang="en-US" dirty="0"/>
              <a:t>이전 위치로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사용법 </a:t>
            </a:r>
            <a:endParaRPr lang="en-US" altLang="ko-KR" dirty="0"/>
          </a:p>
          <a:p>
            <a:pPr lvl="1"/>
            <a:r>
              <a:rPr lang="en-US" altLang="ko-KR" dirty="0"/>
              <a:t>vim devices/</a:t>
            </a:r>
            <a:r>
              <a:rPr lang="en-US" altLang="ko-KR" dirty="0" err="1"/>
              <a:t>gpio</a:t>
            </a:r>
            <a:r>
              <a:rPr lang="en-US" altLang="ko-KR" dirty="0"/>
              <a:t>/</a:t>
            </a:r>
            <a:r>
              <a:rPr lang="en-US" altLang="ko-KR" dirty="0" err="1"/>
              <a:t>gpio-tegra.c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29756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3D7D4-7801-FC5A-085A-92BA98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VScode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C5B32-4699-CE59-9FD0-23E9DFC4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VSCode</a:t>
            </a:r>
            <a:r>
              <a:rPr lang="ko-KR" altLang="en-US"/>
              <a:t>를 이용해서 함수의 정의 찾기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원격 제어로 연결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Jetson nano</a:t>
            </a:r>
            <a:r>
              <a:rPr lang="ko-KR" altLang="en-US"/>
              <a:t>에 </a:t>
            </a:r>
            <a:r>
              <a:rPr lang="en-US" altLang="ko-KR"/>
              <a:t>vscode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 b="0" i="0">
                <a:solidFill>
                  <a:srgbClr val="000080"/>
                </a:solidFill>
                <a:effectLst/>
                <a:latin typeface="Menlo"/>
              </a:rPr>
              <a:t>git</a:t>
            </a:r>
            <a:r>
              <a:rPr lang="en-US" altLang="ko-KR" b="0" i="0">
                <a:solidFill>
                  <a:srgbClr val="333333"/>
                </a:solidFill>
                <a:effectLst/>
                <a:latin typeface="Menlo"/>
              </a:rPr>
              <a:t> clone </a:t>
            </a:r>
            <a:r>
              <a:rPr lang="en-US" altLang="ko-KR" b="0" i="0">
                <a:solidFill>
                  <a:srgbClr val="333333"/>
                </a:solidFill>
                <a:effectLst/>
                <a:latin typeface="Menlo"/>
                <a:hlinkClick r:id="rId2"/>
              </a:rPr>
              <a:t>https://github.com/JetsonHacksNano/installVSCode.git</a:t>
            </a:r>
            <a:endParaRPr lang="en-US" altLang="ko-KR" b="0" i="0">
              <a:solidFill>
                <a:srgbClr val="333333"/>
              </a:solidFill>
              <a:effectLst/>
              <a:latin typeface="Menlo"/>
            </a:endParaRPr>
          </a:p>
          <a:p>
            <a:pPr lvl="1"/>
            <a:r>
              <a:rPr lang="en-US" altLang="ko-KR" b="0" i="0">
                <a:solidFill>
                  <a:srgbClr val="333333"/>
                </a:solidFill>
                <a:effectLst/>
                <a:latin typeface="Menlo"/>
              </a:rPr>
              <a:t>./installVSCode.sh</a:t>
            </a:r>
          </a:p>
          <a:p>
            <a:pPr lvl="1"/>
            <a:r>
              <a:rPr lang="en-US" altLang="ko-KR"/>
              <a:t>code</a:t>
            </a:r>
          </a:p>
          <a:p>
            <a:pPr lvl="2"/>
            <a:r>
              <a:rPr lang="ko-KR" altLang="en-US"/>
              <a:t>입력시 </a:t>
            </a:r>
            <a:r>
              <a:rPr lang="en-US" altLang="ko-KR"/>
              <a:t>VSCode</a:t>
            </a:r>
            <a:r>
              <a:rPr lang="ko-KR" altLang="en-US"/>
              <a:t> 실행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714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8673</TotalTime>
  <Words>123</Words>
  <Application>Microsoft Office PowerPoint</Application>
  <PresentationFormat>화면 슬라이드 쇼(4:3)</PresentationFormat>
  <Paragraphs>40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HY헤드라인M</vt:lpstr>
      <vt:lpstr>Menlo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ctags</vt:lpstr>
      <vt:lpstr>VScode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김수현</cp:lastModifiedBy>
  <cp:revision>61</cp:revision>
  <cp:lastPrinted>2019-12-16T01:40:03Z</cp:lastPrinted>
  <dcterms:created xsi:type="dcterms:W3CDTF">2023-02-07T01:39:00Z</dcterms:created>
  <dcterms:modified xsi:type="dcterms:W3CDTF">2023-07-27T05:08:18Z</dcterms:modified>
</cp:coreProperties>
</file>