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36" r:id="rId1"/>
  </p:sldMasterIdLst>
  <p:notesMasterIdLst>
    <p:notesMasterId r:id="rId11"/>
  </p:notesMasterIdLst>
  <p:handoutMasterIdLst>
    <p:handoutMasterId r:id="rId12"/>
  </p:handoutMasterIdLst>
  <p:sldIdLst>
    <p:sldId id="967" r:id="rId2"/>
    <p:sldId id="968" r:id="rId3"/>
    <p:sldId id="971" r:id="rId4"/>
    <p:sldId id="969" r:id="rId5"/>
    <p:sldId id="970" r:id="rId6"/>
    <p:sldId id="974" r:id="rId7"/>
    <p:sldId id="975" r:id="rId8"/>
    <p:sldId id="972" r:id="rId9"/>
    <p:sldId id="976" r:id="rId10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sz="2000" kern="1200">
        <a:solidFill>
          <a:schemeClr val="tx1"/>
        </a:solidFill>
        <a:latin typeface="Tahoma" panose="020B0604030504040204" pitchFamily="34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>
          <p15:clr>
            <a:srgbClr val="A4A3A4"/>
          </p15:clr>
        </p15:guide>
        <p15:guide id="2" orient="horz">
          <p15:clr>
            <a:srgbClr val="A4A3A4"/>
          </p15:clr>
        </p15:guide>
        <p15:guide id="3" pos="29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02CA"/>
    <a:srgbClr val="333399"/>
    <a:srgbClr val="FF3300"/>
    <a:srgbClr val="0000FF"/>
    <a:srgbClr val="A7F0FF"/>
    <a:srgbClr val="A80054"/>
    <a:srgbClr val="C8FEA4"/>
    <a:srgbClr val="DD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76" autoAdjust="0"/>
    <p:restoredTop sz="81788" autoAdjust="0"/>
  </p:normalViewPr>
  <p:slideViewPr>
    <p:cSldViewPr snapToGrid="0">
      <p:cViewPr varScale="1">
        <p:scale>
          <a:sx n="162" d="100"/>
          <a:sy n="162" d="100"/>
        </p:scale>
        <p:origin x="2016" y="144"/>
      </p:cViewPr>
      <p:guideLst>
        <p:guide orient="horz" pos="2165"/>
        <p:guide orient="horz"/>
        <p:guide pos="290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1" d="100"/>
          <a:sy n="61" d="100"/>
        </p:scale>
        <p:origin x="-279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6580189" y="95236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ctr" anchorCtr="0" compatLnSpc="1">
            <a:prstTxWarp prst="textNoShape">
              <a:avLst/>
            </a:prstTxWarp>
            <a:spAutoFit/>
          </a:bodyPr>
          <a:lstStyle>
            <a:lvl1pPr algn="r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59983"/>
            <a:ext cx="187326" cy="26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l" defTabSz="927417">
              <a:defRPr sz="11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68769" y="9660162"/>
            <a:ext cx="398745" cy="263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700" tIns="46349" rIns="92700" bIns="46349" numCol="1" anchor="b" anchorCtr="0" compatLnSpc="1">
            <a:prstTxWarp prst="textNoShape">
              <a:avLst/>
            </a:prstTxWarp>
            <a:spAutoFit/>
          </a:bodyPr>
          <a:lstStyle>
            <a:lvl1pPr algn="r" defTabSz="926861">
              <a:defRPr sz="1100">
                <a:latin typeface="굴림" panose="020B0600000101010101" pitchFamily="50" charset="-127"/>
              </a:defRPr>
            </a:lvl1pPr>
          </a:lstStyle>
          <a:p>
            <a:fld id="{F9569DC1-70FE-4907-990D-4DF631D646F2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30486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7988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7987" cy="496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3925" y="750888"/>
            <a:ext cx="4956175" cy="3717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4876" y="4718884"/>
            <a:ext cx="4987925" cy="445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9832"/>
            <a:ext cx="2947988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l">
              <a:defRPr sz="11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832"/>
            <a:ext cx="2947987" cy="4968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54" tIns="46024" rIns="92054" bIns="46024" numCol="1" anchor="b" anchorCtr="0" compatLnSpc="1">
            <a:prstTxWarp prst="textNoShape">
              <a:avLst/>
            </a:prstTxWarp>
          </a:bodyPr>
          <a:lstStyle>
            <a:lvl1pPr algn="r">
              <a:defRPr sz="1100">
                <a:latin typeface="Times New Roman" panose="02020603050405020304" pitchFamily="18" charset="0"/>
              </a:defRPr>
            </a:lvl1pPr>
          </a:lstStyle>
          <a:p>
            <a:fld id="{5903C8E3-169F-4CC6-9E17-2B832C7B003E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05380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9163" y="746125"/>
            <a:ext cx="4959350" cy="3721100"/>
          </a:xfrm>
          <a:ln/>
        </p:spPr>
      </p:sp>
      <p:sp>
        <p:nvSpPr>
          <p:cNvPr id="378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378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758" indent="-285676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2705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599787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6869" indent="-228541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3951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032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8115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5196" indent="-228541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B16A0A24-0B31-40DB-A991-28B32433FDBC}" type="slidenum">
              <a:rPr lang="ko-KR" altLang="en-US" sz="1100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1</a:t>
            </a:fld>
            <a:endParaRPr lang="en-US" altLang="ko-KR" sz="11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18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4A06D96-4D02-4D86-8F4A-013E468660FC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3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8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45178"/>
      </p:ext>
    </p:extLst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D498247C-6EAF-42E9-8B8F-B5DE6BD865B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9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8CF58F5-893F-46FD-9455-59FFC2107B4B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792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1CC035FD-7242-4CF0-9175-47B5B8226E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227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7D101FAB-9442-466C-BE25-206C13CAD6B6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45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234307AF-FA03-4D36-A219-65139F0C2DE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36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73CF7F-A6AB-4BC1-80EE-CCCF91A5F1A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236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9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1"/>
          <p:cNvSpPr txBox="1">
            <a:spLocks noChangeArrowheads="1"/>
          </p:cNvSpPr>
          <p:nvPr userDrawn="1"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A349443E-2EA0-4FEE-B285-F4C573B03BC7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43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3591130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0154D94-0913-4EDA-BEE4-410B2371A1FE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982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8" descr="sub_03 copy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그림 7" descr="006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525" y="0"/>
            <a:ext cx="22764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9"/>
          <p:cNvSpPr txBox="1">
            <a:spLocks noChangeArrowheads="1"/>
          </p:cNvSpPr>
          <p:nvPr/>
        </p:nvSpPr>
        <p:spPr bwMode="auto">
          <a:xfrm>
            <a:off x="7983538" y="581025"/>
            <a:ext cx="1160462" cy="40005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itchFamily="34" charset="0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r>
              <a:rPr kumimoji="0" lang="ko-KR" altLang="en-US">
                <a:solidFill>
                  <a:srgbClr val="990033"/>
                </a:solidFill>
                <a:latin typeface="HY견고딕" pitchFamily="18" charset="-127"/>
                <a:ea typeface="HY견고딕" pitchFamily="18" charset="-127"/>
              </a:rPr>
              <a:t>魂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808000"/>
                </a:solidFill>
                <a:latin typeface="HY견고딕" pitchFamily="18" charset="-127"/>
                <a:ea typeface="HY견고딕" pitchFamily="18" charset="-127"/>
              </a:rPr>
              <a:t>創</a:t>
            </a:r>
            <a:r>
              <a:rPr kumimoji="0" lang="ko-KR" altLang="en-US">
                <a:solidFill>
                  <a:srgbClr val="000000"/>
                </a:solidFill>
                <a:latin typeface="HY견고딕" pitchFamily="18" charset="-127"/>
                <a:ea typeface="HY견고딕" pitchFamily="18" charset="-127"/>
              </a:rPr>
              <a:t>▪</a:t>
            </a:r>
            <a:r>
              <a:rPr kumimoji="0" lang="ko-KR" altLang="en-US">
                <a:solidFill>
                  <a:srgbClr val="006666"/>
                </a:solidFill>
                <a:latin typeface="HY견고딕" pitchFamily="18" charset="-127"/>
                <a:ea typeface="HY견고딕" pitchFamily="18" charset="-127"/>
              </a:rPr>
              <a:t>通</a:t>
            </a:r>
          </a:p>
        </p:txBody>
      </p:sp>
      <p:sp>
        <p:nvSpPr>
          <p:cNvPr id="5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429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D4B26A46-B376-469B-BF4D-2DA504186192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F319412C-60DC-4CFF-9495-CA754FA0096F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3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2844" y="71414"/>
            <a:ext cx="7543824" cy="545274"/>
          </a:xfrm>
        </p:spPr>
        <p:txBody>
          <a:bodyPr>
            <a:normAutofit/>
          </a:bodyPr>
          <a:lstStyle>
            <a:lvl1pPr>
              <a:def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  <a:cs typeface="+mj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09403"/>
            <a:ext cx="8229600" cy="5274440"/>
          </a:xfrm>
        </p:spPr>
        <p:txBody>
          <a:bodyPr/>
          <a:lstStyle>
            <a:lvl1pPr>
              <a:buClr>
                <a:srgbClr val="C00000"/>
              </a:buClr>
              <a:buFont typeface="Wingdings" pitchFamily="2" charset="2"/>
              <a:buChar char=""/>
              <a:defRPr sz="18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</a:defRPr>
            </a:lvl1pPr>
            <a:lvl2pPr>
              <a:buClr>
                <a:srgbClr val="C00000"/>
              </a:buClr>
              <a:buFont typeface="Wingdings" pitchFamily="2" charset="2"/>
              <a:buChar char="l"/>
              <a:defRPr sz="1600"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2pPr>
            <a:lvl3pPr>
              <a:buClr>
                <a:srgbClr val="0000FF"/>
              </a:buClr>
              <a:buFont typeface="Wingdings" pitchFamily="2" charset="2"/>
              <a:buChar char="l"/>
              <a:defRPr sz="1400">
                <a:solidFill>
                  <a:srgbClr val="333399"/>
                </a:solidFill>
                <a:latin typeface="HY헤드라인M" pitchFamily="18" charset="-127"/>
                <a:ea typeface="HY헤드라인M" pitchFamily="18" charset="-127"/>
                <a:cs typeface="Tahoma" pitchFamily="34" charset="0"/>
              </a:defRPr>
            </a:lvl3pPr>
            <a:lvl4pPr>
              <a:defRPr sz="1400">
                <a:latin typeface="Tahoma" pitchFamily="34" charset="0"/>
                <a:cs typeface="Tahoma" pitchFamily="34" charset="0"/>
              </a:defRPr>
            </a:lvl4pPr>
            <a:lvl5pPr>
              <a:defRPr sz="1400">
                <a:latin typeface="Tahoma" pitchFamily="34" charset="0"/>
                <a:cs typeface="Tahoma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en-US" altLang="ko-KR" dirty="0"/>
              <a:t>AA</a:t>
            </a:r>
            <a:endParaRPr lang="ko-KR" altLang="en-US" dirty="0"/>
          </a:p>
          <a:p>
            <a:pPr lvl="3"/>
            <a:r>
              <a:rPr lang="en-US" altLang="ko-KR" dirty="0"/>
              <a:t>BB</a:t>
            </a:r>
            <a:endParaRPr lang="ko-KR" altLang="en-US" dirty="0"/>
          </a:p>
          <a:p>
            <a:pPr lvl="4"/>
            <a:r>
              <a:rPr lang="en-US" altLang="ko-KR" dirty="0"/>
              <a:t>CC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 kumimoji="1">
                <a:latin typeface="Tahoma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368076"/>
      </p:ext>
    </p:extLst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34DA5226-4B01-4FD8-A0A6-B4CE9D407FE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4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4815FAD8-EE8F-48AC-A424-590B20BC84FC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5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EDA5270-20C7-41FB-92E1-8FB11353BD99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80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8E5A7ED-06D9-4D2E-B518-E4A8AC1BFEC2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853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0FDBA5EB-518A-4468-B178-48DF6874317A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570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E07CC51C-B8F6-4483-8410-F5B4290EEB14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8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0"/>
          <p:cNvSpPr>
            <a:spLocks noGrp="1"/>
          </p:cNvSpPr>
          <p:nvPr>
            <p:ph type="sldNum" sz="quarter" idx="10"/>
          </p:nvPr>
        </p:nvSpPr>
        <p:spPr>
          <a:xfrm>
            <a:off x="3505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8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fld id="{8387819D-1592-449D-9EF7-6BC1140388A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19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그림 8" descr="sub_03 copy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prstClr val="black">
                    <a:tint val="75000"/>
                  </a:prstClr>
                </a:solidFill>
                <a:latin typeface="맑은 고딕"/>
                <a:ea typeface="맑은 고딕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2057" name="TextBox 10"/>
          <p:cNvSpPr txBox="1">
            <a:spLocks noChangeArrowheads="1"/>
          </p:cNvSpPr>
          <p:nvPr/>
        </p:nvSpPr>
        <p:spPr bwMode="auto">
          <a:xfrm>
            <a:off x="8780463" y="6577013"/>
            <a:ext cx="339725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fld id="{1224CF70-5F44-4199-8C5D-D3B4D265A9D4}" type="slidenum">
              <a:rPr lang="ko-KR" altLang="en-US" sz="1000">
                <a:solidFill>
                  <a:srgbClr val="000000"/>
                </a:solidFill>
                <a:latin typeface="Arial" panose="020B0604020202020204" pitchFamily="34" charset="0"/>
              </a:rPr>
              <a:pPr eaLnBrk="1" hangingPunct="1"/>
              <a:t>‹#›</a:t>
            </a:fld>
            <a:endParaRPr lang="ko-KR" altLang="en-US" sz="10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135" r:id="rId1"/>
    <p:sldLayoutId id="2147487136" r:id="rId2"/>
    <p:sldLayoutId id="2147487137" r:id="rId3"/>
    <p:sldLayoutId id="2147487138" r:id="rId4"/>
    <p:sldLayoutId id="2147487139" r:id="rId5"/>
    <p:sldLayoutId id="2147487140" r:id="rId6"/>
    <p:sldLayoutId id="2147487141" r:id="rId7"/>
    <p:sldLayoutId id="2147487142" r:id="rId8"/>
    <p:sldLayoutId id="2147487143" r:id="rId9"/>
    <p:sldLayoutId id="2147487144" r:id="rId10"/>
    <p:sldLayoutId id="2147487145" r:id="rId11"/>
    <p:sldLayoutId id="2147487146" r:id="rId12"/>
    <p:sldLayoutId id="2147487147" r:id="rId13"/>
    <p:sldLayoutId id="2147487148" r:id="rId14"/>
    <p:sldLayoutId id="2147487149" r:id="rId15"/>
    <p:sldLayoutId id="2147487150" r:id="rId16"/>
    <p:sldLayoutId id="2147487151" r:id="rId17"/>
    <p:sldLayoutId id="2147487152" r:id="rId18"/>
  </p:sldLayoutIdLst>
  <p:transition>
    <p:zoom/>
  </p:transition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" y="0"/>
            <a:ext cx="9144000" cy="6858000"/>
          </a:xfrm>
          <a:prstGeom prst="rect">
            <a:avLst/>
          </a:prstGeom>
        </p:spPr>
      </p:pic>
      <p:sp>
        <p:nvSpPr>
          <p:cNvPr id="21507" name="Rectangle 2"/>
          <p:cNvSpPr>
            <a:spLocks noChangeArrowheads="1"/>
          </p:cNvSpPr>
          <p:nvPr/>
        </p:nvSpPr>
        <p:spPr bwMode="auto">
          <a:xfrm>
            <a:off x="0" y="444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eaLnBrk="1" hangingPunct="1"/>
            <a:endParaRPr kumimoji="0" lang="ko-KR" altLang="en-US" sz="180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508" name="TextBox 6"/>
          <p:cNvSpPr txBox="1">
            <a:spLocks noChangeArrowheads="1"/>
          </p:cNvSpPr>
          <p:nvPr/>
        </p:nvSpPr>
        <p:spPr bwMode="auto">
          <a:xfrm>
            <a:off x="236535" y="1341136"/>
            <a:ext cx="86709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r>
              <a:rPr lang="ko-KR" altLang="en-US" sz="320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내부과제</a:t>
            </a:r>
            <a:endParaRPr lang="en-US" altLang="ko-KR" sz="3200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9713" y="3069692"/>
            <a:ext cx="4284573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r>
              <a:rPr lang="en-US" altLang="ko-KR" sz="2800">
                <a:latin typeface="HY헤드라인M" panose="02030600000101010101" pitchFamily="18" charset="-127"/>
                <a:ea typeface="HY헤드라인M" panose="02030600000101010101" pitchFamily="18" charset="-127"/>
              </a:rPr>
              <a:t>2023.06.22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 eaLnBrk="1" hangingPunct="1"/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1510" name="TextBox 6"/>
          <p:cNvSpPr txBox="1">
            <a:spLocks noChangeArrowheads="1"/>
          </p:cNvSpPr>
          <p:nvPr/>
        </p:nvSpPr>
        <p:spPr bwMode="auto">
          <a:xfrm>
            <a:off x="6180476" y="5913926"/>
            <a:ext cx="283509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ahoma" panose="020B0604030504040204" pitchFamily="34" charset="0"/>
                <a:ea typeface="굴림" panose="020B0600000101010101" pitchFamily="50" charset="-127"/>
              </a:defRPr>
            </a:lvl9pPr>
          </a:lstStyle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㈜한화하이테크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eaLnBrk="1" hangingPunct="1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김수현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1230" y="0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solidFill>
                  <a:srgbClr val="FFFF00"/>
                </a:solidFill>
              </a:rPr>
              <a:t>[</a:t>
            </a:r>
            <a:r>
              <a:rPr lang="ko-KR" altLang="en-US" sz="1200" dirty="0">
                <a:solidFill>
                  <a:srgbClr val="FFFF00"/>
                </a:solidFill>
              </a:rPr>
              <a:t>내부자료</a:t>
            </a:r>
            <a:r>
              <a:rPr lang="en-US" altLang="ko-KR" sz="1200" dirty="0">
                <a:solidFill>
                  <a:srgbClr val="FFFF00"/>
                </a:solidFill>
              </a:rPr>
              <a:t>]</a:t>
            </a:r>
            <a:endParaRPr lang="ko-KR" altLang="en-US" sz="1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A9066F-3BAB-B692-B066-2DCB7FEB2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Device Driver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C54AAE-B96C-AF32-E167-E24F3E6C9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device</a:t>
            </a:r>
            <a:r>
              <a:rPr lang="ko-KR" altLang="en-US"/>
              <a:t> </a:t>
            </a:r>
            <a:r>
              <a:rPr lang="en-US" altLang="ko-KR"/>
              <a:t>file</a:t>
            </a:r>
          </a:p>
          <a:p>
            <a:pPr lvl="1"/>
            <a:r>
              <a:rPr lang="ko-KR" altLang="en-US"/>
              <a:t>커널 내부의 함수를 호출할 수 있는 정보만을 제공하는 파일</a:t>
            </a:r>
            <a:endParaRPr lang="en-US" altLang="ko-KR"/>
          </a:p>
          <a:p>
            <a:pPr lvl="2"/>
            <a:r>
              <a:rPr lang="en-US" altLang="ko-KR"/>
              <a:t>Device Driver</a:t>
            </a:r>
            <a:r>
              <a:rPr lang="ko-KR" altLang="en-US"/>
              <a:t> 타입 정보</a:t>
            </a:r>
            <a:r>
              <a:rPr lang="en-US" altLang="ko-KR"/>
              <a:t>(</a:t>
            </a:r>
            <a:r>
              <a:rPr lang="ko-KR" altLang="en-US"/>
              <a:t>문자형</a:t>
            </a:r>
            <a:r>
              <a:rPr lang="en-US" altLang="ko-KR"/>
              <a:t>/</a:t>
            </a:r>
            <a:r>
              <a:rPr lang="ko-KR" altLang="en-US"/>
              <a:t>블록형</a:t>
            </a:r>
            <a:r>
              <a:rPr lang="en-US" altLang="ko-KR"/>
              <a:t>/</a:t>
            </a:r>
            <a:r>
              <a:rPr lang="ko-KR" altLang="en-US"/>
              <a:t>네트워크형</a:t>
            </a:r>
            <a:r>
              <a:rPr lang="en-US" altLang="ko-KR"/>
              <a:t>)</a:t>
            </a:r>
          </a:p>
          <a:p>
            <a:pPr lvl="3"/>
            <a:r>
              <a:rPr lang="ko-KR" altLang="en-US"/>
              <a:t>문자</a:t>
            </a:r>
            <a:r>
              <a:rPr lang="en-US" altLang="ko-KR"/>
              <a:t> </a:t>
            </a:r>
            <a:r>
              <a:rPr lang="ko-KR" altLang="en-US"/>
              <a:t>디바이스</a:t>
            </a:r>
            <a:endParaRPr lang="en-US" altLang="ko-KR"/>
          </a:p>
          <a:p>
            <a:pPr lvl="4"/>
            <a:r>
              <a:rPr lang="ko-KR" altLang="en-US"/>
              <a:t>버퍼를 사용하지 않고 즉시 읽고 쓰는 장치</a:t>
            </a:r>
            <a:endParaRPr lang="en-US" altLang="ko-KR"/>
          </a:p>
          <a:p>
            <a:pPr lvl="3"/>
            <a:r>
              <a:rPr lang="ko-KR" altLang="en-US"/>
              <a:t>블록 디바이스</a:t>
            </a:r>
            <a:endParaRPr lang="en-US" altLang="ko-KR"/>
          </a:p>
          <a:p>
            <a:pPr lvl="4"/>
            <a:r>
              <a:rPr lang="ko-KR" altLang="en-US"/>
              <a:t>블록 단위로 입출력 </a:t>
            </a:r>
            <a:endParaRPr lang="en-US" altLang="ko-KR"/>
          </a:p>
          <a:p>
            <a:pPr lvl="3"/>
            <a:r>
              <a:rPr lang="ko-KR" altLang="en-US"/>
              <a:t>네트워크 디바이스</a:t>
            </a:r>
            <a:endParaRPr lang="en-US" altLang="ko-KR"/>
          </a:p>
          <a:p>
            <a:pPr lvl="4"/>
            <a:r>
              <a:rPr lang="ko-KR" altLang="en-US"/>
              <a:t>네트워크 통신을 통해 패킷을 주고 받을 수 있는 디바이스</a:t>
            </a:r>
            <a:endParaRPr lang="en-US" altLang="ko-KR"/>
          </a:p>
          <a:p>
            <a:pPr lvl="2"/>
            <a:r>
              <a:rPr lang="ko-KR" altLang="en-US"/>
              <a:t>주 번호</a:t>
            </a:r>
            <a:r>
              <a:rPr lang="en-US" altLang="ko-KR"/>
              <a:t>(major number) : Device </a:t>
            </a:r>
            <a:r>
              <a:rPr lang="ko-KR" altLang="en-US"/>
              <a:t>종류 정보</a:t>
            </a:r>
            <a:r>
              <a:rPr lang="en-US" altLang="ko-KR"/>
              <a:t>	</a:t>
            </a:r>
          </a:p>
          <a:p>
            <a:pPr lvl="3"/>
            <a:r>
              <a:rPr lang="ko-KR" altLang="en-US"/>
              <a:t>커널에 의해 관리</a:t>
            </a:r>
            <a:endParaRPr lang="en-US" altLang="ko-KR"/>
          </a:p>
          <a:p>
            <a:pPr lvl="3"/>
            <a:r>
              <a:rPr lang="ko-KR" altLang="en-US"/>
              <a:t>제어하려는 디바이스를 구분하기 위한 디바이스의 </a:t>
            </a:r>
            <a:r>
              <a:rPr lang="en-US" altLang="ko-KR"/>
              <a:t>ID</a:t>
            </a:r>
            <a:r>
              <a:rPr lang="ko-KR" altLang="en-US"/>
              <a:t>와 같은 의미</a:t>
            </a:r>
            <a:endParaRPr lang="en-US" altLang="ko-KR"/>
          </a:p>
          <a:p>
            <a:pPr lvl="3"/>
            <a:endParaRPr lang="en-US" altLang="ko-KR"/>
          </a:p>
          <a:p>
            <a:pPr lvl="2"/>
            <a:r>
              <a:rPr lang="ko-KR" altLang="en-US"/>
              <a:t>부 번호</a:t>
            </a:r>
            <a:r>
              <a:rPr lang="en-US" altLang="ko-KR"/>
              <a:t>(minor number) : Device</a:t>
            </a:r>
            <a:r>
              <a:rPr lang="ko-KR" altLang="en-US"/>
              <a:t> 구분 정도</a:t>
            </a:r>
            <a:endParaRPr lang="en-US" altLang="ko-KR"/>
          </a:p>
          <a:p>
            <a:pPr lvl="3"/>
            <a:r>
              <a:rPr lang="ko-KR" altLang="en-US"/>
              <a:t>커널에 포함된 각 </a:t>
            </a:r>
            <a:r>
              <a:rPr lang="en-US" altLang="ko-KR"/>
              <a:t>Device Driver </a:t>
            </a:r>
            <a:r>
              <a:rPr lang="ko-KR" altLang="en-US"/>
              <a:t>의해 용도가 결정</a:t>
            </a:r>
            <a:r>
              <a:rPr lang="en-US" altLang="ko-KR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4117693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669A1-9FC4-EE27-E90B-F222D774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Device Driver </a:t>
            </a:r>
            <a:r>
              <a:rPr lang="ko-KR" altLang="en-US"/>
              <a:t>구조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4AF5DF8F-5457-0D77-8531-0A5F2EBD8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7905" y="1450054"/>
            <a:ext cx="6779451" cy="4089440"/>
          </a:xfrm>
        </p:spPr>
      </p:pic>
    </p:spTree>
    <p:extLst>
      <p:ext uri="{BB962C8B-B14F-4D97-AF65-F5344CB8AC3E}">
        <p14:creationId xmlns:p14="http://schemas.microsoft.com/office/powerpoint/2010/main" val="2634784806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A06FE-7ADE-0448-D78F-6CABAF06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과정 분석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6B43-09A5-3735-FBD5-BEA5B6F8B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/>
              <a:t>Device Driver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구동 과정 분석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/>
              <a:t>Device Driver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등록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커널 모듈 등록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insmod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명령어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insmod cddex.ko</a:t>
            </a: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/>
              <a:t>Device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파일 생성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/>
              <a:t>Device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노드라고 불림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mknod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명령어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mknod /dev/cddex c major minor</a:t>
            </a: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/>
              <a:t>Device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파일 접근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en-US" altLang="ko-KR"/>
              <a:t>Device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파일은 직접 접근을 못함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sudo chmod 666 /dev/cddex</a:t>
            </a: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리눅스의 커널이 알아서 실행 해줘야됨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함수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open()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를 이용하여 해당 </a:t>
            </a:r>
            <a:r>
              <a:rPr lang="en-US" altLang="ko-KR"/>
              <a:t>Device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 파일에 접근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int fp = open(“/dev/cddex”,O_RDWD)</a:t>
            </a:r>
          </a:p>
          <a:p>
            <a:pPr lvl="3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/>
              <a:t>Device Driver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검색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연결되어 있는</a:t>
            </a:r>
            <a:r>
              <a:rPr lang="en-US" altLang="ko-KR"/>
              <a:t> Device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제어하려는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kernel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에게 미리 등록한 </a:t>
            </a:r>
            <a:r>
              <a:rPr lang="en-US" altLang="ko-KR"/>
              <a:t>Device Driver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있는지 검색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1"/>
            <a:r>
              <a:rPr lang="en-US" altLang="ko-KR"/>
              <a:t>Device Driver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연동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	</a:t>
            </a: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검색이 되었다면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user application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과 연동 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2"/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이후 함수들을 이용하여 제어 요청 </a:t>
            </a:r>
            <a:endParaRPr lang="en-US" altLang="ko-KR"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lvl="3"/>
            <a:r>
              <a:rPr lang="en-US" altLang="ko-KR"/>
              <a:t>read,write …</a:t>
            </a:r>
          </a:p>
        </p:txBody>
      </p:sp>
    </p:spTree>
    <p:extLst>
      <p:ext uri="{BB962C8B-B14F-4D97-AF65-F5344CB8AC3E}">
        <p14:creationId xmlns:p14="http://schemas.microsoft.com/office/powerpoint/2010/main" val="1650357910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F0929E-A3DB-CFB9-C8DF-1B1A3EF6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Source code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6411DD-8C36-36CA-9F30-69F1ADFA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Source code</a:t>
            </a:r>
          </a:p>
          <a:p>
            <a:pPr lvl="1"/>
            <a:r>
              <a:rPr lang="en-US" altLang="ko-KR"/>
              <a:t>Device Driver </a:t>
            </a:r>
            <a:r>
              <a:rPr lang="ko-KR" altLang="en-US"/>
              <a:t>소스코드</a:t>
            </a:r>
            <a:endParaRPr lang="en-US" altLang="ko-KR"/>
          </a:p>
          <a:p>
            <a:pPr lvl="2"/>
            <a:r>
              <a:rPr lang="en-US" altLang="ko-KR" sz="1400"/>
              <a:t>open(), read(), write(), release() </a:t>
            </a:r>
            <a:r>
              <a:rPr lang="ko-KR" altLang="en-US" sz="1400"/>
              <a:t>함수</a:t>
            </a:r>
            <a:endParaRPr lang="en-US" altLang="ko-KR" sz="1400"/>
          </a:p>
          <a:p>
            <a:pPr lvl="2"/>
            <a:endParaRPr lang="en-US" altLang="ko-KR"/>
          </a:p>
          <a:p>
            <a:pPr lvl="1"/>
            <a:r>
              <a:rPr lang="ko-KR" altLang="en-US"/>
              <a:t>연동될 </a:t>
            </a:r>
            <a:r>
              <a:rPr lang="en-US" altLang="ko-KR"/>
              <a:t>User</a:t>
            </a:r>
            <a:r>
              <a:rPr lang="ko-KR" altLang="en-US"/>
              <a:t>  </a:t>
            </a:r>
            <a:r>
              <a:rPr lang="en-US" altLang="ko-KR"/>
              <a:t>Application </a:t>
            </a:r>
            <a:r>
              <a:rPr lang="ko-KR" altLang="en-US"/>
              <a:t>소스 코드 </a:t>
            </a:r>
            <a:endParaRPr lang="en-US" altLang="ko-KR"/>
          </a:p>
          <a:p>
            <a:pPr lvl="2"/>
            <a:r>
              <a:rPr lang="en-US" altLang="ko-KR"/>
              <a:t>struct file_operations : &lt;linux/fs.h&gt;</a:t>
            </a:r>
            <a:r>
              <a:rPr lang="ko-KR" altLang="en-US"/>
              <a:t> 선언</a:t>
            </a:r>
            <a:endParaRPr lang="en-US" altLang="ko-KR"/>
          </a:p>
          <a:p>
            <a:pPr lvl="3"/>
            <a:r>
              <a:rPr lang="ko-KR" altLang="en-US" sz="1100"/>
              <a:t>파일 시스템을 통해 문자 </a:t>
            </a:r>
            <a:r>
              <a:rPr lang="en-US" altLang="ko-KR" sz="1100"/>
              <a:t>Device Driver</a:t>
            </a:r>
            <a:r>
              <a:rPr lang="ko-KR" altLang="en-US" sz="1100"/>
              <a:t>와 응용 프로그램을 연결해주는 구조체</a:t>
            </a:r>
            <a:endParaRPr lang="en-US" altLang="ko-KR" sz="1100"/>
          </a:p>
          <a:p>
            <a:pPr marL="1371600" lvl="3" indent="0">
              <a:buNone/>
            </a:pPr>
            <a:endParaRPr lang="en-US" altLang="ko-KR"/>
          </a:p>
          <a:p>
            <a:pPr lvl="1"/>
            <a:r>
              <a:rPr lang="ko-KR" altLang="en-US"/>
              <a:t>디바이스 등록 및 해제 함수의 소스 </a:t>
            </a:r>
            <a:endParaRPr lang="en-US" altLang="ko-KR"/>
          </a:p>
          <a:p>
            <a:pPr lvl="2"/>
            <a:r>
              <a:rPr lang="en-US" altLang="ko-KR"/>
              <a:t>module_init()</a:t>
            </a:r>
          </a:p>
          <a:p>
            <a:pPr lvl="3"/>
            <a:r>
              <a:rPr lang="en-US" altLang="ko-KR"/>
              <a:t>register_chrdev(magin num, device name, file_operations)</a:t>
            </a:r>
          </a:p>
          <a:p>
            <a:pPr lvl="3"/>
            <a:endParaRPr lang="en-US" altLang="ko-KR"/>
          </a:p>
          <a:p>
            <a:pPr lvl="2"/>
            <a:r>
              <a:rPr lang="en-US" altLang="ko-KR"/>
              <a:t>module_exit()</a:t>
            </a:r>
          </a:p>
          <a:p>
            <a:pPr lvl="3"/>
            <a:r>
              <a:rPr lang="en-US" altLang="ko-KR"/>
              <a:t>unregister_chrdev (magin num, device name)</a:t>
            </a:r>
          </a:p>
          <a:p>
            <a:pPr lvl="3"/>
            <a:endParaRPr lang="en-US" altLang="ko-KR"/>
          </a:p>
          <a:p>
            <a:pPr lvl="1"/>
            <a:r>
              <a:rPr lang="en-US" altLang="ko-KR"/>
              <a:t>Device Driverd</a:t>
            </a:r>
            <a:r>
              <a:rPr lang="ko-KR" altLang="en-US"/>
              <a:t>와</a:t>
            </a:r>
            <a:r>
              <a:rPr lang="en-US" altLang="ko-KR"/>
              <a:t> User</a:t>
            </a:r>
            <a:r>
              <a:rPr lang="ko-KR" altLang="en-US"/>
              <a:t>  </a:t>
            </a:r>
            <a:r>
              <a:rPr lang="en-US" altLang="ko-KR"/>
              <a:t>Application </a:t>
            </a:r>
            <a:r>
              <a:rPr lang="ko-KR" altLang="en-US"/>
              <a:t>코드를 함께 컴파일 할 </a:t>
            </a:r>
            <a:r>
              <a:rPr lang="en-US" altLang="ko-KR"/>
              <a:t>Makefile </a:t>
            </a:r>
          </a:p>
        </p:txBody>
      </p:sp>
    </p:spTree>
    <p:extLst>
      <p:ext uri="{BB962C8B-B14F-4D97-AF65-F5344CB8AC3E}">
        <p14:creationId xmlns:p14="http://schemas.microsoft.com/office/powerpoint/2010/main" val="2081941313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5D293-356B-64B4-41B5-BFCC8AB7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Device Driver </a:t>
            </a:r>
            <a:r>
              <a:rPr lang="ko-KR" altLang="en-US"/>
              <a:t>소스코드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C9F8F1-F75E-76AC-FFFB-C89EC4EBE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Device Driver</a:t>
            </a:r>
            <a:r>
              <a:rPr lang="ko-KR" altLang="en-US"/>
              <a:t>에서 사용하는 함수들</a:t>
            </a:r>
            <a:endParaRPr lang="en-US" altLang="ko-KR"/>
          </a:p>
          <a:p>
            <a:pPr lvl="1"/>
            <a:r>
              <a:rPr lang="en-US" altLang="ko-KR"/>
              <a:t>open()</a:t>
            </a:r>
          </a:p>
          <a:p>
            <a:pPr lvl="2"/>
            <a:r>
              <a:rPr lang="ko-KR" altLang="en-US"/>
              <a:t>해당 </a:t>
            </a:r>
            <a:r>
              <a:rPr lang="en-US" altLang="ko-KR"/>
              <a:t>Device </a:t>
            </a:r>
            <a:r>
              <a:rPr lang="ko-KR" altLang="en-US"/>
              <a:t>에 연산을 가하기 위해 </a:t>
            </a:r>
            <a:r>
              <a:rPr lang="en-US" altLang="ko-KR"/>
              <a:t>Device</a:t>
            </a:r>
            <a:r>
              <a:rPr lang="ko-KR" altLang="en-US"/>
              <a:t> 파일을 열기 위한 함수</a:t>
            </a:r>
            <a:endParaRPr lang="en-US" altLang="ko-KR"/>
          </a:p>
          <a:p>
            <a:pPr lvl="2"/>
            <a:r>
              <a:rPr lang="en-US" altLang="ko-KR"/>
              <a:t>int cddex_open ( struct inode *inode, struct file *file )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read()</a:t>
            </a:r>
          </a:p>
          <a:p>
            <a:pPr lvl="2"/>
            <a:r>
              <a:rPr lang="ko-KR" altLang="en-US"/>
              <a:t>해당 디바이스로부터 데이터를 얻어 </a:t>
            </a:r>
            <a:r>
              <a:rPr lang="ko-KR" altLang="en-US">
                <a:solidFill>
                  <a:schemeClr val="accent1"/>
                </a:solidFill>
              </a:rPr>
              <a:t>커널 영역</a:t>
            </a:r>
            <a:r>
              <a:rPr lang="ko-KR" altLang="en-US"/>
              <a:t>에서 </a:t>
            </a:r>
            <a:r>
              <a:rPr lang="ko-KR" altLang="en-US">
                <a:solidFill>
                  <a:schemeClr val="accent1"/>
                </a:solidFill>
              </a:rPr>
              <a:t>사용자 영역</a:t>
            </a:r>
            <a:r>
              <a:rPr lang="ko-KR" altLang="en-US"/>
              <a:t>으로 복사</a:t>
            </a:r>
            <a:endParaRPr lang="en-US" altLang="ko-KR"/>
          </a:p>
          <a:p>
            <a:pPr lvl="3"/>
            <a:r>
              <a:rPr lang="en-US" altLang="ko-KR"/>
              <a:t>copy_to_user(buf,data,copylen*sizeof(char))</a:t>
            </a:r>
          </a:p>
          <a:p>
            <a:pPr lvl="2"/>
            <a:r>
              <a:rPr lang="en-US" altLang="ko-KR"/>
              <a:t>int cddex_read ( struct file *filp , char *buf, size_t count loff_t *ppos)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write()</a:t>
            </a:r>
          </a:p>
          <a:p>
            <a:pPr lvl="2"/>
            <a:r>
              <a:rPr lang="ko-KR" altLang="en-US">
                <a:solidFill>
                  <a:schemeClr val="accent1"/>
                </a:solidFill>
              </a:rPr>
              <a:t>사용자 영역</a:t>
            </a:r>
            <a:r>
              <a:rPr lang="ko-KR" altLang="en-US"/>
              <a:t>의 데이터를 </a:t>
            </a:r>
            <a:r>
              <a:rPr lang="ko-KR" altLang="en-US">
                <a:solidFill>
                  <a:schemeClr val="accent1"/>
                </a:solidFill>
              </a:rPr>
              <a:t>커널 영역</a:t>
            </a:r>
            <a:r>
              <a:rPr lang="ko-KR" altLang="en-US"/>
              <a:t>으로 복사</a:t>
            </a:r>
            <a:endParaRPr lang="en-US" altLang="ko-KR"/>
          </a:p>
          <a:p>
            <a:pPr lvl="3"/>
            <a:r>
              <a:rPr lang="en-US" altLang="ko-KR"/>
              <a:t>copy_from_user(data, buf, copylen*sizeof(char))</a:t>
            </a:r>
          </a:p>
          <a:p>
            <a:pPr lvl="2"/>
            <a:r>
              <a:rPr lang="en-US" altLang="ko-KR"/>
              <a:t>int cddex_write ( struct file *filp , char *buf, size_t count loff_t *ppos)</a:t>
            </a:r>
          </a:p>
          <a:p>
            <a:pPr lvl="2"/>
            <a:endParaRPr lang="en-US" altLang="ko-KR"/>
          </a:p>
          <a:p>
            <a:pPr lvl="1"/>
            <a:r>
              <a:rPr lang="en-US" altLang="ko-KR"/>
              <a:t>release()</a:t>
            </a:r>
          </a:p>
          <a:p>
            <a:pPr lvl="2"/>
            <a:r>
              <a:rPr lang="ko-KR" altLang="en-US"/>
              <a:t>드라이버가 응용프로그램에 의해 </a:t>
            </a:r>
            <a:r>
              <a:rPr lang="en-US" altLang="ko-KR"/>
              <a:t>close() </a:t>
            </a:r>
            <a:r>
              <a:rPr lang="ko-KR" altLang="en-US"/>
              <a:t>선언시  호출</a:t>
            </a:r>
            <a:endParaRPr lang="en-US" altLang="ko-KR"/>
          </a:p>
          <a:p>
            <a:pPr lvl="2"/>
            <a:r>
              <a:rPr lang="en-US" altLang="ko-KR"/>
              <a:t>int cddex_release ( struct inode *inode, struct file *file )</a:t>
            </a:r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051966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040705-E2B6-A10B-22C9-015DC9076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연동될 </a:t>
            </a:r>
            <a:r>
              <a:rPr lang="en-US" altLang="ko-KR"/>
              <a:t>User</a:t>
            </a:r>
            <a:r>
              <a:rPr lang="ko-KR" altLang="en-US"/>
              <a:t>  </a:t>
            </a:r>
            <a:r>
              <a:rPr lang="en-US" altLang="ko-KR"/>
              <a:t>Application </a:t>
            </a:r>
            <a:r>
              <a:rPr lang="ko-KR" altLang="en-US"/>
              <a:t>소스 코드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0FD8E1-092A-94FD-EAC8-92ED59BC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응용프로그램에서의 시스템콜 함수와 디바이스 드라이버의 함수와의 관계</a:t>
            </a:r>
            <a:endParaRPr lang="en-US" altLang="ko-KR"/>
          </a:p>
          <a:p>
            <a:pPr lvl="1"/>
            <a:r>
              <a:rPr lang="en-US" altLang="ko-KR"/>
              <a:t>file_operation</a:t>
            </a:r>
          </a:p>
          <a:p>
            <a:pPr lvl="2"/>
            <a:r>
              <a:rPr lang="en-US" altLang="ko-KR"/>
              <a:t>struct file_operation cddex_fops = {</a:t>
            </a:r>
          </a:p>
          <a:p>
            <a:pPr marL="857250" lvl="2" indent="0">
              <a:buNone/>
            </a:pPr>
            <a:r>
              <a:rPr lang="en-US" altLang="ko-KR"/>
              <a:t>	.open = cddex_open,</a:t>
            </a:r>
          </a:p>
          <a:p>
            <a:pPr marL="857250" lvl="2" indent="0">
              <a:buNone/>
            </a:pPr>
            <a:r>
              <a:rPr lang="en-US" altLang="ko-KR"/>
              <a:t>	.release = cddex_ release,</a:t>
            </a:r>
          </a:p>
          <a:p>
            <a:pPr marL="857250" lvl="2" indent="0">
              <a:buNone/>
            </a:pPr>
            <a:r>
              <a:rPr lang="en-US" altLang="ko-KR"/>
              <a:t>	.read = cddex_ read ,</a:t>
            </a:r>
          </a:p>
          <a:p>
            <a:pPr marL="857250" lvl="2" indent="0">
              <a:buNone/>
            </a:pPr>
            <a:r>
              <a:rPr lang="en-US" altLang="ko-KR"/>
              <a:t>	.write = cddex_write ,</a:t>
            </a:r>
          </a:p>
          <a:p>
            <a:pPr marL="857250" lvl="2" indent="0">
              <a:buNone/>
            </a:pPr>
            <a:r>
              <a:rPr lang="en-US" altLang="ko-KR"/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BD923F4-CD50-07A1-ABB3-ED87107B9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4019" y="2065387"/>
            <a:ext cx="4399976" cy="10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253111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657A1-BC8E-A3C8-B9C8-76FF87C8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응용프로그래밍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A562EE-61A7-3984-71A9-AD68C849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/>
              <a:t>응용프로그램 </a:t>
            </a:r>
            <a:r>
              <a:rPr lang="en-US" altLang="ko-KR"/>
              <a:t>app </a:t>
            </a:r>
            <a:r>
              <a:rPr lang="ko-KR" altLang="en-US"/>
              <a:t>사용</a:t>
            </a:r>
            <a:endParaRPr lang="en-US" altLang="ko-KR"/>
          </a:p>
          <a:p>
            <a:pPr lvl="1"/>
            <a:r>
              <a:rPr lang="en-US" altLang="ko-KR"/>
              <a:t>insmod</a:t>
            </a:r>
            <a:r>
              <a:rPr lang="ko-KR" altLang="en-US"/>
              <a:t>를 이용해 커널에 적재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mknod</a:t>
            </a:r>
            <a:r>
              <a:rPr lang="ko-KR" altLang="en-US"/>
              <a:t>를 이용해 </a:t>
            </a:r>
            <a:r>
              <a:rPr lang="en-US" altLang="ko-KR"/>
              <a:t>major num</a:t>
            </a:r>
            <a:r>
              <a:rPr lang="ko-KR" altLang="en-US"/>
              <a:t>을 적재</a:t>
            </a:r>
            <a:endParaRPr lang="en-US" altLang="ko-KR"/>
          </a:p>
          <a:p>
            <a:pPr lvl="1"/>
            <a:endParaRPr lang="en-US" altLang="ko-KR"/>
          </a:p>
          <a:p>
            <a:pPr lvl="1"/>
            <a:r>
              <a:rPr lang="en-US" altLang="ko-KR"/>
              <a:t>open()</a:t>
            </a:r>
          </a:p>
          <a:p>
            <a:pPr lvl="2"/>
            <a:r>
              <a:rPr lang="en-US" altLang="ko-KR"/>
              <a:t>int fd = open(“/dev/cddex”,O_RDWR)</a:t>
            </a:r>
          </a:p>
          <a:p>
            <a:pPr lvl="3"/>
            <a:r>
              <a:rPr lang="en-US" altLang="ko-KR"/>
              <a:t>/dev/cddex : </a:t>
            </a:r>
            <a:r>
              <a:rPr lang="ko-KR" altLang="en-US"/>
              <a:t>생성하고자 하는 파일 이름</a:t>
            </a:r>
            <a:endParaRPr lang="en-US" altLang="ko-KR"/>
          </a:p>
          <a:p>
            <a:pPr lvl="3"/>
            <a:r>
              <a:rPr lang="en-US" altLang="ko-KR"/>
              <a:t>O_RDWR : </a:t>
            </a:r>
            <a:r>
              <a:rPr lang="ko-KR" altLang="en-US"/>
              <a:t>읽기</a:t>
            </a:r>
            <a:r>
              <a:rPr lang="en-US" altLang="ko-KR"/>
              <a:t>/</a:t>
            </a:r>
            <a:r>
              <a:rPr lang="ko-KR" altLang="en-US"/>
              <a:t>쓰기 모드</a:t>
            </a:r>
            <a:endParaRPr lang="en-US" altLang="ko-KR"/>
          </a:p>
          <a:p>
            <a:pPr lvl="3"/>
            <a:endParaRPr lang="en-US" altLang="ko-KR"/>
          </a:p>
          <a:p>
            <a:pPr lvl="1"/>
            <a:r>
              <a:rPr lang="en-US" altLang="ko-KR"/>
              <a:t>write(fd, buf, count )</a:t>
            </a:r>
          </a:p>
          <a:p>
            <a:pPr lvl="2"/>
            <a:r>
              <a:rPr lang="en-US" altLang="ko-KR"/>
              <a:t>buf(</a:t>
            </a:r>
            <a:r>
              <a:rPr lang="ko-KR" altLang="en-US"/>
              <a:t>사용자</a:t>
            </a:r>
            <a:r>
              <a:rPr lang="en-US" altLang="ko-KR"/>
              <a:t>)</a:t>
            </a:r>
            <a:r>
              <a:rPr lang="ko-KR" altLang="en-US"/>
              <a:t>로부터 </a:t>
            </a:r>
            <a:r>
              <a:rPr lang="en-US" altLang="ko-KR"/>
              <a:t>count </a:t>
            </a:r>
            <a:r>
              <a:rPr lang="ko-KR" altLang="en-US"/>
              <a:t>바이트 만큼 읽음</a:t>
            </a:r>
            <a:endParaRPr lang="en-US" altLang="ko-KR"/>
          </a:p>
          <a:p>
            <a:pPr lvl="2"/>
            <a:r>
              <a:rPr lang="en-US" altLang="ko-KR"/>
              <a:t>fd</a:t>
            </a:r>
            <a:r>
              <a:rPr lang="ko-KR" altLang="en-US"/>
              <a:t>가 가리키는 파일에 쓰는 시스템 콜</a:t>
            </a:r>
            <a:endParaRPr lang="en-US" altLang="ko-KR"/>
          </a:p>
          <a:p>
            <a:pPr lvl="2"/>
            <a:r>
              <a:rPr lang="ko-KR" altLang="en-US"/>
              <a:t>성공 시 바이트 크기를 반환</a:t>
            </a:r>
            <a:endParaRPr lang="en-US" altLang="ko-KR"/>
          </a:p>
          <a:p>
            <a:pPr lvl="2"/>
            <a:r>
              <a:rPr lang="ko-KR" altLang="en-US"/>
              <a:t>실패 시 </a:t>
            </a:r>
            <a:r>
              <a:rPr lang="en-US" altLang="ko-KR"/>
              <a:t>-1 </a:t>
            </a:r>
            <a:r>
              <a:rPr lang="ko-KR" altLang="en-US"/>
              <a:t>을 반환</a:t>
            </a:r>
            <a:endParaRPr lang="en-US" altLang="ko-KR"/>
          </a:p>
          <a:p>
            <a:pPr lvl="2"/>
            <a:endParaRPr lang="en-US" altLang="ko-KR"/>
          </a:p>
          <a:p>
            <a:pPr lvl="1"/>
            <a:r>
              <a:rPr lang="en-US" altLang="ko-KR"/>
              <a:t>read(fd, buf ,count)</a:t>
            </a:r>
          </a:p>
          <a:p>
            <a:pPr lvl="2"/>
            <a:r>
              <a:rPr lang="en-US" altLang="ko-KR"/>
              <a:t>fd(</a:t>
            </a:r>
            <a:r>
              <a:rPr lang="ko-KR" altLang="en-US"/>
              <a:t>커널</a:t>
            </a:r>
            <a:r>
              <a:rPr lang="en-US" altLang="ko-KR"/>
              <a:t>)</a:t>
            </a:r>
            <a:r>
              <a:rPr lang="ko-KR" altLang="en-US"/>
              <a:t>로 부터 </a:t>
            </a:r>
            <a:r>
              <a:rPr lang="en-US" altLang="ko-KR"/>
              <a:t>count </a:t>
            </a:r>
            <a:r>
              <a:rPr lang="ko-KR" altLang="en-US"/>
              <a:t>바이트만큼 읽어 값을 가져옴</a:t>
            </a:r>
            <a:endParaRPr lang="en-US" altLang="ko-KR"/>
          </a:p>
          <a:p>
            <a:pPr lvl="2"/>
            <a:r>
              <a:rPr lang="ko-KR" altLang="en-US"/>
              <a:t>그 값을 </a:t>
            </a:r>
            <a:r>
              <a:rPr lang="en-US" altLang="ko-KR"/>
              <a:t>buf</a:t>
            </a:r>
            <a:r>
              <a:rPr lang="ko-KR" altLang="en-US"/>
              <a:t>에 저장하는 시스템 콜</a:t>
            </a:r>
            <a:endParaRPr lang="en-US" altLang="ko-KR"/>
          </a:p>
          <a:p>
            <a:pPr lvl="2"/>
            <a:r>
              <a:rPr lang="ko-KR" altLang="en-US"/>
              <a:t>성공 시 바이트 크기를 반환</a:t>
            </a:r>
            <a:endParaRPr lang="en-US" altLang="ko-KR"/>
          </a:p>
          <a:p>
            <a:pPr lvl="2"/>
            <a:r>
              <a:rPr lang="ko-KR" altLang="en-US"/>
              <a:t>실패 시 </a:t>
            </a:r>
            <a:r>
              <a:rPr lang="en-US" altLang="ko-KR"/>
              <a:t>-1 </a:t>
            </a:r>
            <a:r>
              <a:rPr lang="ko-KR" altLang="en-US"/>
              <a:t>을 반환</a:t>
            </a:r>
            <a:endParaRPr lang="en-US" altLang="ko-KR"/>
          </a:p>
          <a:p>
            <a:pPr lvl="2"/>
            <a:endParaRPr lang="en-US" altLang="ko-KR"/>
          </a:p>
          <a:p>
            <a:pPr lvl="2"/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51245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2E8B5D-0280-4B26-55C6-C1682B80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Device Driver</a:t>
            </a:r>
            <a:r>
              <a:rPr lang="ko-KR" altLang="en-US"/>
              <a:t>과 응용프로그램 관계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9868366-8F52-4EC5-1F94-47A1AF6A3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928" y="1523578"/>
            <a:ext cx="6781817" cy="4293185"/>
          </a:xfrm>
        </p:spPr>
      </p:pic>
    </p:spTree>
    <p:extLst>
      <p:ext uri="{BB962C8B-B14F-4D97-AF65-F5344CB8AC3E}">
        <p14:creationId xmlns:p14="http://schemas.microsoft.com/office/powerpoint/2010/main" val="2787923901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ETRI 경영목표안(역대기관장 간담회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Embedded SW PPT Format</Template>
  <TotalTime>15068</TotalTime>
  <Words>652</Words>
  <Application>Microsoft Office PowerPoint</Application>
  <PresentationFormat>화면 슬라이드 쇼(4:3)</PresentationFormat>
  <Paragraphs>119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D2Coding</vt:lpstr>
      <vt:lpstr>HY견고딕</vt:lpstr>
      <vt:lpstr>HY헤드라인M</vt:lpstr>
      <vt:lpstr>굴림</vt:lpstr>
      <vt:lpstr>맑은 고딕</vt:lpstr>
      <vt:lpstr>Arial</vt:lpstr>
      <vt:lpstr>Tahoma</vt:lpstr>
      <vt:lpstr>Times New Roman</vt:lpstr>
      <vt:lpstr>Wingdings</vt:lpstr>
      <vt:lpstr>ETRI 경영목표안(역대기관장 간담회)</vt:lpstr>
      <vt:lpstr>PowerPoint 프레젠테이션</vt:lpstr>
      <vt:lpstr>Device Driver</vt:lpstr>
      <vt:lpstr> Device Driver 구조</vt:lpstr>
      <vt:lpstr>과정 분석</vt:lpstr>
      <vt:lpstr>Source code</vt:lpstr>
      <vt:lpstr>Device Driver 소스코드</vt:lpstr>
      <vt:lpstr>연동될 User  Application 소스 코드 </vt:lpstr>
      <vt:lpstr>응용프로그래밍 </vt:lpstr>
      <vt:lpstr>Device Driver과 응용프로그램 관계</vt:lpstr>
    </vt:vector>
  </TitlesOfParts>
  <Company>ETRI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공모대전용 Qplus 소개</dc:title>
  <dc:creator>박승민</dc:creator>
  <cp:lastModifiedBy>김수현</cp:lastModifiedBy>
  <cp:revision>811</cp:revision>
  <cp:lastPrinted>2019-12-16T01:40:03Z</cp:lastPrinted>
  <dcterms:created xsi:type="dcterms:W3CDTF">2007-03-14T04:46:29Z</dcterms:created>
  <dcterms:modified xsi:type="dcterms:W3CDTF">2023-06-27T00:55:32Z</dcterms:modified>
</cp:coreProperties>
</file>