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0"/>
  </p:notesMasterIdLst>
  <p:handoutMasterIdLst>
    <p:handoutMasterId r:id="rId11"/>
  </p:handoutMasterIdLst>
  <p:sldIdLst>
    <p:sldId id="967" r:id="rId2"/>
    <p:sldId id="968" r:id="rId3"/>
    <p:sldId id="971" r:id="rId4"/>
    <p:sldId id="969" r:id="rId5"/>
    <p:sldId id="970" r:id="rId6"/>
    <p:sldId id="972" r:id="rId7"/>
    <p:sldId id="973" r:id="rId8"/>
    <p:sldId id="975" r:id="rId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A34873A-F9FC-4E64-A824-3C741DA4ADA2}">
          <p14:sldIdLst>
            <p14:sldId id="967"/>
          </p14:sldIdLst>
        </p14:section>
        <p14:section name="제목 없는 구역" id="{01645CDD-C76F-4C65-B34D-0F28BA989004}">
          <p14:sldIdLst>
            <p14:sldId id="968"/>
            <p14:sldId id="971"/>
            <p14:sldId id="969"/>
            <p14:sldId id="970"/>
            <p14:sldId id="972"/>
            <p14:sldId id="973"/>
            <p14:sldId id="9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0" autoAdjust="0"/>
    <p:restoredTop sz="95944" autoAdjust="0"/>
  </p:normalViewPr>
  <p:slideViewPr>
    <p:cSldViewPr snapToGrid="0">
      <p:cViewPr varScale="1">
        <p:scale>
          <a:sx n="162" d="100"/>
          <a:sy n="162" d="100"/>
        </p:scale>
        <p:origin x="1662" y="14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45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6367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systemctl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2024.01.26</a:t>
            </a: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다이렉티드코리아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F933-32C8-D9F7-7621-890273A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9D928-FF09-E178-5C32-2AED9D3D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systemd</a:t>
            </a:r>
          </a:p>
          <a:p>
            <a:pPr lvl="1"/>
            <a:r>
              <a:rPr lang="ko-KR" altLang="en-US"/>
              <a:t>전통적으로 </a:t>
            </a:r>
            <a:r>
              <a:rPr lang="en-US" altLang="ko-KR"/>
              <a:t>Unix </a:t>
            </a:r>
            <a:r>
              <a:rPr lang="ko-KR" altLang="en-US"/>
              <a:t>시스템이 부팅후에 가장 먼저 생성된 후에 </a:t>
            </a:r>
            <a:r>
              <a:rPr lang="en-US" altLang="ko-KR"/>
              <a:t>init </a:t>
            </a:r>
            <a:r>
              <a:rPr lang="ko-KR" altLang="en-US"/>
              <a:t>역할을 대체함</a:t>
            </a:r>
            <a:endParaRPr lang="en-US" altLang="ko-KR"/>
          </a:p>
          <a:p>
            <a:pPr lvl="2"/>
            <a:r>
              <a:rPr lang="ko-KR" altLang="en-US"/>
              <a:t>부트 시 시작되며 시스템 종료 시 종료되는 마지막 프로세스</a:t>
            </a:r>
            <a:r>
              <a:rPr lang="en-US" altLang="ko-KR"/>
              <a:t> </a:t>
            </a:r>
          </a:p>
          <a:p>
            <a:pPr marL="914400" lvl="2" indent="0">
              <a:buNone/>
            </a:pPr>
            <a:endParaRPr lang="en-US" altLang="ko-KR"/>
          </a:p>
          <a:p>
            <a:pPr lvl="2"/>
            <a:r>
              <a:rPr lang="en-US" altLang="ko-KR"/>
              <a:t>PID 1</a:t>
            </a:r>
            <a:r>
              <a:rPr lang="ko-KR" altLang="en-US"/>
              <a:t>로 실행</a:t>
            </a:r>
            <a:r>
              <a:rPr lang="en-US" altLang="ko-KR"/>
              <a:t>,</a:t>
            </a:r>
            <a:r>
              <a:rPr lang="ko-KR" altLang="en-US"/>
              <a:t> 부트 시 시스템 서비스 또는 프로세스 및 시스템 초기화를 관리</a:t>
            </a:r>
            <a:endParaRPr lang="en-US" altLang="ko-KR"/>
          </a:p>
          <a:p>
            <a:pPr lvl="3"/>
            <a:r>
              <a:rPr lang="ko-KR" altLang="en-US">
                <a:solidFill>
                  <a:srgbClr val="1A1816"/>
                </a:solidFill>
                <a:latin typeface="Oracle Sans"/>
              </a:rPr>
              <a:t>또한</a:t>
            </a:r>
            <a:r>
              <a:rPr lang="en-US" altLang="ko-KR">
                <a:solidFill>
                  <a:srgbClr val="1A1816"/>
                </a:solidFill>
                <a:latin typeface="Oracle Sans"/>
              </a:rPr>
              <a:t>, </a:t>
            </a:r>
            <a:r>
              <a:rPr lang="ko-KR" altLang="en-US" b="0" i="0">
                <a:solidFill>
                  <a:srgbClr val="1A1816"/>
                </a:solidFill>
                <a:effectLst/>
                <a:latin typeface="Oracle Sans"/>
              </a:rPr>
              <a:t>이벤트 로깅</a:t>
            </a:r>
            <a:r>
              <a:rPr lang="en-US" altLang="ko-KR" b="0" i="0">
                <a:solidFill>
                  <a:srgbClr val="1A1816"/>
                </a:solidFill>
                <a:effectLst/>
                <a:latin typeface="Oracle Sans"/>
              </a:rPr>
              <a:t>, </a:t>
            </a:r>
            <a:r>
              <a:rPr lang="ko-KR" altLang="en-US" b="0" i="0">
                <a:solidFill>
                  <a:srgbClr val="1A1816"/>
                </a:solidFill>
                <a:effectLst/>
                <a:latin typeface="Oracle Sans"/>
              </a:rPr>
              <a:t>장치 관리</a:t>
            </a:r>
            <a:r>
              <a:rPr lang="en-US" altLang="ko-KR" b="0" i="0">
                <a:solidFill>
                  <a:srgbClr val="1A1816"/>
                </a:solidFill>
                <a:effectLst/>
                <a:latin typeface="Oracle Sans"/>
              </a:rPr>
              <a:t>, </a:t>
            </a:r>
            <a:r>
              <a:rPr lang="ko-KR" altLang="en-US" b="0" i="0">
                <a:solidFill>
                  <a:srgbClr val="1A1816"/>
                </a:solidFill>
                <a:effectLst/>
                <a:latin typeface="Oracle Sans"/>
              </a:rPr>
              <a:t>사용자 로그인</a:t>
            </a:r>
            <a:r>
              <a:rPr lang="en-US" altLang="ko-KR" b="0" i="0">
                <a:solidFill>
                  <a:srgbClr val="1A1816"/>
                </a:solidFill>
                <a:effectLst/>
                <a:latin typeface="Oracle Sans"/>
              </a:rPr>
              <a:t>, </a:t>
            </a:r>
            <a:r>
              <a:rPr lang="ko-KR" altLang="en-US" b="0" i="0">
                <a:solidFill>
                  <a:srgbClr val="1A1816"/>
                </a:solidFill>
                <a:effectLst/>
                <a:latin typeface="Oracle Sans"/>
              </a:rPr>
              <a:t>작업 일정</a:t>
            </a:r>
            <a:r>
              <a:rPr lang="en-US" altLang="ko-KR" b="0" i="0">
                <a:solidFill>
                  <a:srgbClr val="1A1816"/>
                </a:solidFill>
                <a:effectLst/>
                <a:latin typeface="Oracle Sans"/>
              </a:rPr>
              <a:t>, </a:t>
            </a:r>
            <a:r>
              <a:rPr lang="ko-KR" altLang="en-US" b="0" i="0">
                <a:solidFill>
                  <a:srgbClr val="1A1816"/>
                </a:solidFill>
                <a:effectLst/>
                <a:latin typeface="Oracle Sans"/>
              </a:rPr>
              <a:t>시간 동기화 및 시스템 부트등 여러 다른 작업과 기능을 처리 가능</a:t>
            </a:r>
            <a:endParaRPr lang="en-US" altLang="ko-KR" b="0" i="0">
              <a:solidFill>
                <a:srgbClr val="1A1816"/>
              </a:solidFill>
              <a:effectLst/>
              <a:latin typeface="Oracle Sans"/>
            </a:endParaRPr>
          </a:p>
          <a:p>
            <a:pPr lvl="3"/>
            <a:endParaRPr lang="en-US" altLang="ko-KR"/>
          </a:p>
          <a:p>
            <a:pPr lvl="1"/>
            <a:r>
              <a:rPr lang="ko-KR" altLang="en-US"/>
              <a:t>사용자 공간에서 실행되는 프로세스를 관리할 수 있음</a:t>
            </a:r>
            <a:endParaRPr lang="en-US" altLang="ko-KR"/>
          </a:p>
          <a:p>
            <a:pPr lvl="2"/>
            <a:r>
              <a:rPr lang="ko-KR" altLang="en-US"/>
              <a:t>시스템의 사용자는 자신의 서비스를 구성 및 관리</a:t>
            </a:r>
          </a:p>
          <a:p>
            <a:pPr lvl="2"/>
            <a:r>
              <a:rPr lang="ko-KR" altLang="en-US"/>
              <a:t>사용자가 세션을 종료 후</a:t>
            </a:r>
            <a:r>
              <a:rPr lang="en-US" altLang="ko-KR"/>
              <a:t>, </a:t>
            </a:r>
            <a:r>
              <a:rPr lang="ko-KR" altLang="en-US"/>
              <a:t>서비스가 계속 실행되도록 시스템 사용자를 구성할 수 있음</a:t>
            </a:r>
          </a:p>
          <a:p>
            <a:pPr marL="914400" lvl="2" indent="0">
              <a:buNone/>
            </a:pPr>
            <a:endParaRPr lang="en-US" altLang="ko-KR"/>
          </a:p>
          <a:p>
            <a:pPr lvl="1"/>
            <a:r>
              <a:rPr lang="en-US" altLang="ko-KR"/>
              <a:t>systemd </a:t>
            </a:r>
            <a:r>
              <a:rPr lang="ko-KR" altLang="en-US"/>
              <a:t>는 전체 시스템을 시작하고 관리하는 데 유닛</a:t>
            </a:r>
            <a:r>
              <a:rPr lang="en-US" altLang="ko-KR"/>
              <a:t>(unit)</a:t>
            </a:r>
            <a:r>
              <a:rPr lang="ko-KR" altLang="en-US"/>
              <a:t>이라 부르는 구성 요소를 사용</a:t>
            </a:r>
            <a:endParaRPr lang="en-US" altLang="ko-KR"/>
          </a:p>
          <a:p>
            <a:pPr lvl="2"/>
            <a:r>
              <a:rPr lang="en-US" altLang="ko-KR"/>
              <a:t>systemd</a:t>
            </a:r>
            <a:r>
              <a:rPr lang="ko-KR" altLang="en-US"/>
              <a:t>는 관리 대상의 이름을 </a:t>
            </a:r>
            <a:r>
              <a:rPr lang="en-US" altLang="ko-KR"/>
              <a:t>‘</a:t>
            </a:r>
            <a:r>
              <a:rPr lang="ko-KR" altLang="en-US"/>
              <a:t>서비스 이름</a:t>
            </a:r>
            <a:r>
              <a:rPr lang="en-US" altLang="ko-KR"/>
              <a:t>.</a:t>
            </a:r>
            <a:r>
              <a:rPr lang="ko-KR" altLang="en-US"/>
              <a:t>유닛</a:t>
            </a:r>
            <a:r>
              <a:rPr lang="en-US" altLang="ko-KR"/>
              <a:t>’</a:t>
            </a:r>
            <a:r>
              <a:rPr lang="ko-KR" altLang="en-US"/>
              <a:t> 종류의 형태로 관리</a:t>
            </a:r>
            <a:endParaRPr lang="en-US" altLang="ko-KR"/>
          </a:p>
          <a:p>
            <a:pPr lvl="3"/>
            <a:r>
              <a:rPr lang="ko-KR" altLang="en-US"/>
              <a:t>예시 </a:t>
            </a:r>
            <a:r>
              <a:rPr lang="en-US" altLang="ko-KR"/>
              <a:t>) systemctl list-units --type service</a:t>
            </a:r>
          </a:p>
          <a:p>
            <a:pPr marL="1828800" lvl="4" indent="0">
              <a:buNone/>
            </a:pPr>
            <a:r>
              <a:rPr lang="en-US" altLang="ko-KR"/>
              <a:t>	.service type </a:t>
            </a:r>
            <a:r>
              <a:rPr lang="ko-KR" altLang="en-US"/>
              <a:t>모두 출력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917108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1614-3D2C-8004-1F59-40A4785D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systemd</a:t>
            </a:r>
            <a:r>
              <a:rPr lang="ko-KR" altLang="en-US"/>
              <a:t>의 유닛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87B983D-360D-D28D-5A6F-663C34E04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92655"/>
              </p:ext>
            </p:extLst>
          </p:nvPr>
        </p:nvGraphicFramePr>
        <p:xfrm>
          <a:off x="1306707" y="1798258"/>
          <a:ext cx="6079285" cy="326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77">
                  <a:extLst>
                    <a:ext uri="{9D8B030D-6E8A-4147-A177-3AD203B41FA5}">
                      <a16:colId xmlns:a16="http://schemas.microsoft.com/office/drawing/2014/main" val="1921235300"/>
                    </a:ext>
                  </a:extLst>
                </a:gridCol>
                <a:gridCol w="2362033">
                  <a:extLst>
                    <a:ext uri="{9D8B030D-6E8A-4147-A177-3AD203B41FA5}">
                      <a16:colId xmlns:a16="http://schemas.microsoft.com/office/drawing/2014/main" val="1592529673"/>
                    </a:ext>
                  </a:extLst>
                </a:gridCol>
                <a:gridCol w="2592475">
                  <a:extLst>
                    <a:ext uri="{9D8B030D-6E8A-4147-A177-3AD203B41FA5}">
                      <a16:colId xmlns:a16="http://schemas.microsoft.com/office/drawing/2014/main" val="4022143388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유닛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562753"/>
                  </a:ext>
                </a:extLst>
              </a:tr>
              <a:tr h="56775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데몬의 시작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종료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재시작 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atd.service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968720"/>
                  </a:ext>
                </a:extLst>
              </a:tr>
              <a:tr h="56775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소켓을 관리하는 유닛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dbus.socket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457103"/>
                  </a:ext>
                </a:extLst>
              </a:tr>
              <a:tr h="56775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리눅스의 여러 장치들을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dev-sda.device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160733"/>
                  </a:ext>
                </a:extLst>
              </a:tr>
              <a:tr h="56775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마운트 포인트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boot.mount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246107"/>
                  </a:ext>
                </a:extLst>
              </a:tr>
              <a:tr h="567755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automount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effectLst/>
                        </a:rPr>
                        <a:t>자동 마운트 포인트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proc-sys-fs-binfmt_misc.automount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41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9842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4B96-F4E0-0C2F-168A-137BD87B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systemctl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EAF67-8083-FEAB-187C-08B9BABE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systemctl</a:t>
            </a:r>
            <a:endParaRPr lang="en-US" altLang="ko-KR" dirty="0"/>
          </a:p>
          <a:p>
            <a:pPr lvl="1"/>
            <a:r>
              <a:rPr lang="ko-KR" altLang="en-US" dirty="0"/>
              <a:t>명령어는 시스템의 상태를 확인하고 서비스들을 조작하는 데 사용</a:t>
            </a:r>
            <a:endParaRPr lang="en-US" altLang="ko-KR" dirty="0"/>
          </a:p>
          <a:p>
            <a:pPr lvl="2"/>
            <a:r>
              <a:rPr lang="ko-KR" altLang="en-US" dirty="0"/>
              <a:t>서비스의 시작</a:t>
            </a:r>
            <a:r>
              <a:rPr lang="en-US" altLang="ko-KR" dirty="0"/>
              <a:t>, </a:t>
            </a:r>
            <a:r>
              <a:rPr lang="ko-KR" altLang="en-US" dirty="0"/>
              <a:t>중지</a:t>
            </a:r>
            <a:r>
              <a:rPr lang="en-US" altLang="ko-KR" dirty="0"/>
              <a:t>, </a:t>
            </a:r>
            <a:r>
              <a:rPr lang="ko-KR" altLang="en-US" dirty="0"/>
              <a:t>다시 시작 및 상태 확인과 같은 작업을 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systemd</a:t>
            </a:r>
            <a:r>
              <a:rPr lang="ko-KR" altLang="en-US" dirty="0"/>
              <a:t>의 컨트롤 명령어 중 하나</a:t>
            </a:r>
            <a:endParaRPr lang="en-US" altLang="ko-KR" dirty="0"/>
          </a:p>
          <a:p>
            <a:pPr lvl="2"/>
            <a:r>
              <a:rPr lang="en-US" altLang="ko-KR" dirty="0" err="1"/>
              <a:t>systemd</a:t>
            </a:r>
            <a:r>
              <a:rPr lang="ko-KR" altLang="en-US" dirty="0"/>
              <a:t>에서 실행 중인 서비스 및 유닛들을 조작하는 인터페이스 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시스템 유닛 파일 탐색</a:t>
            </a:r>
            <a:endParaRPr lang="en-US" altLang="ko-KR" dirty="0"/>
          </a:p>
          <a:p>
            <a:pPr lvl="2"/>
            <a:r>
              <a:rPr lang="en-US" altLang="ko-KR" dirty="0" err="1"/>
              <a:t>systemctl</a:t>
            </a:r>
            <a:r>
              <a:rPr lang="en-US" altLang="ko-KR" dirty="0"/>
              <a:t> == </a:t>
            </a:r>
            <a:r>
              <a:rPr lang="en-US" altLang="ko-KR" dirty="0" err="1"/>
              <a:t>systemctl</a:t>
            </a:r>
            <a:r>
              <a:rPr lang="en-US" altLang="ko-KR" dirty="0"/>
              <a:t> list-units</a:t>
            </a:r>
          </a:p>
          <a:p>
            <a:pPr lvl="3"/>
            <a:r>
              <a:rPr lang="ko-KR" altLang="en-US" dirty="0"/>
              <a:t>현재 </a:t>
            </a:r>
            <a:r>
              <a:rPr lang="en-US" altLang="ko-KR" dirty="0" err="1"/>
              <a:t>systemd</a:t>
            </a:r>
            <a:r>
              <a:rPr lang="ko-KR" altLang="en-US" dirty="0"/>
              <a:t>에서 활성화된 모든 </a:t>
            </a:r>
            <a:r>
              <a:rPr lang="en-US" altLang="ko-KR" dirty="0" err="1"/>
              <a:t>systemd</a:t>
            </a:r>
            <a:r>
              <a:rPr lang="ko-KR" altLang="en-US" dirty="0"/>
              <a:t> 유닛 나열</a:t>
            </a:r>
            <a:endParaRPr lang="en-US" altLang="ko-KR" dirty="0"/>
          </a:p>
          <a:p>
            <a:pPr lvl="3"/>
            <a:r>
              <a:rPr lang="en-US" altLang="ko-KR" dirty="0" err="1"/>
              <a:t>systemctl</a:t>
            </a:r>
            <a:r>
              <a:rPr lang="en-US" altLang="ko-KR" dirty="0"/>
              <a:t> list-units --all</a:t>
            </a:r>
          </a:p>
          <a:p>
            <a:pPr lvl="4"/>
            <a:r>
              <a:rPr lang="ko-KR" altLang="en-US" dirty="0"/>
              <a:t>활성화 여부 관계없이 모두 출력</a:t>
            </a:r>
            <a:endParaRPr lang="en-US" altLang="ko-KR" dirty="0"/>
          </a:p>
          <a:p>
            <a:pPr lvl="3"/>
            <a:r>
              <a:rPr lang="en-US" altLang="ko-KR" dirty="0" err="1"/>
              <a:t>systemctl</a:t>
            </a:r>
            <a:r>
              <a:rPr lang="en-US" altLang="ko-KR" dirty="0"/>
              <a:t> list-units --type service</a:t>
            </a:r>
          </a:p>
          <a:p>
            <a:pPr lvl="4"/>
            <a:r>
              <a:rPr lang="en-US" altLang="ko-KR" dirty="0"/>
              <a:t>service </a:t>
            </a:r>
            <a:r>
              <a:rPr lang="ko-KR" altLang="en-US" dirty="0"/>
              <a:t>단위로 나열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systemctl</a:t>
            </a:r>
            <a:r>
              <a:rPr lang="en-US" altLang="ko-KR" dirty="0"/>
              <a:t> list-unit-files</a:t>
            </a:r>
          </a:p>
          <a:p>
            <a:pPr lvl="3"/>
            <a:r>
              <a:rPr lang="ko-KR" altLang="en-US" b="0" i="0" dirty="0">
                <a:solidFill>
                  <a:srgbClr val="1A1816"/>
                </a:solidFill>
                <a:effectLst/>
                <a:latin typeface="Courier New" panose="02070309020205020404" pitchFamily="49" charset="0"/>
              </a:rPr>
              <a:t>시스템에서 사용가능한 모든 </a:t>
            </a:r>
            <a:r>
              <a:rPr lang="ko-KR" altLang="en-US" b="0" i="0" dirty="0" err="1">
                <a:solidFill>
                  <a:srgbClr val="1A1816"/>
                </a:solidFill>
                <a:effectLst/>
                <a:latin typeface="Courier New" panose="02070309020205020404" pitchFamily="49" charset="0"/>
              </a:rPr>
              <a:t>유닛상태를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Courier New" panose="02070309020205020404" pitchFamily="49" charset="0"/>
              </a:rPr>
              <a:t> 나열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962851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1007-73E3-3BF2-2FD9-9C35866E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systemctl</a:t>
            </a:r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E31606-FAE0-4F03-35C9-3462A63E8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13851"/>
              </p:ext>
            </p:extLst>
          </p:nvPr>
        </p:nvGraphicFramePr>
        <p:xfrm>
          <a:off x="1557238" y="1610813"/>
          <a:ext cx="6129431" cy="363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74">
                  <a:extLst>
                    <a:ext uri="{9D8B030D-6E8A-4147-A177-3AD203B41FA5}">
                      <a16:colId xmlns:a16="http://schemas.microsoft.com/office/drawing/2014/main" val="9899687"/>
                    </a:ext>
                  </a:extLst>
                </a:gridCol>
                <a:gridCol w="1556974">
                  <a:extLst>
                    <a:ext uri="{9D8B030D-6E8A-4147-A177-3AD203B41FA5}">
                      <a16:colId xmlns:a16="http://schemas.microsoft.com/office/drawing/2014/main" val="1987717992"/>
                    </a:ext>
                  </a:extLst>
                </a:gridCol>
                <a:gridCol w="3015483">
                  <a:extLst>
                    <a:ext uri="{9D8B030D-6E8A-4147-A177-3AD203B41FA5}">
                      <a16:colId xmlns:a16="http://schemas.microsoft.com/office/drawing/2014/main" val="1465354609"/>
                    </a:ext>
                  </a:extLst>
                </a:gridCol>
              </a:tblGrid>
              <a:tr h="265916">
                <a:tc>
                  <a:txBody>
                    <a:bodyPr/>
                    <a:lstStyle/>
                    <a:p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91765"/>
                  </a:ext>
                </a:extLst>
              </a:tr>
              <a:tr h="269899">
                <a:tc rowSpan="2">
                  <a:txBody>
                    <a:bodyPr/>
                    <a:lstStyle/>
                    <a:p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</a:rPr>
                        <a:t>활성화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enable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이 부팅 시 자동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813542"/>
                  </a:ext>
                </a:extLst>
              </a:tr>
              <a:tr h="269899">
                <a:tc v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disable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이 부팅 시 자동활성화 되는 것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216256"/>
                  </a:ext>
                </a:extLst>
              </a:tr>
              <a:tr h="269899">
                <a:tc rowSpan="4">
                  <a:txBody>
                    <a:bodyPr/>
                    <a:lstStyle/>
                    <a:p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</a:rPr>
                        <a:t>실행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start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을 즉시 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177834"/>
                  </a:ext>
                </a:extLst>
              </a:tr>
              <a:tr h="425466">
                <a:tc v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stop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을 즉시 비활성화</a:t>
                      </a:r>
                      <a:endParaRPr lang="en-US" altLang="ko-KR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부팅 시 자동으로 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93409"/>
                  </a:ext>
                </a:extLst>
              </a:tr>
              <a:tr h="269899">
                <a:tc v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restart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을 재시작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실행되지 않은 상태였다면 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898356"/>
                  </a:ext>
                </a:extLst>
              </a:tr>
              <a:tr h="425466">
                <a:tc v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reload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설정 을 바꿧으면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reload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로 재구동</a:t>
                      </a:r>
                      <a:b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유닛 설정 파일만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reload</a:t>
                      </a:r>
                      <a:endParaRPr lang="ko-KR" altLang="en-US" sz="9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712261"/>
                  </a:ext>
                </a:extLst>
              </a:tr>
              <a:tr h="269899">
                <a:tc>
                  <a:txBody>
                    <a:bodyPr/>
                    <a:lstStyle/>
                    <a:p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</a:rPr>
                        <a:t>상태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status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의 상태 및 최근 로그 내용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72987"/>
                  </a:ext>
                </a:extLst>
              </a:tr>
              <a:tr h="744565">
                <a:tc rowSpan="2"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mask 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을 완전히 비활성화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 시스템이 해당 유닛을 시작하지 못하게 막음</a:t>
                      </a:r>
                      <a:endParaRPr lang="en-US" altLang="ko-KR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부팅시 자동으로 시작되지 않음</a:t>
                      </a:r>
                      <a:endParaRPr lang="en-US" altLang="ko-KR" sz="9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altLang="ko-KR" sz="900" b="0">
                          <a:solidFill>
                            <a:schemeClr val="tx1"/>
                          </a:solidFill>
                          <a:effectLst/>
                        </a:rPr>
                        <a:t>/dev/null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effectLst/>
                        </a:rPr>
                        <a:t>를 가리키는 심볼릭 링크가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918366"/>
                  </a:ext>
                </a:extLst>
              </a:tr>
              <a:tr h="425466">
                <a:tc v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effectLst/>
                        </a:rPr>
                        <a:t>systemctl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</a:rPr>
                        <a:t> unmask unit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</a:rPr>
                        <a:t>mask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</a:rPr>
                        <a:t>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</a:rPr>
                        <a:t>을 활성화 하기위해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94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35014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6973-BC87-9EC3-DEB7-66893B33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service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AC82F-064D-7FC4-2A20-3C6594C2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service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service </a:t>
            </a:r>
            <a:r>
              <a:rPr lang="ko-KR" altLang="en-US" dirty="0"/>
              <a:t>사용 이유</a:t>
            </a:r>
            <a:endParaRPr lang="en-US" altLang="ko-KR" dirty="0"/>
          </a:p>
          <a:p>
            <a:pPr lvl="2"/>
            <a:r>
              <a:rPr lang="ko-KR" altLang="en-US" dirty="0"/>
              <a:t>서비스의 실행 권한은 </a:t>
            </a:r>
            <a:r>
              <a:rPr lang="en-US" altLang="ko-KR" dirty="0"/>
              <a:t>root</a:t>
            </a:r>
            <a:r>
              <a:rPr lang="ko-KR" altLang="en-US" dirty="0"/>
              <a:t>에게 있기 때문에 </a:t>
            </a:r>
            <a:r>
              <a:rPr lang="en-US" altLang="ko-KR" dirty="0"/>
              <a:t>root </a:t>
            </a:r>
            <a:r>
              <a:rPr lang="ko-KR" altLang="en-US" dirty="0"/>
              <a:t>계정</a:t>
            </a:r>
            <a:r>
              <a:rPr lang="en-US" altLang="ko-KR" dirty="0"/>
              <a:t>(EUID) </a:t>
            </a:r>
            <a:r>
              <a:rPr lang="ko-KR" altLang="en-US" dirty="0"/>
              <a:t>으로 </a:t>
            </a:r>
            <a:r>
              <a:rPr lang="ko-KR" altLang="en-US"/>
              <a:t>접속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en-US" altLang="ko-KR" b="1" i="0" dirty="0">
                <a:effectLst/>
                <a:latin typeface="Söhne"/>
              </a:rPr>
              <a:t>/</a:t>
            </a:r>
            <a:r>
              <a:rPr lang="en-US" altLang="ko-KR" b="1" i="0" dirty="0" err="1">
                <a:effectLst/>
                <a:latin typeface="Söhne"/>
              </a:rPr>
              <a:t>usr</a:t>
            </a:r>
            <a:r>
              <a:rPr lang="en-US" altLang="ko-KR" b="1" i="0" dirty="0">
                <a:effectLst/>
                <a:latin typeface="Söhne"/>
              </a:rPr>
              <a:t>/lib/</a:t>
            </a:r>
            <a:r>
              <a:rPr lang="en-US" altLang="ko-KR" b="1" i="0" dirty="0" err="1">
                <a:effectLst/>
                <a:latin typeface="Söhne"/>
              </a:rPr>
              <a:t>systemd</a:t>
            </a:r>
            <a:r>
              <a:rPr lang="en-US" altLang="ko-KR" b="1" i="0" dirty="0">
                <a:effectLst/>
                <a:latin typeface="Söhne"/>
              </a:rPr>
              <a:t>/system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3"/>
            <a:r>
              <a:rPr lang="ko-KR" altLang="en-US" i="0" dirty="0">
                <a:effectLst/>
                <a:latin typeface="Söhne"/>
              </a:rPr>
              <a:t>시스템 패키지에 의해 설치된 패키지에서 제공되는 기본 서비스 유닛 파일들이 저장되는 곳</a:t>
            </a:r>
            <a:endParaRPr lang="en-US" altLang="ko-KR" i="0" dirty="0">
              <a:effectLst/>
              <a:latin typeface="Söhne"/>
            </a:endParaRPr>
          </a:p>
          <a:p>
            <a:pPr lvl="3"/>
            <a:endParaRPr lang="en-US" altLang="ko-KR" i="0" dirty="0">
              <a:effectLst/>
              <a:latin typeface="Söhne"/>
            </a:endParaRPr>
          </a:p>
          <a:p>
            <a:pPr lvl="3"/>
            <a:r>
              <a:rPr lang="ko-KR" altLang="en-US" i="0" dirty="0">
                <a:effectLst/>
                <a:latin typeface="Söhne"/>
              </a:rPr>
              <a:t>업데이트나 패키지 관리 도구를 통해 업그레이드될 때 변경될 수 있음</a:t>
            </a:r>
            <a:endParaRPr lang="en-US" altLang="ko-KR" i="0" dirty="0">
              <a:effectLst/>
              <a:latin typeface="Söhne"/>
            </a:endParaRPr>
          </a:p>
          <a:p>
            <a:pPr lvl="3"/>
            <a:endParaRPr lang="en-US" altLang="ko-KR" i="0" dirty="0">
              <a:effectLst/>
              <a:latin typeface="Söhne"/>
            </a:endParaRPr>
          </a:p>
          <a:p>
            <a:pPr lvl="1"/>
            <a:r>
              <a:rPr lang="en-US" altLang="ko-KR" b="1" i="0" dirty="0">
                <a:effectLst/>
                <a:latin typeface="Söhne"/>
              </a:rPr>
              <a:t>/</a:t>
            </a:r>
            <a:r>
              <a:rPr lang="en-US" altLang="ko-KR" b="1" i="0" dirty="0" err="1">
                <a:effectLst/>
                <a:latin typeface="Söhne"/>
              </a:rPr>
              <a:t>etc</a:t>
            </a:r>
            <a:r>
              <a:rPr lang="en-US" altLang="ko-KR" b="1" i="0">
                <a:effectLst/>
                <a:latin typeface="Söhne"/>
              </a:rPr>
              <a:t>/systemd/</a:t>
            </a:r>
            <a:r>
              <a:rPr lang="en-US" altLang="ko-KR" b="1" i="0" dirty="0">
                <a:effectLst/>
                <a:latin typeface="Söhne"/>
              </a:rPr>
              <a:t>system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lvl="3"/>
            <a:r>
              <a:rPr lang="ko-KR" altLang="en-US" dirty="0"/>
              <a:t> 시스템 관리자나 사용자가 직접 만든 서비스 유닛 파일이나 사용자 정의 설정이 저장되는 곳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3"/>
            <a:r>
              <a:rPr lang="ko-KR" altLang="en-US" dirty="0"/>
              <a:t>사용자가 직접 추가하는 파일들로</a:t>
            </a:r>
            <a:r>
              <a:rPr lang="en-US" altLang="ko-KR" dirty="0"/>
              <a:t>, </a:t>
            </a:r>
            <a:r>
              <a:rPr lang="ko-KR" altLang="en-US" dirty="0"/>
              <a:t>시스템 패키지 업데이트에 영향을 받지 않음</a:t>
            </a:r>
            <a:endParaRPr lang="en-US" altLang="ko-KR" dirty="0"/>
          </a:p>
          <a:p>
            <a:pPr lvl="4"/>
            <a:r>
              <a:rPr lang="ko-KR" altLang="en-US" dirty="0"/>
              <a:t>사용자 정의 설정이나 서비스를 추가하고자 할 때 이 디렉토리를 사용</a:t>
            </a:r>
            <a:endParaRPr lang="en-US" altLang="ko-KR" dirty="0"/>
          </a:p>
          <a:p>
            <a:pPr lvl="1"/>
            <a:endParaRPr lang="fr-FR" altLang="ko-KR" dirty="0"/>
          </a:p>
          <a:p>
            <a:pPr lvl="1"/>
            <a:r>
              <a:rPr lang="fr-FR" altLang="ko-KR" dirty="0"/>
              <a:t>/etc</a:t>
            </a:r>
            <a:r>
              <a:rPr lang="fr-FR" altLang="ko-KR"/>
              <a:t>/systemd/</a:t>
            </a:r>
            <a:r>
              <a:rPr lang="fr-FR" altLang="ko-KR" dirty="0"/>
              <a:t>system </a:t>
            </a:r>
            <a:r>
              <a:rPr lang="ko-KR" altLang="en-US" dirty="0"/>
              <a:t>디렉토리 아래에 </a:t>
            </a:r>
            <a:r>
              <a:rPr lang="en-US" altLang="ko-KR" dirty="0"/>
              <a:t>[</a:t>
            </a:r>
            <a:r>
              <a:rPr lang="ko-KR" altLang="en-US" dirty="0"/>
              <a:t>서비스이름</a:t>
            </a:r>
            <a:r>
              <a:rPr lang="en-US" altLang="ko-KR" dirty="0"/>
              <a:t>.service] </a:t>
            </a:r>
            <a:r>
              <a:rPr lang="ko-KR" altLang="en-US" dirty="0"/>
              <a:t>파일을 만든 후 </a:t>
            </a:r>
            <a:r>
              <a:rPr lang="en-US" altLang="ko-KR" dirty="0"/>
              <a:t> </a:t>
            </a:r>
            <a:r>
              <a:rPr lang="en-US" altLang="ko-KR" err="1"/>
              <a:t>systemctl</a:t>
            </a:r>
            <a:r>
              <a:rPr lang="en-US" altLang="ko-KR"/>
              <a:t> </a:t>
            </a:r>
            <a:r>
              <a:rPr lang="ko-KR" altLang="en-US"/>
              <a:t>명령을 </a:t>
            </a:r>
            <a:r>
              <a:rPr lang="ko-KR" altLang="en-US" dirty="0"/>
              <a:t>통해 서비스를 제어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en-US" altLang="ko-KR"/>
              <a:t>service </a:t>
            </a:r>
            <a:r>
              <a:rPr lang="ko-KR" altLang="en-US"/>
              <a:t>파일의 내용구성 </a:t>
            </a:r>
            <a:r>
              <a:rPr lang="en-US" altLang="ko-KR"/>
              <a:t>[</a:t>
            </a:r>
            <a:r>
              <a:rPr lang="en-US" altLang="ko-KR" dirty="0"/>
              <a:t>Unit], [Service], [Install]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3"/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362991761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809F9-A8CE-4A0F-9A74-31F2D1CE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service </a:t>
            </a:r>
            <a:r>
              <a:rPr lang="ko-KR" altLang="en-US"/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F7AEC-D8D9-54D8-E67F-21E3B425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/>
              <a:t>[Unit]</a:t>
            </a:r>
          </a:p>
          <a:p>
            <a:pPr lvl="3"/>
            <a:r>
              <a:rPr lang="en-US" altLang="ko-KR"/>
              <a:t>Description : </a:t>
            </a:r>
            <a:r>
              <a:rPr lang="ko-KR" altLang="en-US"/>
              <a:t>유닛에 대한 상세한 설명</a:t>
            </a:r>
            <a:endParaRPr lang="en-US" altLang="ko-KR"/>
          </a:p>
          <a:p>
            <a:pPr marL="400050" lvl="1" indent="0">
              <a:buNone/>
            </a:pPr>
            <a:endParaRPr lang="en-US" altLang="ko-KR"/>
          </a:p>
          <a:p>
            <a:pPr lvl="1"/>
            <a:r>
              <a:rPr lang="en-US" altLang="ko-KR"/>
              <a:t>[Service] </a:t>
            </a:r>
          </a:p>
          <a:p>
            <a:pPr lvl="3"/>
            <a:r>
              <a:rPr lang="en-US" altLang="ko-KR"/>
              <a:t>Type[ simple | forking | oneshot | notify | dbus ] :</a:t>
            </a:r>
            <a:r>
              <a:rPr lang="ko-KR" altLang="en-US"/>
              <a:t>유닛 타입 선언</a:t>
            </a:r>
            <a:endParaRPr lang="en-US" altLang="ko-KR"/>
          </a:p>
          <a:p>
            <a:pPr lvl="3"/>
            <a:r>
              <a:rPr lang="en-US" altLang="ko-KR"/>
              <a:t>ExecStart : </a:t>
            </a:r>
            <a:r>
              <a:rPr lang="ko-KR" altLang="en-US"/>
              <a:t>실제 실행시킬 프로그램을 절대경로로 지정</a:t>
            </a:r>
            <a:endParaRPr lang="en-US" altLang="ko-KR"/>
          </a:p>
          <a:p>
            <a:pPr lvl="3"/>
            <a:r>
              <a:rPr lang="en-US" altLang="ko-KR"/>
              <a:t>WorkingDirectory :</a:t>
            </a:r>
            <a:r>
              <a:rPr lang="ko-KR" altLang="en-US"/>
              <a:t> 서비스가 시작될 때의 작업 디렉토리를 지정</a:t>
            </a:r>
            <a:endParaRPr lang="en-US" altLang="ko-KR"/>
          </a:p>
          <a:p>
            <a:pPr marL="1371600" lvl="3" indent="0">
              <a:buNone/>
            </a:pPr>
            <a:endParaRPr lang="en-US" altLang="ko-KR"/>
          </a:p>
          <a:p>
            <a:pPr lvl="1"/>
            <a:r>
              <a:rPr lang="en-US" altLang="ko-KR"/>
              <a:t>[Install]</a:t>
            </a:r>
          </a:p>
          <a:p>
            <a:pPr lvl="2"/>
            <a:r>
              <a:rPr lang="ko-KR" altLang="en-US"/>
              <a:t>해당 서비스를 등록할 때 사용되는 설정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등록</a:t>
            </a:r>
            <a:r>
              <a:rPr lang="en-US" altLang="ko-KR"/>
              <a:t>/</a:t>
            </a:r>
            <a:r>
              <a:rPr lang="ko-KR" altLang="en-US"/>
              <a:t>해지할 서비스나 필요한 서비스등을 지정</a:t>
            </a:r>
            <a:endParaRPr lang="en-US" altLang="ko-KR"/>
          </a:p>
          <a:p>
            <a:pPr lvl="3"/>
            <a:r>
              <a:rPr lang="en-US" altLang="ko-KR"/>
              <a:t>WantedBy : </a:t>
            </a:r>
            <a:r>
              <a:rPr lang="ko-KR" altLang="en-US"/>
              <a:t>해당 유닛이 어떤 </a:t>
            </a:r>
            <a:r>
              <a:rPr lang="en-US" altLang="ko-KR"/>
              <a:t>target</a:t>
            </a:r>
            <a:r>
              <a:rPr lang="ko-KR" altLang="en-US"/>
              <a:t>에 의존하는지를 지정</a:t>
            </a:r>
            <a:endParaRPr lang="en-US" altLang="ko-KR"/>
          </a:p>
          <a:p>
            <a:pPr lvl="4"/>
            <a:r>
              <a:rPr lang="en-US" altLang="ko-KR"/>
              <a:t>graphical.target :</a:t>
            </a:r>
            <a:r>
              <a:rPr lang="ko-KR" altLang="en-US"/>
              <a:t>그래픽 사용자 인터페이스를 가진 데스크톱 환경에서 사용</a:t>
            </a:r>
            <a:endParaRPr lang="en-US" altLang="ko-KR"/>
          </a:p>
          <a:p>
            <a:pPr lvl="4"/>
            <a:r>
              <a:rPr lang="en-US" altLang="ko-KR"/>
              <a:t>multi-user.target : </a:t>
            </a:r>
            <a:r>
              <a:rPr lang="ko-KR" altLang="en-US"/>
              <a:t>원격으로 접속하는 경우 사용</a:t>
            </a:r>
            <a:endParaRPr lang="en-US" altLang="ko-KR"/>
          </a:p>
          <a:p>
            <a:pPr marL="2114550" lvl="4"/>
            <a:r>
              <a:rPr lang="en-US" altLang="ko-KR"/>
              <a:t>default.target :</a:t>
            </a:r>
            <a:r>
              <a:rPr lang="ko-KR" altLang="en-US"/>
              <a:t>시스템 관리자는 시스템이 특정 모드로 부팅할 때 사용되는 기본 타겟을 설정</a:t>
            </a:r>
            <a:endParaRPr lang="en-US" altLang="ko-KR"/>
          </a:p>
          <a:p>
            <a:pPr marL="2114550" lvl="4"/>
            <a:endParaRPr lang="en-US" altLang="ko-KR"/>
          </a:p>
          <a:p>
            <a:pPr marL="800100" lvl="1"/>
            <a:r>
              <a:rPr lang="en-US" altLang="ko-KR"/>
              <a:t>[ man systemd.service ] Terminal </a:t>
            </a:r>
            <a:r>
              <a:rPr lang="ko-KR" altLang="en-US"/>
              <a:t>명령하여</a:t>
            </a:r>
            <a:r>
              <a:rPr lang="en-US" altLang="ko-KR"/>
              <a:t>,</a:t>
            </a:r>
            <a:r>
              <a:rPr lang="ko-KR" altLang="en-US"/>
              <a:t> 자세한 옵션은 참고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66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5AE21-FA1B-798F-A093-20CA9F32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service</a:t>
            </a:r>
            <a:r>
              <a:rPr lang="ko-KR" altLang="en-US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4AE8-C0F7-53A8-8B5C-A9C32E55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service </a:t>
            </a:r>
            <a:r>
              <a:rPr lang="ko-KR" altLang="en-US"/>
              <a:t>등록 예시</a:t>
            </a:r>
            <a:endParaRPr lang="en-US" altLang="ko-KR"/>
          </a:p>
          <a:p>
            <a:pPr lvl="1"/>
            <a:r>
              <a:rPr lang="ko-KR" altLang="en-US"/>
              <a:t>스크립트 파일을 작성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sudo chmod 777 test1.sh</a:t>
            </a:r>
          </a:p>
          <a:p>
            <a:pPr lvl="2"/>
            <a:r>
              <a:rPr lang="ko-KR" altLang="en-US"/>
              <a:t>실행권한 변경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 service</a:t>
            </a:r>
            <a:r>
              <a:rPr lang="ko-KR" altLang="en-US"/>
              <a:t> 생성</a:t>
            </a:r>
            <a:endParaRPr lang="en-US" altLang="ko-KR"/>
          </a:p>
          <a:p>
            <a:pPr lvl="2"/>
            <a:r>
              <a:rPr lang="en-US" altLang="ko-KR"/>
              <a:t>sudo vim /etc/systemd/system/test1.service</a:t>
            </a:r>
          </a:p>
          <a:p>
            <a:pPr marL="914400" lvl="2" indent="0">
              <a:buNone/>
            </a:pPr>
            <a:endParaRPr lang="en-US" altLang="ko-KR"/>
          </a:p>
          <a:p>
            <a:pPr lvl="2"/>
            <a:r>
              <a:rPr lang="en-US" altLang="ko-KR"/>
              <a:t>service</a:t>
            </a:r>
            <a:r>
              <a:rPr lang="ko-KR" altLang="en-US"/>
              <a:t> 등록</a:t>
            </a:r>
            <a:endParaRPr lang="en-US" altLang="ko-KR"/>
          </a:p>
          <a:p>
            <a:pPr lvl="3"/>
            <a:r>
              <a:rPr lang="en-US" altLang="ko-KR"/>
              <a:t>sudo systemctl daemon-reload  #systemctl </a:t>
            </a:r>
            <a:r>
              <a:rPr lang="ko-KR" altLang="en-US"/>
              <a:t>데몬을 재구동하여 생성한 </a:t>
            </a:r>
            <a:r>
              <a:rPr lang="en-US" altLang="ko-KR"/>
              <a:t>service</a:t>
            </a:r>
            <a:r>
              <a:rPr lang="ko-KR" altLang="en-US"/>
              <a:t>를 등록</a:t>
            </a:r>
            <a:endParaRPr lang="en-US" altLang="ko-KR"/>
          </a:p>
          <a:p>
            <a:pPr lvl="3"/>
            <a:r>
              <a:rPr lang="en-US" altLang="ko-KR"/>
              <a:t>sudo systemctl enable test1 #</a:t>
            </a:r>
            <a:r>
              <a:rPr lang="ko-KR" altLang="en-US"/>
              <a:t>시스템 부팅 시 </a:t>
            </a:r>
            <a:r>
              <a:rPr lang="en-US" altLang="ko-KR"/>
              <a:t>test1 </a:t>
            </a:r>
            <a:r>
              <a:rPr lang="ko-KR" altLang="en-US"/>
              <a:t>서비스를 실행하도록 설정</a:t>
            </a:r>
            <a:endParaRPr lang="en-US" altLang="ko-KR"/>
          </a:p>
          <a:p>
            <a:pPr lvl="3"/>
            <a:r>
              <a:rPr lang="en-US" altLang="ko-KR"/>
              <a:t>sudo systemctl start test1	#test1 </a:t>
            </a:r>
            <a:r>
              <a:rPr lang="ko-KR" altLang="en-US"/>
              <a:t>서비스를 실행</a:t>
            </a:r>
            <a:endParaRPr lang="en-US" altLang="ko-KR"/>
          </a:p>
          <a:p>
            <a:pPr lvl="3"/>
            <a:r>
              <a:rPr lang="en-US" altLang="ko-KR"/>
              <a:t>sudo systemctl status test   # test </a:t>
            </a:r>
            <a:r>
              <a:rPr lang="ko-KR" altLang="en-US"/>
              <a:t>서비스의 상태를 조회</a:t>
            </a:r>
            <a:endParaRPr lang="en-US" altLang="ko-KR"/>
          </a:p>
          <a:p>
            <a:pPr marL="1371600" lvl="3" indent="0">
              <a:buNone/>
            </a:pPr>
            <a:endParaRPr lang="en-US" altLang="ko-KR"/>
          </a:p>
          <a:p>
            <a:pPr lvl="3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146926-3924-534B-8CEC-137FEAAC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31" y="1375372"/>
            <a:ext cx="1852490" cy="62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863DD0-4ADF-86DB-E083-6F8297AF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798" y="2930753"/>
            <a:ext cx="1852490" cy="1113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F94B41-0AF5-B2B5-5B97-E9880AFD0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407" y="5419249"/>
            <a:ext cx="3999828" cy="8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795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12412</TotalTime>
  <Words>706</Words>
  <Application>Microsoft Office PowerPoint</Application>
  <PresentationFormat>화면 슬라이드 쇼(4:3)</PresentationFormat>
  <Paragraphs>153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HY견고딕</vt:lpstr>
      <vt:lpstr>HY헤드라인M</vt:lpstr>
      <vt:lpstr>Oracle Sans</vt:lpstr>
      <vt:lpstr>Söhne</vt:lpstr>
      <vt:lpstr>굴림</vt:lpstr>
      <vt:lpstr>맑은 고딕</vt:lpstr>
      <vt:lpstr>Arial</vt:lpstr>
      <vt:lpstr>Courier New</vt:lpstr>
      <vt:lpstr>Tahoma</vt:lpstr>
      <vt:lpstr>Times New Roman</vt:lpstr>
      <vt:lpstr>Wingdings</vt:lpstr>
      <vt:lpstr>ETRI 경영목표안(역대기관장 간담회)</vt:lpstr>
      <vt:lpstr>PowerPoint 프레젠테이션</vt:lpstr>
      <vt:lpstr>systemd</vt:lpstr>
      <vt:lpstr>systemd의 유닛</vt:lpstr>
      <vt:lpstr>systemctl</vt:lpstr>
      <vt:lpstr>systemctl</vt:lpstr>
      <vt:lpstr>service 파일</vt:lpstr>
      <vt:lpstr>service 파일</vt:lpstr>
      <vt:lpstr>service 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94</cp:revision>
  <cp:lastPrinted>2019-12-16T01:40:03Z</cp:lastPrinted>
  <dcterms:created xsi:type="dcterms:W3CDTF">2023-02-07T01:39:00Z</dcterms:created>
  <dcterms:modified xsi:type="dcterms:W3CDTF">2024-01-30T03:53:00Z</dcterms:modified>
</cp:coreProperties>
</file>