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1"/>
  </p:notesMasterIdLst>
  <p:handoutMasterIdLst>
    <p:handoutMasterId r:id="rId12"/>
  </p:handoutMasterIdLst>
  <p:sldIdLst>
    <p:sldId id="967" r:id="rId2"/>
    <p:sldId id="969" r:id="rId3"/>
    <p:sldId id="970" r:id="rId4"/>
    <p:sldId id="971" r:id="rId5"/>
    <p:sldId id="973" r:id="rId6"/>
    <p:sldId id="975" r:id="rId7"/>
    <p:sldId id="974" r:id="rId8"/>
    <p:sldId id="976" r:id="rId9"/>
    <p:sldId id="972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34873A-F9FC-4E64-A824-3C741DA4ADA2}">
          <p14:sldIdLst>
            <p14:sldId id="967"/>
          </p14:sldIdLst>
        </p14:section>
        <p14:section name="제목 없는 구역" id="{01645CDD-C76F-4C65-B34D-0F28BA989004}">
          <p14:sldIdLst>
            <p14:sldId id="969"/>
            <p14:sldId id="970"/>
            <p14:sldId id="971"/>
            <p14:sldId id="973"/>
            <p14:sldId id="975"/>
            <p14:sldId id="974"/>
            <p14:sldId id="976"/>
            <p14:sldId id="9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0" autoAdjust="0"/>
    <p:restoredTop sz="95944" autoAdjust="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46367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객체지향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2024.02.1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en-US" altLang="ko-KR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다이렉티드코리아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D27F-0F5E-2084-1406-6BBBC877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ED8C-F6EA-10EC-8E12-2C15CA48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객체의 생명주기</a:t>
            </a:r>
            <a:endParaRPr lang="en-US" altLang="ko-KR"/>
          </a:p>
          <a:p>
            <a:pPr lvl="1"/>
            <a:r>
              <a:rPr lang="ko-KR" altLang="en-US"/>
              <a:t>초기화 </a:t>
            </a:r>
            <a:r>
              <a:rPr lang="en-US" altLang="ko-KR"/>
              <a:t>(__init__ </a:t>
            </a:r>
            <a:r>
              <a:rPr lang="ko-KR" altLang="en-US"/>
              <a:t>메소드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생명 </a:t>
            </a:r>
            <a:endParaRPr lang="en-US" altLang="ko-KR"/>
          </a:p>
          <a:p>
            <a:pPr lvl="1"/>
            <a:r>
              <a:rPr lang="ko-KR" altLang="en-US"/>
              <a:t>소멸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__init__ </a:t>
            </a:r>
            <a:r>
              <a:rPr lang="ko-KR" altLang="en-US"/>
              <a:t>메소드</a:t>
            </a:r>
            <a:endParaRPr lang="en-US" altLang="ko-KR"/>
          </a:p>
          <a:p>
            <a:pPr lvl="1"/>
            <a:r>
              <a:rPr lang="ko-KR" altLang="en-US"/>
              <a:t>객체의 초기값 제공</a:t>
            </a:r>
            <a:endParaRPr lang="en-US" altLang="ko-KR"/>
          </a:p>
          <a:p>
            <a:pPr lvl="1"/>
            <a:r>
              <a:rPr lang="ko-KR" altLang="en-US"/>
              <a:t>매개변수 값을 여러가지 형태로 전달</a:t>
            </a:r>
          </a:p>
          <a:p>
            <a:endParaRPr lang="en-US" altLang="ko-KR"/>
          </a:p>
          <a:p>
            <a:pPr lvl="1"/>
            <a:r>
              <a:rPr lang="ko-KR" altLang="en-US"/>
              <a:t>초기화  </a:t>
            </a:r>
            <a:endParaRPr lang="en-US" altLang="ko-KR"/>
          </a:p>
          <a:p>
            <a:pPr lvl="2"/>
            <a:r>
              <a:rPr lang="en-US" altLang="ko-KR"/>
              <a:t>__init__() </a:t>
            </a:r>
          </a:p>
          <a:p>
            <a:pPr marL="1371600" lvl="3" indent="0">
              <a:buNone/>
            </a:pPr>
            <a:endParaRPr lang="en-US" altLang="ko-KR"/>
          </a:p>
          <a:p>
            <a:pPr lvl="3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8A1939-45EA-1F43-09D0-31B16D7F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4418680"/>
            <a:ext cx="5238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3746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54C9-79BC-186A-957F-82D51090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</a:t>
            </a:r>
            <a:r>
              <a:rPr lang="en-US" altLang="ko-KR"/>
              <a:t>__init__()</a:t>
            </a:r>
            <a:r>
              <a:rPr lang="ko-KR" altLang="en-US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307BD-E9E3-DBBF-8C33-9B34C791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최상위 클래스에서 </a:t>
            </a:r>
            <a:r>
              <a:rPr lang="en-US" altLang="ko-KR"/>
              <a:t>__init__() </a:t>
            </a:r>
            <a:r>
              <a:rPr lang="ko-KR" altLang="en-US"/>
              <a:t>구현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다형성</a:t>
            </a:r>
            <a:r>
              <a:rPr lang="en-US" altLang="ko-KR"/>
              <a:t>(ploymorphism)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여러 모양</a:t>
            </a:r>
            <a:r>
              <a:rPr lang="en-US" altLang="ko-KR"/>
              <a:t>, </a:t>
            </a:r>
            <a:r>
              <a:rPr lang="ko-KR" altLang="en-US"/>
              <a:t>한 객체에 여러 타입을 가질 수 있다는 의미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하위 클래스에 같은 메소드 </a:t>
            </a:r>
            <a:r>
              <a:rPr lang="en-US" altLang="ko-KR"/>
              <a:t>“_points() ”</a:t>
            </a:r>
            <a:r>
              <a:rPr lang="ko-KR" altLang="en-US"/>
              <a:t> 속성을 지님</a:t>
            </a:r>
            <a:endParaRPr lang="en-US" altLang="ko-KR"/>
          </a:p>
          <a:p>
            <a:pPr lvl="3"/>
            <a:r>
              <a:rPr lang="ko-KR" altLang="en-US"/>
              <a:t>같은 메소드지만 타입이 다름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r>
              <a:rPr lang="en-US" altLang="ko-KR"/>
              <a:t>__init__() manifest </a:t>
            </a:r>
            <a:r>
              <a:rPr lang="ko-KR" altLang="en-US"/>
              <a:t>상수 생성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예시로 전략</a:t>
            </a:r>
            <a:r>
              <a:rPr lang="en-US" altLang="ko-KR"/>
              <a:t>(strategy)</a:t>
            </a:r>
            <a:r>
              <a:rPr lang="ko-KR" altLang="en-US"/>
              <a:t>와 상태</a:t>
            </a:r>
            <a:r>
              <a:rPr lang="en-US" altLang="ko-KR"/>
              <a:t>(state)</a:t>
            </a:r>
            <a:r>
              <a:rPr lang="ko-KR" altLang="en-US"/>
              <a:t> </a:t>
            </a:r>
            <a:r>
              <a:rPr lang="en-US" altLang="ko-KR"/>
              <a:t>pattern </a:t>
            </a:r>
            <a:r>
              <a:rPr lang="ko-KR" altLang="en-US"/>
              <a:t>디자인 구현</a:t>
            </a:r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전략</a:t>
            </a:r>
            <a:r>
              <a:rPr lang="en-US" altLang="ko-KR"/>
              <a:t>(strategy) </a:t>
            </a:r>
            <a:r>
              <a:rPr lang="ko-KR" altLang="en-US"/>
              <a:t>패턴 디자인 </a:t>
            </a:r>
            <a:r>
              <a:rPr lang="en-US" altLang="ko-KR"/>
              <a:t>: </a:t>
            </a:r>
            <a:r>
              <a:rPr lang="ko-KR" altLang="en-US"/>
              <a:t>행위를 클래스로 캡슐화하고 행위가 자유로운 패턴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상태</a:t>
            </a:r>
            <a:r>
              <a:rPr lang="en-US" altLang="ko-KR"/>
              <a:t>(state) </a:t>
            </a:r>
            <a:r>
              <a:rPr lang="ko-KR" altLang="en-US"/>
              <a:t>패턴 디자인 </a:t>
            </a:r>
            <a:r>
              <a:rPr lang="en-US" altLang="ko-KR"/>
              <a:t>:  </a:t>
            </a:r>
            <a:r>
              <a:rPr lang="ko-KR" altLang="en-US"/>
              <a:t>객체의 상태에 따라 객체의 행위 내용 변경해주는 패턴</a:t>
            </a:r>
            <a:endParaRPr lang="en-US" altLang="ko-KR"/>
          </a:p>
          <a:p>
            <a:pPr lvl="3"/>
            <a:r>
              <a:rPr lang="en-US" altLang="ko-KR"/>
              <a:t>&lt;</a:t>
            </a:r>
            <a:r>
              <a:rPr lang="ko-KR" altLang="en-US"/>
              <a:t>예제 </a:t>
            </a:r>
            <a:r>
              <a:rPr lang="en-US" altLang="ko-KR"/>
              <a:t>1&gt; </a:t>
            </a:r>
            <a:r>
              <a:rPr lang="ko-KR" altLang="en-US"/>
              <a:t>의 </a:t>
            </a:r>
            <a:r>
              <a:rPr lang="en-US" altLang="ko-KR"/>
              <a:t>suit </a:t>
            </a:r>
            <a:r>
              <a:rPr lang="ko-KR" altLang="en-US"/>
              <a:t>을 </a:t>
            </a:r>
            <a:r>
              <a:rPr lang="en-US" altLang="ko-KR"/>
              <a:t>class Suit() </a:t>
            </a:r>
            <a:r>
              <a:rPr lang="ko-KR" altLang="en-US"/>
              <a:t>으로 정의</a:t>
            </a:r>
            <a:endParaRPr lang="en-US" altLang="ko-KR"/>
          </a:p>
          <a:p>
            <a:pPr marL="1371600" lvl="3" indent="0">
              <a:buNone/>
            </a:pPr>
            <a:endParaRPr lang="ko-KR" altLang="en-US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03989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B63E8-AA66-0815-2D6C-6B209914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C645-14E1-03C9-7213-6CC1BF5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402"/>
            <a:ext cx="8229600" cy="5777183"/>
          </a:xfrm>
        </p:spPr>
        <p:txBody>
          <a:bodyPr>
            <a:normAutofit fontScale="92500" lnSpcReduction="10000"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ko-KR" altLang="en-US"/>
              <a:t> 최상위 클래스에서 </a:t>
            </a:r>
            <a:r>
              <a:rPr lang="en-US" altLang="ko-KR"/>
              <a:t>__init__() &gt;	         &lt;__init__() manifest </a:t>
            </a:r>
            <a:r>
              <a:rPr lang="ko-KR" altLang="en-US"/>
              <a:t>상수 생성</a:t>
            </a:r>
            <a:r>
              <a:rPr lang="en-US" altLang="ko-KR"/>
              <a:t>&gt;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197019-08B3-D94D-837D-98884495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11" y="378172"/>
            <a:ext cx="4084789" cy="40944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EDD36F-1850-27BE-08E7-516DE5F7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4" y="1127390"/>
            <a:ext cx="3549375" cy="34098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767F51-3225-0808-A384-E5334334E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4" y="4537217"/>
            <a:ext cx="3078413" cy="15702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49C291-6991-1919-609F-0C8792A13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011" y="4443422"/>
            <a:ext cx="2232693" cy="16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985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C7FF-2F28-9567-1964-257B518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__init__()</a:t>
            </a:r>
            <a:r>
              <a:rPr lang="ko-KR" altLang="en-US"/>
              <a:t> 중복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727C0-F741-F81A-B24C-98E8FF33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각 하위 클래스에 </a:t>
            </a:r>
            <a:r>
              <a:rPr lang="en-US" altLang="ko-KR"/>
              <a:t>__init__</a:t>
            </a:r>
            <a:r>
              <a:rPr lang="ko-KR" altLang="en-US"/>
              <a:t> 구현 </a:t>
            </a:r>
            <a:r>
              <a:rPr lang="en-US" altLang="ko-KR"/>
              <a:t>			</a:t>
            </a:r>
            <a:r>
              <a:rPr lang="ko-KR" altLang="en-US"/>
              <a:t>상위 클래스로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02BC9F-1320-76C1-88EB-9AECB84E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500"/>
            <a:ext cx="3927218" cy="4601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CBE10-222A-CD08-CD62-AB536CC5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31" y="1699634"/>
            <a:ext cx="4182770" cy="37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2450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79DD-1069-A0AF-95E5-25D67374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컬렉션 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6BB77-7147-039C-FC9E-DCAF24F7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컬렉션 생성과 초기화 디자인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객체의 컬렉션 디자인하는 일반적인 전략</a:t>
            </a:r>
            <a:endParaRPr lang="en-US" altLang="ko-KR"/>
          </a:p>
          <a:p>
            <a:pPr lvl="3"/>
            <a:r>
              <a:rPr lang="ko-KR" altLang="en-US"/>
              <a:t>컬렉션 </a:t>
            </a:r>
            <a:r>
              <a:rPr lang="en-US" altLang="ko-KR"/>
              <a:t>:list ,tuple dictionary, set</a:t>
            </a:r>
          </a:p>
          <a:p>
            <a:pPr marL="857250" lvl="2" indent="0">
              <a:buNone/>
            </a:pPr>
            <a:endParaRPr lang="en-US" altLang="ko-KR"/>
          </a:p>
          <a:p>
            <a:pPr lvl="2"/>
            <a:r>
              <a:rPr lang="ko-KR" altLang="en-US"/>
              <a:t>래핑 </a:t>
            </a:r>
            <a:r>
              <a:rPr lang="en-US" altLang="ko-KR"/>
              <a:t>(Wrapping) : </a:t>
            </a:r>
            <a:r>
              <a:rPr lang="ko-KR" altLang="en-US"/>
              <a:t>기존 컬렉션 정의에 사용하는 전략 </a:t>
            </a:r>
            <a:r>
              <a:rPr lang="en-US" altLang="ko-KR"/>
              <a:t>, </a:t>
            </a:r>
            <a:r>
              <a:rPr lang="ko-KR" altLang="en-US"/>
              <a:t>예시 </a:t>
            </a:r>
            <a:r>
              <a:rPr lang="en-US" altLang="ko-KR"/>
              <a:t>facade </a:t>
            </a:r>
            <a:r>
              <a:rPr lang="ko-KR" altLang="en-US"/>
              <a:t>패턴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확장 </a:t>
            </a:r>
            <a:r>
              <a:rPr lang="en-US" altLang="ko-KR"/>
              <a:t>(export) : </a:t>
            </a:r>
            <a:r>
              <a:rPr lang="ko-KR" altLang="en-US"/>
              <a:t>기존 컬렉션 클래스를 사용하는 전략</a:t>
            </a:r>
            <a:r>
              <a:rPr lang="en-US" altLang="ko-KR"/>
              <a:t>,  </a:t>
            </a:r>
            <a:r>
              <a:rPr lang="ko-KR" altLang="en-US"/>
              <a:t>예시 일반적인 하위 클래스 정의 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개발 </a:t>
            </a:r>
            <a:r>
              <a:rPr lang="en-US" altLang="ko-KR"/>
              <a:t>(invent)  : </a:t>
            </a:r>
            <a:r>
              <a:rPr lang="ko-KR" altLang="en-US"/>
              <a:t>아무런 준비없이 디자인 전략</a:t>
            </a:r>
          </a:p>
        </p:txBody>
      </p:sp>
    </p:spTree>
    <p:extLst>
      <p:ext uri="{BB962C8B-B14F-4D97-AF65-F5344CB8AC3E}">
        <p14:creationId xmlns:p14="http://schemas.microsoft.com/office/powerpoint/2010/main" val="398019500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5E8C-9C15-8425-4716-598D972A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래핑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D0DD2-3BAE-1872-1B57-96F7AC8F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facade pattern </a:t>
            </a:r>
          </a:p>
          <a:p>
            <a:pPr lvl="1"/>
            <a:r>
              <a:rPr lang="ko-KR" altLang="en-US"/>
              <a:t>복잡한 시스템 또는 서브 시스템을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en-US"/>
              <a:t>간단한 인터페이스로 통해 사용 가능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ko-KR" altLang="en-US"/>
              <a:t>서로에게 영향을 미치지 않고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en-US"/>
              <a:t>각각 독립적으로 변경될 수 있음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3946DB-47DA-80BC-0846-70086F1A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56" y="935751"/>
            <a:ext cx="3781912" cy="56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4393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BA9B1-F759-FA99-85D2-0313708E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5D9BE-BC1B-FDB0-0D8D-6FBF6448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971"/>
            <a:ext cx="8229600" cy="5274440"/>
          </a:xfrm>
        </p:spPr>
        <p:txBody>
          <a:bodyPr/>
          <a:lstStyle/>
          <a:p>
            <a:r>
              <a:rPr lang="ko-KR" altLang="en-US"/>
              <a:t>내장 클래스</a:t>
            </a:r>
            <a:endParaRPr lang="en-US" altLang="ko-KR"/>
          </a:p>
          <a:p>
            <a:pPr lvl="1"/>
            <a:r>
              <a:rPr lang="en-US" altLang="ko-KR"/>
              <a:t>list </a:t>
            </a:r>
          </a:p>
          <a:p>
            <a:pPr lvl="2"/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사용자 정의 클래스를 만들 때 기존 </a:t>
            </a:r>
            <a:r>
              <a:rPr lang="en-US" altLang="ko-KR">
                <a:solidFill>
                  <a:srgbClr val="0D0D0D"/>
                </a:solidFill>
                <a:latin typeface="Söhne"/>
              </a:rPr>
              <a:t>list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클래스를 상속받음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lvl="3"/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필요한 기능을 추가하거나 변경하는 것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r>
              <a:rPr lang="en-US" altLang="ko-KR">
                <a:solidFill>
                  <a:srgbClr val="0D0D0D"/>
                </a:solidFill>
                <a:latin typeface="Söhne"/>
              </a:rPr>
              <a:t>list</a:t>
            </a:r>
            <a:r>
              <a:rPr lang="ko-KR" altLang="en-US">
                <a:solidFill>
                  <a:srgbClr val="0D0D0D"/>
                </a:solidFill>
                <a:latin typeface="Söhne"/>
              </a:rPr>
              <a:t> 상속받음</a:t>
            </a:r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>
              <a:solidFill>
                <a:srgbClr val="0D0D0D"/>
              </a:solidFill>
              <a:latin typeface="Söhne"/>
            </a:endParaRPr>
          </a:p>
          <a:p>
            <a:pPr lvl="3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A61FA-1A10-0AF4-B3A0-8F4E18BC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9" y="2115030"/>
            <a:ext cx="3434359" cy="2079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330C22-964E-25C7-A6D4-A04BB3AE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9" y="4333964"/>
            <a:ext cx="7273024" cy="15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316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0578-C384-BAF7-CD6F-B966F0F7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6A56E-3AC4-E42C-39A3-D1DE2154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팩토리 함수로 </a:t>
            </a:r>
            <a:r>
              <a:rPr lang="en-US" altLang="ko-KR"/>
              <a:t>__init__() </a:t>
            </a:r>
            <a:r>
              <a:rPr lang="ko-KR" altLang="en-US"/>
              <a:t>활용</a:t>
            </a:r>
            <a:endParaRPr lang="en-US" altLang="ko-KR"/>
          </a:p>
          <a:p>
            <a:pPr lvl="1"/>
            <a:r>
              <a:rPr lang="ko-KR" altLang="en-US"/>
              <a:t>객체 생성 처리를 서브 클래스로 분리해서 처리하도록 하는 패턴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defaultdict</a:t>
            </a:r>
          </a:p>
          <a:p>
            <a:pPr lvl="2"/>
            <a:r>
              <a:rPr lang="ko-KR" altLang="en-US"/>
              <a:t>딕셔너리에서 존재하지 않은 키에 접근하면 기본값이 반환</a:t>
            </a:r>
          </a:p>
        </p:txBody>
      </p:sp>
    </p:spTree>
    <p:extLst>
      <p:ext uri="{BB962C8B-B14F-4D97-AF65-F5344CB8AC3E}">
        <p14:creationId xmlns:p14="http://schemas.microsoft.com/office/powerpoint/2010/main" val="280480760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11580</TotalTime>
  <Words>294</Words>
  <Application>Microsoft Office PowerPoint</Application>
  <PresentationFormat>화면 슬라이드 쇼(4:3)</PresentationFormat>
  <Paragraphs>122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HY견고딕</vt:lpstr>
      <vt:lpstr>HY헤드라인M</vt:lpstr>
      <vt:lpstr>Söhne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객체지향</vt:lpstr>
      <vt:lpstr>다양한 __init__() 구현</vt:lpstr>
      <vt:lpstr>예시</vt:lpstr>
      <vt:lpstr>__init__() 중복</vt:lpstr>
      <vt:lpstr>컬렉션 디자인</vt:lpstr>
      <vt:lpstr>래핑</vt:lpstr>
      <vt:lpstr>확장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81</cp:revision>
  <cp:lastPrinted>2019-12-16T01:40:03Z</cp:lastPrinted>
  <dcterms:created xsi:type="dcterms:W3CDTF">2023-02-07T01:39:00Z</dcterms:created>
  <dcterms:modified xsi:type="dcterms:W3CDTF">2024-02-16T01:04:21Z</dcterms:modified>
</cp:coreProperties>
</file>