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6" r:id="rId1"/>
  </p:sldMasterIdLst>
  <p:notesMasterIdLst>
    <p:notesMasterId r:id="rId9"/>
  </p:notesMasterIdLst>
  <p:handoutMasterIdLst>
    <p:handoutMasterId r:id="rId10"/>
  </p:handoutMasterIdLst>
  <p:sldIdLst>
    <p:sldId id="967" r:id="rId2"/>
    <p:sldId id="968" r:id="rId3"/>
    <p:sldId id="969" r:id="rId4"/>
    <p:sldId id="970" r:id="rId5"/>
    <p:sldId id="971" r:id="rId6"/>
    <p:sldId id="972" r:id="rId7"/>
    <p:sldId id="973" r:id="rId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A34873A-F9FC-4E64-A824-3C741DA4ADA2}">
          <p14:sldIdLst>
            <p14:sldId id="967"/>
          </p14:sldIdLst>
        </p14:section>
        <p14:section name="제목 없는 구역" id="{01645CDD-C76F-4C65-B34D-0F28BA989004}">
          <p14:sldIdLst>
            <p14:sldId id="968"/>
            <p14:sldId id="969"/>
            <p14:sldId id="970"/>
            <p14:sldId id="971"/>
            <p14:sldId id="972"/>
            <p14:sldId id="9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orient="horz">
          <p15:clr>
            <a:srgbClr val="A4A3A4"/>
          </p15:clr>
        </p15:guide>
        <p15:guide id="3" pos="29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1A02CA"/>
    <a:srgbClr val="FF3300"/>
    <a:srgbClr val="0000FF"/>
    <a:srgbClr val="A7F0FF"/>
    <a:srgbClr val="A80054"/>
    <a:srgbClr val="C8FEA4"/>
    <a:srgbClr val="DD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80" autoAdjust="0"/>
    <p:restoredTop sz="95944" autoAdjust="0"/>
  </p:normalViewPr>
  <p:slideViewPr>
    <p:cSldViewPr snapToGrid="0">
      <p:cViewPr>
        <p:scale>
          <a:sx n="100" d="100"/>
          <a:sy n="100" d="100"/>
        </p:scale>
        <p:origin x="758" y="-403"/>
      </p:cViewPr>
      <p:guideLst>
        <p:guide orient="horz" pos="2165"/>
        <p:guide orient="horz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79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36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ctr" anchorCtr="0" compatLnSpc="1">
            <a:prstTxWarp prst="textNoShape">
              <a:avLst/>
            </a:prstTxWarp>
            <a:spAutoFit/>
          </a:bodyPr>
          <a:lstStyle>
            <a:lvl1pPr algn="l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580189" y="95236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ctr" anchorCtr="0" compatLnSpc="1">
            <a:prstTxWarp prst="textNoShape">
              <a:avLst/>
            </a:prstTxWarp>
            <a:spAutoFit/>
          </a:bodyPr>
          <a:lstStyle>
            <a:lvl1pPr algn="r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59983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b" anchorCtr="0" compatLnSpc="1">
            <a:prstTxWarp prst="textNoShape">
              <a:avLst/>
            </a:prstTxWarp>
            <a:spAutoFit/>
          </a:bodyPr>
          <a:lstStyle>
            <a:lvl1pPr algn="l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68769" y="9660162"/>
            <a:ext cx="398745" cy="26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b" anchorCtr="0" compatLnSpc="1">
            <a:prstTxWarp prst="textNoShape">
              <a:avLst/>
            </a:prstTxWarp>
            <a:spAutoFit/>
          </a:bodyPr>
          <a:lstStyle>
            <a:lvl1pPr algn="r" defTabSz="926861">
              <a:defRPr sz="1100">
                <a:latin typeface="굴림" panose="020B0600000101010101" pitchFamily="50" charset="-127"/>
              </a:defRPr>
            </a:lvl1pPr>
          </a:lstStyle>
          <a:p>
            <a:fld id="{F9569DC1-70FE-4907-990D-4DF631D646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486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798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7987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50888"/>
            <a:ext cx="4956175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718884"/>
            <a:ext cx="4987925" cy="445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832"/>
            <a:ext cx="2947988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832"/>
            <a:ext cx="2947987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anose="02020603050405020304" pitchFamily="18" charset="0"/>
              </a:defRPr>
            </a:lvl1pPr>
          </a:lstStyle>
          <a:p>
            <a:fld id="{5903C8E3-169F-4CC6-9E17-2B832C7B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0538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758" indent="-285676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2705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599787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6869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3951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032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8115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5196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16A0A24-0B31-40DB-A991-28B32433FDBC}" type="slidenum">
              <a:rPr lang="ko-KR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ko-KR" sz="1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8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8" descr="sub_03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7" descr="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0"/>
            <a:ext cx="227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983538" y="581025"/>
            <a:ext cx="11604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>
                <a:solidFill>
                  <a:srgbClr val="990033"/>
                </a:solidFill>
                <a:latin typeface="HY견고딕" pitchFamily="18" charset="-127"/>
                <a:ea typeface="HY견고딕" pitchFamily="18" charset="-127"/>
              </a:rPr>
              <a:t>魂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808000"/>
                </a:solidFill>
                <a:latin typeface="HY견고딕" pitchFamily="18" charset="-127"/>
                <a:ea typeface="HY견고딕" pitchFamily="18" charset="-127"/>
              </a:rPr>
              <a:t>創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通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4A06D96-4D02-4D86-8F4A-013E468660FC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4517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D498247C-6EAF-42E9-8B8F-B5DE6BD865B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9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8CF58F5-893F-46FD-9455-59FFC2107B4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92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1CC035FD-7242-4CF0-9175-47B5B8226E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2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7D101FAB-9442-466C-BE25-206C13CAD6B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4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34307AF-FA03-4D36-A219-65139F0C2D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6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73CF7F-A6AB-4BC1-80EE-CCCF91A5F1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3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9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>
            <a:spLocks noChangeArrowheads="1"/>
          </p:cNvSpPr>
          <p:nvPr userDrawn="1"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349443E-2EA0-4FEE-B285-F4C573B03BC7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3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113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0154D94-0913-4EDA-BEE4-410B2371A1F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82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sub_03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7" descr="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0"/>
            <a:ext cx="227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7983538" y="581025"/>
            <a:ext cx="11604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>
                <a:solidFill>
                  <a:srgbClr val="990033"/>
                </a:solidFill>
                <a:latin typeface="HY견고딕" pitchFamily="18" charset="-127"/>
                <a:ea typeface="HY견고딕" pitchFamily="18" charset="-127"/>
              </a:rPr>
              <a:t>魂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808000"/>
                </a:solidFill>
                <a:latin typeface="HY견고딕" pitchFamily="18" charset="-127"/>
                <a:ea typeface="HY견고딕" pitchFamily="18" charset="-127"/>
              </a:rPr>
              <a:t>創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通</a:t>
            </a: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8780463" y="6577013"/>
            <a:ext cx="3429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4B26A46-B376-469B-BF4D-2DA504186192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F319412C-60DC-4CFF-9495-CA754FA009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3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7543824" cy="545274"/>
          </a:xfrm>
        </p:spPr>
        <p:txBody>
          <a:bodyPr>
            <a:normAutofit/>
          </a:bodyPr>
          <a:lstStyle>
            <a:lvl1pPr>
              <a:def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9403"/>
            <a:ext cx="8229600" cy="5274440"/>
          </a:xfr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"/>
              <a:defRPr sz="180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</a:defRPr>
            </a:lvl1pPr>
            <a:lvl2pPr>
              <a:buClr>
                <a:srgbClr val="C00000"/>
              </a:buClr>
              <a:buFont typeface="Wingdings" pitchFamily="2" charset="2"/>
              <a:buChar char="l"/>
              <a:defRPr sz="1600">
                <a:latin typeface="HY헤드라인M" pitchFamily="18" charset="-127"/>
                <a:ea typeface="HY헤드라인M" pitchFamily="18" charset="-127"/>
                <a:cs typeface="Tahoma" pitchFamily="34" charset="0"/>
              </a:defRPr>
            </a:lvl2pPr>
            <a:lvl3pPr>
              <a:buClr>
                <a:srgbClr val="0000FF"/>
              </a:buClr>
              <a:buFont typeface="Wingdings" pitchFamily="2" charset="2"/>
              <a:buChar char="l"/>
              <a:defRPr sz="140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  <a:cs typeface="Tahoma" pitchFamily="34" charset="0"/>
              </a:defRPr>
            </a:lvl3pPr>
            <a:lvl4pPr>
              <a:defRPr sz="1400">
                <a:latin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6807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34DA5226-4B01-4FD8-A0A6-B4CE9D407FE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4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4815FAD8-EE8F-48AC-A424-590B20BC84F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EDA5270-20C7-41FB-92E1-8FB11353BD9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5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E5A7ED-06D9-4D2E-B518-E4A8AC1BFEC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5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0FDBA5EB-518A-4468-B178-48DF6874317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7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07CC51C-B8F6-4483-8410-F5B4290EEB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387819D-1592-449D-9EF7-6BC1140388A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9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8" descr="sub_03 copy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7" name="TextBox 10"/>
          <p:cNvSpPr txBox="1">
            <a:spLocks noChangeArrowheads="1"/>
          </p:cNvSpPr>
          <p:nvPr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224CF70-5F44-4199-8C5D-D3B4D265A9D4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35" r:id="rId1"/>
    <p:sldLayoutId id="2147487136" r:id="rId2"/>
    <p:sldLayoutId id="2147487137" r:id="rId3"/>
    <p:sldLayoutId id="2147487138" r:id="rId4"/>
    <p:sldLayoutId id="2147487139" r:id="rId5"/>
    <p:sldLayoutId id="2147487140" r:id="rId6"/>
    <p:sldLayoutId id="2147487141" r:id="rId7"/>
    <p:sldLayoutId id="2147487142" r:id="rId8"/>
    <p:sldLayoutId id="2147487143" r:id="rId9"/>
    <p:sldLayoutId id="2147487144" r:id="rId10"/>
    <p:sldLayoutId id="2147487145" r:id="rId11"/>
    <p:sldLayoutId id="2147487146" r:id="rId12"/>
    <p:sldLayoutId id="2147487147" r:id="rId13"/>
    <p:sldLayoutId id="2147487148" r:id="rId14"/>
    <p:sldLayoutId id="2147487149" r:id="rId15"/>
    <p:sldLayoutId id="2147487150" r:id="rId16"/>
    <p:sldLayoutId id="2147487151" r:id="rId17"/>
    <p:sldLayoutId id="2147487152" r:id="rId18"/>
  </p:sldLayoutIdLst>
  <p:transition>
    <p:zoom/>
  </p:transition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450"/>
            <a:ext cx="9144000" cy="6858000"/>
          </a:xfrm>
          <a:prstGeom prst="rect">
            <a:avLst/>
          </a:prstGeom>
        </p:spPr>
      </p:pic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kumimoji="0" lang="ko-KR" altLang="en-US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246367" y="1341136"/>
            <a:ext cx="8670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3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추상클래스</a:t>
            </a:r>
            <a:endParaRPr lang="en-US" altLang="ko-KR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2429713" y="3069692"/>
            <a:ext cx="428457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2024.02.2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en-US" altLang="ko-KR" sz="28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hangingPunct="1"/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6180476" y="5913926"/>
            <a:ext cx="28350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다이렉티드코리아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eaLnBrk="1" hangingPunct="1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김수현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1230" y="0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FF00"/>
                </a:solidFill>
              </a:rPr>
              <a:t>[</a:t>
            </a:r>
            <a:r>
              <a:rPr lang="ko-KR" altLang="en-US" sz="1200" dirty="0">
                <a:solidFill>
                  <a:srgbClr val="FFFF00"/>
                </a:solidFill>
              </a:rPr>
              <a:t>내부자료</a:t>
            </a:r>
            <a:r>
              <a:rPr lang="en-US" altLang="ko-KR" sz="1200" dirty="0">
                <a:solidFill>
                  <a:srgbClr val="FFFF00"/>
                </a:solidFill>
              </a:rPr>
              <a:t>]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F933-32C8-D9F7-7621-890273A8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추상클래스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9D928-FF09-E178-5C32-2AED9D3D4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추상 기반 클래스</a:t>
            </a:r>
            <a:r>
              <a:rPr lang="en-US" altLang="ko-KR"/>
              <a:t>(abstract</a:t>
            </a:r>
            <a:r>
              <a:rPr lang="ko-KR" altLang="en-US"/>
              <a:t> </a:t>
            </a:r>
            <a:r>
              <a:rPr lang="en-US" altLang="ko-KR"/>
              <a:t>base class)</a:t>
            </a:r>
          </a:p>
          <a:p>
            <a:pPr lvl="1"/>
            <a:r>
              <a:rPr lang="ko-KR" altLang="en-US"/>
              <a:t>구현 내용은 없고</a:t>
            </a:r>
            <a:r>
              <a:rPr lang="en-US" altLang="ko-KR"/>
              <a:t>, </a:t>
            </a:r>
            <a:r>
              <a:rPr lang="ko-KR" altLang="en-US"/>
              <a:t>메소드 목록만 가진 클래스 </a:t>
            </a:r>
            <a:endParaRPr lang="en-US" altLang="ko-KR"/>
          </a:p>
          <a:p>
            <a:pPr lvl="1"/>
            <a:r>
              <a:rPr lang="ko-KR" altLang="en-US"/>
              <a:t>추상클래스 자체로는 인스턴스 불가능</a:t>
            </a:r>
            <a:endParaRPr lang="en-US" altLang="ko-KR"/>
          </a:p>
          <a:p>
            <a:pPr lvl="1"/>
            <a:r>
              <a:rPr lang="en-US" altLang="ko-KR"/>
              <a:t>import abc </a:t>
            </a:r>
            <a:r>
              <a:rPr lang="ko-KR" altLang="en-US"/>
              <a:t>모듈 사용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사용 </a:t>
            </a:r>
            <a:endParaRPr lang="en-US" altLang="ko-KR"/>
          </a:p>
          <a:p>
            <a:pPr lvl="1"/>
            <a:r>
              <a:rPr lang="ko-KR" altLang="en-US"/>
              <a:t>사용자만 클래스를 정의할 때 </a:t>
            </a:r>
            <a:r>
              <a:rPr lang="en-US" altLang="ko-KR"/>
              <a:t>abc</a:t>
            </a:r>
            <a:r>
              <a:rPr lang="ko-KR" altLang="en-US"/>
              <a:t>를 상위클래스로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클래스를 상속 시 부모 클래스의 함수를 자식 클래스에서 구현을 강제로 하고</a:t>
            </a:r>
            <a:endParaRPr lang="en-US" altLang="ko-KR"/>
          </a:p>
          <a:p>
            <a:pPr marL="457200" lvl="1" indent="0">
              <a:buNone/>
            </a:pPr>
            <a:r>
              <a:rPr lang="ko-KR" altLang="en-US"/>
              <a:t>     싶을 때 </a:t>
            </a:r>
            <a:r>
              <a:rPr lang="en-US" altLang="ko-KR"/>
              <a:t>(</a:t>
            </a:r>
            <a:r>
              <a:rPr lang="ko-KR" altLang="en-US"/>
              <a:t>오버라이딩</a:t>
            </a:r>
            <a:r>
              <a:rPr lang="en-US" altLang="ko-KR"/>
              <a:t>) </a:t>
            </a:r>
            <a:r>
              <a:rPr lang="ko-KR" altLang="en-US"/>
              <a:t>추상 클래스를 사용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6917108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AC19D-99C8-EFF7-8A57-AAF5CA91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추상클래스 예제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65CC76A-D9ED-DFAD-FD6A-E0969B7A9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758" y="1227926"/>
            <a:ext cx="4126038" cy="4571628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BBD7886-A4DA-7741-F69F-F91171527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557" y="5799554"/>
            <a:ext cx="18573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00560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BDEE0-79B3-7B5C-678A-E09114AD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callable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1360B-9F6D-B9EE-CD0B-FE6F64C04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callable</a:t>
            </a:r>
          </a:p>
          <a:p>
            <a:pPr lvl="1"/>
            <a:r>
              <a:rPr lang="ko-KR" altLang="en-US"/>
              <a:t>호출 가능한 클래스 인스턴스</a:t>
            </a:r>
            <a:r>
              <a:rPr lang="en-US" altLang="ko-KR"/>
              <a:t>, </a:t>
            </a:r>
            <a:r>
              <a:rPr lang="ko-KR" altLang="en-US"/>
              <a:t>함수</a:t>
            </a:r>
            <a:r>
              <a:rPr lang="en-US" altLang="ko-KR"/>
              <a:t>, </a:t>
            </a:r>
            <a:r>
              <a:rPr lang="ko-KR" altLang="en-US"/>
              <a:t>메소드 등 객체를 의미한다</a:t>
            </a:r>
            <a:r>
              <a:rPr lang="en-US" altLang="ko-KR"/>
              <a:t>. </a:t>
            </a:r>
          </a:p>
          <a:p>
            <a:pPr lvl="2"/>
            <a:endParaRPr lang="en-US" altLang="ko-KR"/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__call__</a:t>
            </a:r>
          </a:p>
          <a:p>
            <a:pPr lvl="2"/>
            <a:r>
              <a:rPr lang="ko-KR" altLang="en-US"/>
              <a:t>이미 생성된 객체를 사용할 때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33ABEE-E540-5C99-457A-EB8613D35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2464"/>
            <a:ext cx="2899471" cy="13132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85D895-60F5-D2C5-98B0-7A9FEBDA4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3059"/>
            <a:ext cx="1209675" cy="4667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06EE9F-AB54-7AC1-24FE-AA80D2CE6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958" y="3953059"/>
            <a:ext cx="638175" cy="2857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532CCB2-537C-1CD6-0B88-887BF1E22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845" y="5043447"/>
            <a:ext cx="1019175" cy="6858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B98ED42-6008-786B-4BCB-627D6B219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8575" y="2623529"/>
            <a:ext cx="3250774" cy="13295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A3DB14A-A295-7544-D6D4-D234754C2C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2603" y="2623529"/>
            <a:ext cx="3418615" cy="241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46854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FAC1E-A1B6-354A-699C-31BD8642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context manager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D23A4-BD73-215E-03A7-91AD1C95E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context manager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with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문을 사용하여 자원의 할당 및 해제를 관리하는 역할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with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문의 동작 원리는 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__enter__()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__exit__()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메서드를 구현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__enter__(self)</a:t>
            </a:r>
          </a:p>
          <a:p>
            <a:pPr lvl="3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with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문에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진입되는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시점에 자동으로 호출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__exit__(self, type, value, traceback)</a:t>
            </a:r>
          </a:p>
          <a:p>
            <a:pPr lvl="3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with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문에서 빠져나오기 직전에 예외가 발생 시 정보를 담음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예외없이 실행됐다면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None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126334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463E0-DBA1-26A0-81A5-DF85EE1D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context manager </a:t>
            </a:r>
            <a:r>
              <a:rPr lang="ko-KR" altLang="en-US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A5D3F-A5A2-2856-90C7-A7DE5E0E9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50E69F-CD39-2A36-B582-CABD1A48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26" y="1257176"/>
            <a:ext cx="4676714" cy="39183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E32114-36BC-81F0-206D-F7EE47F5A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526" y="5175504"/>
            <a:ext cx="15621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1779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45DFA-C6B1-CB6A-6071-5F0D21E8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추상클래스 응용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64E224-070D-A234-9757-53CACA1EA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AC143B-A459-3DDC-79A3-EA48E72EC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30" y="1009403"/>
            <a:ext cx="2996626" cy="52628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F757BD-D3DE-DB36-ACE1-495DA13DC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14550"/>
            <a:ext cx="19812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9087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ETRI 경영목표안(역대기관장 간담회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20230207포인터</Template>
  <TotalTime>23255</TotalTime>
  <Words>152</Words>
  <Application>Microsoft Office PowerPoint</Application>
  <PresentationFormat>화면 슬라이드 쇼(4:3)</PresentationFormat>
  <Paragraphs>41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D2Coding</vt:lpstr>
      <vt:lpstr>HY견고딕</vt:lpstr>
      <vt:lpstr>HY헤드라인M</vt:lpstr>
      <vt:lpstr>굴림</vt:lpstr>
      <vt:lpstr>맑은 고딕</vt:lpstr>
      <vt:lpstr>Arial</vt:lpstr>
      <vt:lpstr>Tahoma</vt:lpstr>
      <vt:lpstr>Times New Roman</vt:lpstr>
      <vt:lpstr>Wingdings</vt:lpstr>
      <vt:lpstr>ETRI 경영목표안(역대기관장 간담회)</vt:lpstr>
      <vt:lpstr>PowerPoint 프레젠테이션</vt:lpstr>
      <vt:lpstr>추상클래스</vt:lpstr>
      <vt:lpstr>추상클래스 예제</vt:lpstr>
      <vt:lpstr>callable</vt:lpstr>
      <vt:lpstr>context manager</vt:lpstr>
      <vt:lpstr>context manager 예시</vt:lpstr>
      <vt:lpstr>추상클래스 응용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김수현</dc:creator>
  <cp:lastModifiedBy>Suh Kim</cp:lastModifiedBy>
  <cp:revision>85</cp:revision>
  <cp:lastPrinted>2019-12-16T01:40:03Z</cp:lastPrinted>
  <dcterms:created xsi:type="dcterms:W3CDTF">2023-02-07T01:39:00Z</dcterms:created>
  <dcterms:modified xsi:type="dcterms:W3CDTF">2024-03-06T03:54:32Z</dcterms:modified>
</cp:coreProperties>
</file>