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6" r:id="rId1"/>
  </p:sldMasterIdLst>
  <p:notesMasterIdLst>
    <p:notesMasterId r:id="rId12"/>
  </p:notesMasterIdLst>
  <p:handoutMasterIdLst>
    <p:handoutMasterId r:id="rId13"/>
  </p:handoutMasterIdLst>
  <p:sldIdLst>
    <p:sldId id="967" r:id="rId2"/>
    <p:sldId id="1168" r:id="rId3"/>
    <p:sldId id="1163" r:id="rId4"/>
    <p:sldId id="1164" r:id="rId5"/>
    <p:sldId id="1166" r:id="rId6"/>
    <p:sldId id="1167" r:id="rId7"/>
    <p:sldId id="1169" r:id="rId8"/>
    <p:sldId id="1165" r:id="rId9"/>
    <p:sldId id="1170" r:id="rId10"/>
    <p:sldId id="1171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>
          <p15:clr>
            <a:srgbClr val="A4A3A4"/>
          </p15:clr>
        </p15:guide>
        <p15:guide id="3" pos="2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hyeon" initials="s" lastIdx="3" clrIdx="0">
    <p:extLst>
      <p:ext uri="{19B8F6BF-5375-455C-9EA6-DF929625EA0E}">
        <p15:presenceInfo xmlns:p15="http://schemas.microsoft.com/office/powerpoint/2012/main" userId="186165a478ad9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1A02CA"/>
    <a:srgbClr val="FF3300"/>
    <a:srgbClr val="0000FF"/>
    <a:srgbClr val="A7F0FF"/>
    <a:srgbClr val="A80054"/>
    <a:srgbClr val="C8FEA4"/>
    <a:srgbClr val="DD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81788" autoAdjust="0"/>
  </p:normalViewPr>
  <p:slideViewPr>
    <p:cSldViewPr snapToGrid="0">
      <p:cViewPr varScale="1">
        <p:scale>
          <a:sx n="162" d="100"/>
          <a:sy n="162" d="100"/>
        </p:scale>
        <p:origin x="1662" y="144"/>
      </p:cViewPr>
      <p:guideLst>
        <p:guide orient="horz" pos="2165"/>
        <p:guide orient="horz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7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580189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r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59983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68769" y="9660162"/>
            <a:ext cx="398745" cy="26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r" defTabSz="926861">
              <a:defRPr sz="1100">
                <a:latin typeface="굴림" panose="020B0600000101010101" pitchFamily="50" charset="-127"/>
              </a:defRPr>
            </a:lvl1pPr>
          </a:lstStyle>
          <a:p>
            <a:fld id="{F9569DC1-70FE-4907-990D-4DF631D64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8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0888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718884"/>
            <a:ext cx="4987925" cy="445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2"/>
            <a:ext cx="2947988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832"/>
            <a:ext cx="2947987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5903C8E3-169F-4CC6-9E17-2B832C7B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5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758" indent="-285676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2705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599787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6869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3951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032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8115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5196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16A0A24-0B31-40DB-A991-28B32433FDBC}" type="slidenum">
              <a:rPr lang="ko-KR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ko-KR" sz="1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8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4A06D96-4D02-4D86-8F4A-013E468660FC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4517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D498247C-6EAF-42E9-8B8F-B5DE6BD865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9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8CF58F5-893F-46FD-9455-59FFC2107B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9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CC035FD-7242-4CF0-9175-47B5B8226E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7D101FAB-9442-466C-BE25-206C13CAD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4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34307AF-FA03-4D36-A219-65139F0C2D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6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73CF7F-A6AB-4BC1-80EE-CCCF91A5F1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9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>
            <a:spLocks noChangeArrowheads="1"/>
          </p:cNvSpPr>
          <p:nvPr userDrawn="1"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49443E-2EA0-4FEE-B285-F4C573B03BC7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3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5911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0154D94-0913-4EDA-BEE4-410B2371A1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82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B26A46-B376-469B-BF4D-2DA504186192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F319412C-60DC-4CFF-9495-CA754FA009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7543824" cy="545274"/>
          </a:xfrm>
        </p:spPr>
        <p:txBody>
          <a:bodyPr>
            <a:normAutofit/>
          </a:bodyPr>
          <a:lstStyle>
            <a:lvl1pPr>
              <a:def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9403"/>
            <a:ext cx="8229600" cy="5274440"/>
          </a:xfr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"/>
              <a:defRPr sz="18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defRPr>
            </a:lvl1pPr>
            <a:lvl2pPr>
              <a:buClr>
                <a:srgbClr val="C00000"/>
              </a:buClr>
              <a:buFont typeface="Wingdings" pitchFamily="2" charset="2"/>
              <a:buChar char="l"/>
              <a:defRPr sz="1600"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2pPr>
            <a:lvl3pPr>
              <a:buClr>
                <a:srgbClr val="0000FF"/>
              </a:buClr>
              <a:buFont typeface="Wingdings" pitchFamily="2" charset="2"/>
              <a:buChar char="l"/>
              <a:defRPr sz="14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3pPr>
            <a:lvl4pPr>
              <a:defRPr sz="1400">
                <a:latin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/>
              <a:t>AA</a:t>
            </a:r>
            <a:endParaRPr lang="ko-KR" altLang="en-US" dirty="0"/>
          </a:p>
          <a:p>
            <a:pPr lvl="3"/>
            <a:r>
              <a:rPr lang="en-US" altLang="ko-KR" dirty="0"/>
              <a:t>BB</a:t>
            </a:r>
            <a:endParaRPr lang="ko-KR" altLang="en-US" dirty="0"/>
          </a:p>
          <a:p>
            <a:pPr lvl="4"/>
            <a:r>
              <a:rPr lang="en-US" altLang="ko-KR" dirty="0"/>
              <a:t>CC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680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34DA5226-4B01-4FD8-A0A6-B4CE9D407F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4815FAD8-EE8F-48AC-A424-590B20BC84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EDA5270-20C7-41FB-92E1-8FB11353BD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E5A7ED-06D9-4D2E-B518-E4A8AC1BFE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0FDBA5EB-518A-4468-B178-48DF687431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7CC51C-B8F6-4483-8410-F5B4290EEB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387819D-1592-449D-9EF7-6BC1140388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8" descr="sub_03 copy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224CF70-5F44-4199-8C5D-D3B4D265A9D4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5" r:id="rId1"/>
    <p:sldLayoutId id="2147487136" r:id="rId2"/>
    <p:sldLayoutId id="2147487137" r:id="rId3"/>
    <p:sldLayoutId id="2147487138" r:id="rId4"/>
    <p:sldLayoutId id="2147487139" r:id="rId5"/>
    <p:sldLayoutId id="2147487140" r:id="rId6"/>
    <p:sldLayoutId id="2147487141" r:id="rId7"/>
    <p:sldLayoutId id="2147487142" r:id="rId8"/>
    <p:sldLayoutId id="2147487143" r:id="rId9"/>
    <p:sldLayoutId id="2147487144" r:id="rId10"/>
    <p:sldLayoutId id="2147487145" r:id="rId11"/>
    <p:sldLayoutId id="2147487146" r:id="rId12"/>
    <p:sldLayoutId id="2147487147" r:id="rId13"/>
    <p:sldLayoutId id="2147487148" r:id="rId14"/>
    <p:sldLayoutId id="2147487149" r:id="rId15"/>
    <p:sldLayoutId id="2147487150" r:id="rId16"/>
    <p:sldLayoutId id="2147487151" r:id="rId17"/>
    <p:sldLayoutId id="2147487152" r:id="rId18"/>
  </p:sldLayoutIdLst>
  <p:transition>
    <p:zoom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i@192.168.55.204" TargetMode="External"/><Relationship Id="rId2" Type="http://schemas.openxmlformats.org/officeDocument/2006/relationships/hyperlink" Target="mailto:suhyeon@192.168.55.9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0"/>
            <a:ext cx="9144000" cy="6858000"/>
          </a:xfrm>
          <a:prstGeom prst="rect">
            <a:avLst/>
          </a:prstGeom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kumimoji="0"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236537" y="1292949"/>
            <a:ext cx="8670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3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Raspberry Pi </a:t>
            </a:r>
            <a:r>
              <a:rPr lang="ko-KR" altLang="en-US" sz="3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연결</a:t>
            </a:r>
            <a:endParaRPr lang="en-US" altLang="ko-KR" sz="3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429713" y="3094293"/>
            <a:ext cx="428457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hangingPunct="1"/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2023 05 18</a:t>
            </a:r>
          </a:p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6180476" y="5913926"/>
            <a:ext cx="28350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㈜한화하이테크</a:t>
            </a: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eaLnBrk="1" hangingPunct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김수현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1230" y="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>
                <a:solidFill>
                  <a:srgbClr val="FFFF00"/>
                </a:solidFill>
              </a:rPr>
              <a:t>[</a:t>
            </a:r>
            <a:r>
              <a:rPr lang="ko-KR" altLang="en-US" sz="1200">
                <a:solidFill>
                  <a:srgbClr val="FFFF00"/>
                </a:solidFill>
              </a:rPr>
              <a:t>내부자료</a:t>
            </a:r>
            <a:r>
              <a:rPr lang="en-US" altLang="ko-KR" sz="1200">
                <a:solidFill>
                  <a:srgbClr val="FFFF00"/>
                </a:solidFill>
              </a:rPr>
              <a:t>]</a:t>
            </a:r>
            <a:endParaRPr lang="ko-KR" altLang="en-US" sz="12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1422B-ADD6-9B59-80CC-1E7E924E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raspberrypi </a:t>
            </a:r>
            <a:r>
              <a:rPr lang="ko-KR" altLang="en-US"/>
              <a:t>복원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02F1D-A5E9-004E-48C3-1E728544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백업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sudo fdisk –l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현재 상태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sd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카드를 확인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sd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카드를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linux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에 연결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sudo fdisk –l raspberrypi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sd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카드 이름 확인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백업 작업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sudo dd if=/dev/sdg of=./sdg.img bs=16M status=progress</a:t>
            </a:r>
          </a:p>
          <a:p>
            <a:pPr lvl="3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(input file)</a:t>
            </a:r>
          </a:p>
          <a:p>
            <a:pPr lvl="3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of (output file)</a:t>
            </a:r>
          </a:p>
          <a:p>
            <a:pPr lvl="3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bs (block size)</a:t>
            </a:r>
          </a:p>
          <a:p>
            <a:pPr lvl="3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status progress :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상태 알려줌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</a:p>
          <a:p>
            <a:pPr lvl="2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작업이 끝난 후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linux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sdg.img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파일이 생성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포맷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라즈베리파이에 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zero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값을  넣어줌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모든 값이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으로 바뀌어 포맷 상태가 됨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sudo dd if = dev/zero of =dev/sdg bs= 4M status = progress</a:t>
            </a:r>
          </a:p>
          <a:p>
            <a:pPr lvl="2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파티션 제거해서 안보임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포맷 후 백업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sudo dd if=./sdg.img of=/dev/sdg bs=16M status = progress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sudo fdisk –l</a:t>
            </a:r>
          </a:p>
          <a:p>
            <a:pPr lvl="2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파티션이 생성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mount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인지 확인 하고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sd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연결 제거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mount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이면 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unmount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해주고 연결 제거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df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–h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로  확인 가능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9956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CDD2-8834-F97B-B0E9-C479F13B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4" y="71414"/>
            <a:ext cx="8543956" cy="545274"/>
          </a:xfrm>
        </p:spPr>
        <p:txBody>
          <a:bodyPr/>
          <a:lstStyle/>
          <a:p>
            <a:r>
              <a:rPr lang="en-US" altLang="ko-KR"/>
              <a:t>SSH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1ED99-3B2D-20AD-4E70-6FBAF37B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SSH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Secure Shell </a:t>
            </a:r>
          </a:p>
          <a:p>
            <a:pPr lvl="1"/>
            <a:r>
              <a:rPr lang="ko-KR" altLang="en-US"/>
              <a:t>원격 호스트 컴퓨터를 접속하기 위한 인터넷 프로토콜이다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r>
              <a:rPr lang="en-US" altLang="ko-KR"/>
              <a:t>SSH</a:t>
            </a:r>
          </a:p>
          <a:p>
            <a:pPr lvl="1"/>
            <a:r>
              <a:rPr lang="en-US" altLang="ko-KR"/>
              <a:t>Raspberry Pi (Linux) – </a:t>
            </a:r>
            <a:r>
              <a:rPr lang="ko-KR" altLang="en-US"/>
              <a:t>서버</a:t>
            </a:r>
            <a:endParaRPr lang="en-US" altLang="ko-KR"/>
          </a:p>
          <a:p>
            <a:pPr lvl="1"/>
            <a:r>
              <a:rPr lang="en-US" altLang="ko-KR"/>
              <a:t>Windows – </a:t>
            </a:r>
            <a:r>
              <a:rPr lang="ko-KR" altLang="en-US"/>
              <a:t>클라이언트</a:t>
            </a:r>
            <a:endParaRPr lang="en-US" altLang="ko-KR"/>
          </a:p>
          <a:p>
            <a:pPr lvl="2"/>
            <a:r>
              <a:rPr lang="ko-KR" altLang="en-US"/>
              <a:t>반대도 가능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SSH </a:t>
            </a:r>
            <a:r>
              <a:rPr lang="ko-KR" altLang="en-US"/>
              <a:t>설치 과정</a:t>
            </a:r>
            <a:endParaRPr lang="en-US" altLang="ko-KR"/>
          </a:p>
          <a:p>
            <a:pPr lvl="1"/>
            <a:r>
              <a:rPr lang="en-US" altLang="ko-KR"/>
              <a:t>OpenSSH Server</a:t>
            </a:r>
            <a:r>
              <a:rPr lang="ko-KR" altLang="en-US"/>
              <a:t>패키지 설치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포트 개방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SSH</a:t>
            </a:r>
            <a:r>
              <a:rPr lang="ko-KR" altLang="en-US"/>
              <a:t>접속하기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0946918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FA69F-6E7F-AC47-B614-2A8B0032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SSH </a:t>
            </a:r>
            <a:r>
              <a:rPr lang="ko-KR" altLang="en-US"/>
              <a:t>설치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D23A2-5FE8-C149-9D0E-993F5D446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OpenSSH Server </a:t>
            </a:r>
            <a:r>
              <a:rPr lang="ko-KR" altLang="en-US" dirty="0"/>
              <a:t>패키지 설치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</a:t>
            </a:r>
            <a:r>
              <a:rPr lang="en-US" altLang="ko-KR"/>
              <a:t>install openssh*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포트 개방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 err="1"/>
              <a:t>ufw</a:t>
            </a:r>
            <a:r>
              <a:rPr lang="ko-KR" altLang="en-US" dirty="0"/>
              <a:t> </a:t>
            </a:r>
            <a:r>
              <a:rPr lang="en-US" altLang="ko-KR" dirty="0"/>
              <a:t>allow 22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SSH</a:t>
            </a:r>
            <a:r>
              <a:rPr lang="ko-KR" altLang="en-US" dirty="0"/>
              <a:t>접속하기</a:t>
            </a:r>
            <a:endParaRPr lang="en-US" altLang="ko-KR" dirty="0"/>
          </a:p>
          <a:p>
            <a:pPr lvl="1"/>
            <a:r>
              <a:rPr lang="ko-KR" altLang="en-US" dirty="0"/>
              <a:t>로컬</a:t>
            </a:r>
            <a:endParaRPr lang="en-US" altLang="ko-KR" dirty="0"/>
          </a:p>
          <a:p>
            <a:pPr lvl="2"/>
            <a:r>
              <a:rPr lang="en-US" altLang="ko-KR" dirty="0"/>
              <a:t>Raspberry pi</a:t>
            </a:r>
            <a:r>
              <a:rPr lang="ko-KR" altLang="en-US" dirty="0"/>
              <a:t>에 로컬 연결</a:t>
            </a:r>
            <a:endParaRPr lang="en-US" altLang="ko-KR" dirty="0"/>
          </a:p>
          <a:p>
            <a:pPr lvl="3"/>
            <a:r>
              <a:rPr lang="en-US" altLang="ko-KR" dirty="0" err="1"/>
              <a:t>ssh</a:t>
            </a:r>
            <a:r>
              <a:rPr lang="en-US" altLang="ko-KR" dirty="0"/>
              <a:t> [ID]@ IP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4"/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suhyeon@192.168.55.92</a:t>
            </a:r>
            <a:endParaRPr lang="en-US" altLang="ko-KR" dirty="0"/>
          </a:p>
          <a:p>
            <a:pPr marL="85725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리눅스</a:t>
            </a:r>
            <a:endParaRPr lang="en-US" altLang="ko-KR" dirty="0"/>
          </a:p>
          <a:p>
            <a:pPr lvl="2"/>
            <a:r>
              <a:rPr lang="ko-KR" altLang="en-US" dirty="0"/>
              <a:t>리눅스에 </a:t>
            </a:r>
            <a:r>
              <a:rPr lang="en-US" altLang="ko-KR" dirty="0"/>
              <a:t>Raspberry pi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3"/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en-US" altLang="ko-KR" dirty="0" err="1"/>
              <a:t>ID@Raspberry</a:t>
            </a:r>
            <a:r>
              <a:rPr lang="en-US" altLang="ko-KR" dirty="0"/>
              <a:t> pi </a:t>
            </a:r>
            <a:r>
              <a:rPr lang="en-US" altLang="ko-KR" dirty="0" err="1"/>
              <a:t>ip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4"/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pi@192.168.55.204</a:t>
            </a:r>
            <a:endParaRPr lang="en-US" altLang="ko-KR" dirty="0"/>
          </a:p>
          <a:p>
            <a:pPr lvl="1"/>
            <a:r>
              <a:rPr lang="en-US" altLang="ko-KR" dirty="0"/>
              <a:t>Windows</a:t>
            </a:r>
          </a:p>
          <a:p>
            <a:pPr lvl="2"/>
            <a:r>
              <a:rPr lang="en-US" altLang="ko-KR" dirty="0"/>
              <a:t>Windows</a:t>
            </a:r>
            <a:r>
              <a:rPr lang="ko-KR" altLang="en-US" dirty="0"/>
              <a:t>에 </a:t>
            </a:r>
            <a:r>
              <a:rPr lang="en-US" altLang="ko-KR" dirty="0"/>
              <a:t>Raspberry pi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3"/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en-US" altLang="ko-KR" dirty="0" err="1"/>
              <a:t>ID@Raspberry</a:t>
            </a:r>
            <a:r>
              <a:rPr lang="en-US" altLang="ko-KR" dirty="0"/>
              <a:t> pi </a:t>
            </a:r>
            <a:r>
              <a:rPr lang="en-US" altLang="ko-KR" dirty="0" err="1"/>
              <a:t>ip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4"/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en-US" altLang="ko-KR" dirty="0">
                <a:hlinkClick r:id="rId3"/>
              </a:rPr>
              <a:t>pi@192.168.55.204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5246879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052CF-5E17-77A7-64C6-EFA41996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Samba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F5001-3714-A558-A54D-E42CE56D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Samba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Windows</a:t>
            </a:r>
            <a:r>
              <a:rPr lang="ko-KR" altLang="en-US"/>
              <a:t> 운영체제를 사용하는 </a:t>
            </a:r>
            <a:r>
              <a:rPr lang="en-US" altLang="ko-KR"/>
              <a:t>PC</a:t>
            </a:r>
            <a:r>
              <a:rPr lang="ko-KR" altLang="en-US"/>
              <a:t>에서 </a:t>
            </a:r>
            <a:r>
              <a:rPr lang="en-US" altLang="ko-KR"/>
              <a:t>Linux </a:t>
            </a:r>
            <a:r>
              <a:rPr lang="ko-KR" altLang="en-US"/>
              <a:t>서버에 접속하여 파일 공유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Samba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en-US" altLang="ko-KR"/>
              <a:t>Raspberry Pi (Linux) – </a:t>
            </a:r>
            <a:r>
              <a:rPr lang="ko-KR" altLang="en-US"/>
              <a:t>서버</a:t>
            </a:r>
            <a:endParaRPr lang="en-US" altLang="ko-KR"/>
          </a:p>
          <a:p>
            <a:pPr lvl="1"/>
            <a:r>
              <a:rPr lang="en-US" altLang="ko-KR"/>
              <a:t>Windows – </a:t>
            </a:r>
            <a:r>
              <a:rPr lang="ko-KR" altLang="en-US"/>
              <a:t>클라이언트</a:t>
            </a:r>
            <a:endParaRPr lang="en-US" altLang="ko-KR"/>
          </a:p>
          <a:p>
            <a:pPr lvl="2"/>
            <a:r>
              <a:rPr lang="ko-KR" altLang="en-US"/>
              <a:t>반대도 가능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Samba</a:t>
            </a:r>
            <a:r>
              <a:rPr lang="ko-KR" altLang="en-US"/>
              <a:t> 설치 과정</a:t>
            </a:r>
            <a:endParaRPr lang="en-US" altLang="ko-KR"/>
          </a:p>
          <a:p>
            <a:pPr lvl="1"/>
            <a:r>
              <a:rPr lang="en-US" altLang="ko-KR"/>
              <a:t>Samba</a:t>
            </a:r>
            <a:r>
              <a:rPr lang="ko-KR" altLang="en-US"/>
              <a:t>설치</a:t>
            </a:r>
            <a:endParaRPr lang="en-US" altLang="ko-KR"/>
          </a:p>
          <a:p>
            <a:pPr lvl="1"/>
            <a:r>
              <a:rPr lang="ko-KR" altLang="en-US"/>
              <a:t>계정 등록</a:t>
            </a:r>
            <a:endParaRPr lang="en-US" altLang="ko-KR"/>
          </a:p>
          <a:p>
            <a:pPr lvl="1"/>
            <a:r>
              <a:rPr lang="ko-KR" altLang="en-US"/>
              <a:t>공유 디렉토리 설정</a:t>
            </a:r>
            <a:endParaRPr lang="en-US" altLang="ko-KR"/>
          </a:p>
          <a:p>
            <a:pPr lvl="1"/>
            <a:r>
              <a:rPr lang="en-US" altLang="ko-KR"/>
              <a:t>Samba </a:t>
            </a:r>
            <a:r>
              <a:rPr lang="ko-KR" altLang="en-US"/>
              <a:t>환경 추가 설정</a:t>
            </a:r>
            <a:endParaRPr lang="en-US" altLang="ko-KR"/>
          </a:p>
          <a:p>
            <a:pPr lvl="1"/>
            <a:r>
              <a:rPr lang="ko-KR" altLang="en-US"/>
              <a:t>윈도우에서 </a:t>
            </a:r>
            <a:r>
              <a:rPr lang="en-US" altLang="ko-KR"/>
              <a:t>samba </a:t>
            </a:r>
            <a:r>
              <a:rPr lang="ko-KR" altLang="en-US"/>
              <a:t>설정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68BFC5-F36F-5123-3E30-97C3AA316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35" y="1665375"/>
            <a:ext cx="3776663" cy="12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65593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E17BA-74B2-440B-6DE8-50F126B3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4" y="71414"/>
            <a:ext cx="8736236" cy="545274"/>
          </a:xfrm>
        </p:spPr>
        <p:txBody>
          <a:bodyPr/>
          <a:lstStyle/>
          <a:p>
            <a:r>
              <a:rPr lang="en-US" altLang="ko-KR"/>
              <a:t>Samba </a:t>
            </a:r>
            <a:r>
              <a:rPr lang="ko-KR" altLang="en-US"/>
              <a:t>설치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6C32E-2122-1C5D-96E2-415E3949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9402"/>
            <a:ext cx="8229600" cy="5777183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Samba </a:t>
            </a:r>
            <a:r>
              <a:rPr lang="ko-KR" altLang="en-US"/>
              <a:t>설치</a:t>
            </a:r>
            <a:endParaRPr lang="en-US" altLang="ko-KR"/>
          </a:p>
          <a:p>
            <a:pPr lvl="1"/>
            <a:r>
              <a:rPr lang="en-US" altLang="ko-KR"/>
              <a:t>sudo apt-get install samba</a:t>
            </a:r>
          </a:p>
          <a:p>
            <a:r>
              <a:rPr lang="en-US" altLang="ko-KR"/>
              <a:t>samba </a:t>
            </a:r>
            <a:r>
              <a:rPr lang="ko-KR" altLang="en-US"/>
              <a:t>계정 등록하기</a:t>
            </a:r>
            <a:endParaRPr lang="en-US" altLang="ko-KR"/>
          </a:p>
          <a:p>
            <a:pPr lvl="1"/>
            <a:r>
              <a:rPr lang="en-US" altLang="ko-KR"/>
              <a:t>smbpasswd –a pi</a:t>
            </a:r>
          </a:p>
          <a:p>
            <a:pPr lvl="1"/>
            <a:r>
              <a:rPr lang="ko-KR" altLang="en-US"/>
              <a:t>비밀번호 지정</a:t>
            </a:r>
            <a:endParaRPr lang="en-US" altLang="ko-KR"/>
          </a:p>
          <a:p>
            <a:r>
              <a:rPr lang="ko-KR" altLang="en-US"/>
              <a:t>공유 디렉터리 생성</a:t>
            </a:r>
            <a:endParaRPr lang="en-US" altLang="ko-KR"/>
          </a:p>
          <a:p>
            <a:pPr lvl="1"/>
            <a:r>
              <a:rPr lang="en-US" altLang="ko-KR"/>
              <a:t>mkdir /home/data/share</a:t>
            </a:r>
          </a:p>
          <a:p>
            <a:pPr lvl="1"/>
            <a:r>
              <a:rPr lang="en-US" altLang="ko-KR"/>
              <a:t>chmod 777 /home/data/share  # </a:t>
            </a:r>
            <a:r>
              <a:rPr lang="ko-KR" altLang="en-US"/>
              <a:t>모든 권한 열기</a:t>
            </a:r>
            <a:endParaRPr lang="en-US" altLang="ko-KR"/>
          </a:p>
          <a:p>
            <a:r>
              <a:rPr lang="en-US" altLang="ko-KR"/>
              <a:t>samba </a:t>
            </a:r>
            <a:r>
              <a:rPr lang="ko-KR" altLang="en-US"/>
              <a:t>환경 설정</a:t>
            </a:r>
            <a:endParaRPr lang="en-US" altLang="ko-KR"/>
          </a:p>
          <a:p>
            <a:pPr lvl="1"/>
            <a:r>
              <a:rPr lang="en-US" altLang="ko-KR"/>
              <a:t>vim /etc/samba/smb.conf</a:t>
            </a:r>
          </a:p>
          <a:p>
            <a:pPr lvl="1"/>
            <a:r>
              <a:rPr lang="en-US" altLang="ko-KR"/>
              <a:t>[pi]</a:t>
            </a:r>
          </a:p>
          <a:p>
            <a:pPr marL="457200" lvl="1" indent="0">
              <a:buNone/>
            </a:pPr>
            <a:r>
              <a:rPr lang="en-US" altLang="ko-KR"/>
              <a:t>	commet = pi share folder  	#</a:t>
            </a:r>
            <a:r>
              <a:rPr lang="ko-KR" altLang="en-US"/>
              <a:t>공유 폴더 설명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path =/home/data/share	#</a:t>
            </a:r>
            <a:r>
              <a:rPr lang="ko-KR" altLang="en-US"/>
              <a:t>디렉토리 경로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valid users = pi		#</a:t>
            </a:r>
            <a:r>
              <a:rPr lang="ko-KR" altLang="en-US"/>
              <a:t>사용자 설정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read only=no		#</a:t>
            </a:r>
            <a:r>
              <a:rPr lang="ko-KR" altLang="en-US"/>
              <a:t>읽기 전용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create mask =0777	#</a:t>
            </a:r>
            <a:r>
              <a:rPr lang="ko-KR" altLang="en-US"/>
              <a:t>파일 허가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browseable =yes		#</a:t>
            </a:r>
            <a:r>
              <a:rPr lang="ko-KR" altLang="en-US"/>
              <a:t>파일 목록을 보여줄지 여부</a:t>
            </a:r>
            <a:endParaRPr lang="en-US" altLang="ko-KR"/>
          </a:p>
          <a:p>
            <a:r>
              <a:rPr lang="en-US" altLang="ko-KR"/>
              <a:t>Samba </a:t>
            </a:r>
            <a:r>
              <a:rPr lang="ko-KR" altLang="en-US"/>
              <a:t>재시작</a:t>
            </a:r>
            <a:endParaRPr lang="en-US" altLang="ko-KR"/>
          </a:p>
          <a:p>
            <a:pPr lvl="1"/>
            <a:r>
              <a:rPr lang="en-US" altLang="ko-KR"/>
              <a:t>service smbd restart</a:t>
            </a:r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98963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ADBB8-7D0B-B746-A11D-FDEBB6E3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4" y="71414"/>
            <a:ext cx="8884198" cy="545274"/>
          </a:xfrm>
        </p:spPr>
        <p:txBody>
          <a:bodyPr/>
          <a:lstStyle/>
          <a:p>
            <a:r>
              <a:rPr lang="en-US" altLang="ko-KR"/>
              <a:t>Samba </a:t>
            </a:r>
            <a:r>
              <a:rPr lang="ko-KR" altLang="en-US"/>
              <a:t>설치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3FC06-2F30-229F-C106-946DAF97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Windows</a:t>
            </a:r>
            <a:r>
              <a:rPr lang="ko-KR" altLang="en-US"/>
              <a:t>에서 </a:t>
            </a:r>
            <a:r>
              <a:rPr lang="en-US" altLang="ko-KR"/>
              <a:t>Samba </a:t>
            </a:r>
            <a:r>
              <a:rPr lang="ko-KR" altLang="en-US"/>
              <a:t>설정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오류 발생 시 </a:t>
            </a:r>
            <a:r>
              <a:rPr lang="en-US" altLang="ko-KR"/>
              <a:t>Windows</a:t>
            </a:r>
            <a:r>
              <a:rPr lang="ko-KR" altLang="en-US"/>
              <a:t>를 </a:t>
            </a:r>
            <a:r>
              <a:rPr lang="en-US" altLang="ko-KR"/>
              <a:t>SMB1</a:t>
            </a:r>
            <a:r>
              <a:rPr lang="ko-KR" altLang="en-US"/>
              <a:t>버전으로 낮춘다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제어판</a:t>
            </a:r>
            <a:r>
              <a:rPr lang="en-US" altLang="ko-KR"/>
              <a:t>&gt;</a:t>
            </a:r>
            <a:r>
              <a:rPr lang="ko-KR" altLang="en-US"/>
              <a:t>프로그램제거 및 변경</a:t>
            </a:r>
            <a:r>
              <a:rPr lang="en-US" altLang="ko-KR"/>
              <a:t>&gt;Windows</a:t>
            </a:r>
            <a:r>
              <a:rPr lang="ko-KR" altLang="en-US"/>
              <a:t>기능 켜기</a:t>
            </a:r>
            <a:r>
              <a:rPr lang="en-US" altLang="ko-KR"/>
              <a:t>/</a:t>
            </a:r>
            <a:r>
              <a:rPr lang="ko-KR" altLang="en-US"/>
              <a:t>끄기</a:t>
            </a:r>
            <a:r>
              <a:rPr lang="en-US" altLang="ko-KR"/>
              <a:t>&gt;SMB1.0 </a:t>
            </a:r>
            <a:r>
              <a:rPr lang="ko-KR" altLang="en-US"/>
              <a:t>체크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CED691-90CF-DB15-4482-7A565DFEE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5938"/>
            <a:ext cx="5624623" cy="35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4326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1E25F-C164-88C7-F8F7-535B928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FTP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7FD11-21B3-FF2A-8D80-59A86D67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FTP</a:t>
            </a:r>
            <a:r>
              <a:rPr lang="ko-KR" altLang="en-US"/>
              <a:t>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인터넷상 대량의 파일 전송을 위해 사용되는 프로토콜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FTP </a:t>
            </a:r>
            <a:r>
              <a:rPr lang="ko-KR" altLang="en-US"/>
              <a:t>설치 과정</a:t>
            </a:r>
            <a:endParaRPr lang="en-US" altLang="ko-KR"/>
          </a:p>
          <a:p>
            <a:pPr lvl="1"/>
            <a:r>
              <a:rPr lang="en-US" altLang="ko-KR"/>
              <a:t>vsftpd </a:t>
            </a:r>
            <a:r>
              <a:rPr lang="ko-KR" altLang="en-US"/>
              <a:t>패키지 설치</a:t>
            </a:r>
            <a:endParaRPr lang="en-US" altLang="ko-KR"/>
          </a:p>
          <a:p>
            <a:pPr lvl="1"/>
            <a:r>
              <a:rPr lang="ko-KR" altLang="en-US"/>
              <a:t>서비스 시작</a:t>
            </a:r>
            <a:endParaRPr lang="en-US" altLang="ko-KR"/>
          </a:p>
          <a:p>
            <a:pPr lvl="1"/>
            <a:r>
              <a:rPr lang="ko-KR" altLang="en-US"/>
              <a:t>정상적으로 작동 확인</a:t>
            </a:r>
            <a:r>
              <a:rPr lang="en-US" altLang="ko-KR"/>
              <a:t>	</a:t>
            </a:r>
          </a:p>
          <a:p>
            <a:pPr lvl="1"/>
            <a:r>
              <a:rPr lang="en-US" altLang="ko-KR"/>
              <a:t>FTP </a:t>
            </a:r>
            <a:r>
              <a:rPr lang="ko-KR" altLang="en-US"/>
              <a:t>서버에서 설정</a:t>
            </a:r>
            <a:endParaRPr lang="en-US" altLang="ko-KR"/>
          </a:p>
          <a:p>
            <a:pPr lvl="1"/>
            <a:r>
              <a:rPr lang="en-US" altLang="ko-KR"/>
              <a:t>FTP </a:t>
            </a:r>
            <a:r>
              <a:rPr lang="ko-KR" altLang="en-US"/>
              <a:t>재시작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FTP</a:t>
            </a:r>
            <a:r>
              <a:rPr lang="ko-KR" altLang="en-US"/>
              <a:t>접속하기</a:t>
            </a:r>
            <a:endParaRPr lang="en-US" altLang="ko-KR"/>
          </a:p>
          <a:p>
            <a:pPr lvl="1"/>
            <a:r>
              <a:rPr lang="ko-KR" altLang="en-US"/>
              <a:t>로컬</a:t>
            </a:r>
            <a:endParaRPr lang="en-US" altLang="ko-KR"/>
          </a:p>
          <a:p>
            <a:pPr lvl="1"/>
            <a:r>
              <a:rPr lang="ko-KR" altLang="en-US"/>
              <a:t>리눅스</a:t>
            </a:r>
            <a:endParaRPr lang="en-US" altLang="ko-KR"/>
          </a:p>
          <a:p>
            <a:pPr lvl="1"/>
            <a:r>
              <a:rPr lang="en-US" altLang="ko-KR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41383561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3AFA9-FA1D-4862-479B-7BBF0461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3" y="71414"/>
            <a:ext cx="8799137" cy="545274"/>
          </a:xfrm>
        </p:spPr>
        <p:txBody>
          <a:bodyPr/>
          <a:lstStyle/>
          <a:p>
            <a:r>
              <a:rPr lang="en-US" altLang="ko-KR"/>
              <a:t>FTP </a:t>
            </a:r>
            <a:r>
              <a:rPr lang="ko-KR" altLang="en-US"/>
              <a:t>설치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CCB45-1B5F-9CBA-EB8A-B771634A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vsftpd </a:t>
            </a:r>
            <a:r>
              <a:rPr lang="ko-KR" altLang="en-US"/>
              <a:t>패키지 설치</a:t>
            </a:r>
            <a:endParaRPr lang="en-US" altLang="ko-KR"/>
          </a:p>
          <a:p>
            <a:pPr lvl="1"/>
            <a:r>
              <a:rPr lang="en-US" altLang="ko-KR"/>
              <a:t>sudo</a:t>
            </a:r>
            <a:r>
              <a:rPr lang="ko-KR" altLang="en-US"/>
              <a:t> </a:t>
            </a:r>
            <a:r>
              <a:rPr lang="en-US" altLang="ko-KR"/>
              <a:t>apt install vsftpd</a:t>
            </a:r>
          </a:p>
          <a:p>
            <a:pPr lvl="1"/>
            <a:endParaRPr lang="en-US" altLang="ko-KR"/>
          </a:p>
          <a:p>
            <a:r>
              <a:rPr lang="ko-KR" altLang="en-US"/>
              <a:t>서비스 시작</a:t>
            </a:r>
            <a:endParaRPr lang="en-US" altLang="ko-KR"/>
          </a:p>
          <a:p>
            <a:pPr lvl="1"/>
            <a:r>
              <a:rPr lang="en-US" altLang="ko-KR"/>
              <a:t>systemctl start vsftpd</a:t>
            </a:r>
          </a:p>
          <a:p>
            <a:pPr lvl="1"/>
            <a:endParaRPr lang="en-US" altLang="ko-KR"/>
          </a:p>
          <a:p>
            <a:r>
              <a:rPr lang="ko-KR" altLang="en-US"/>
              <a:t>정상적으로 작동 확인</a:t>
            </a:r>
            <a:r>
              <a:rPr lang="en-US" altLang="ko-KR"/>
              <a:t>	</a:t>
            </a:r>
          </a:p>
          <a:p>
            <a:pPr lvl="1"/>
            <a:r>
              <a:rPr lang="en-US" altLang="ko-KR"/>
              <a:t>systemctl status vsftpd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en-US" altLang="ko-KR"/>
              <a:t>FTP </a:t>
            </a:r>
            <a:r>
              <a:rPr lang="ko-KR" altLang="en-US"/>
              <a:t>서버에서 설정</a:t>
            </a:r>
            <a:endParaRPr lang="en-US" altLang="ko-KR"/>
          </a:p>
          <a:p>
            <a:pPr lvl="1"/>
            <a:r>
              <a:rPr lang="en-US" altLang="ko-KR"/>
              <a:t>vim /ect/vsftpd.conf</a:t>
            </a:r>
          </a:p>
          <a:p>
            <a:pPr lvl="2"/>
            <a:r>
              <a:rPr lang="en-US" altLang="ko-KR"/>
              <a:t>anonymous_enable=NO 	#anonymous  </a:t>
            </a:r>
            <a:r>
              <a:rPr lang="ko-KR" altLang="en-US"/>
              <a:t>사용자들에게 업로드 허용</a:t>
            </a:r>
            <a:endParaRPr lang="en-US" altLang="ko-KR"/>
          </a:p>
          <a:p>
            <a:pPr lvl="2"/>
            <a:r>
              <a:rPr lang="en-US" altLang="ko-KR"/>
              <a:t>write_enable=YES 		#</a:t>
            </a:r>
            <a:r>
              <a:rPr lang="ko-KR" altLang="en-US"/>
              <a:t>디렉토리 생성 허용</a:t>
            </a:r>
            <a:endParaRPr lang="en-US" altLang="ko-KR"/>
          </a:p>
          <a:p>
            <a:pPr lvl="2"/>
            <a:r>
              <a:rPr lang="en-US" altLang="ko-KR"/>
              <a:t>local_umask=022		#</a:t>
            </a:r>
            <a:r>
              <a:rPr lang="ko-KR" altLang="en-US"/>
              <a:t>파일 및 디렉토리 생성시 권한 부여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FTP </a:t>
            </a:r>
            <a:r>
              <a:rPr lang="ko-KR" altLang="en-US"/>
              <a:t>재시작</a:t>
            </a:r>
            <a:endParaRPr lang="en-US" altLang="ko-KR"/>
          </a:p>
          <a:p>
            <a:pPr lvl="1"/>
            <a:r>
              <a:rPr lang="en-US" altLang="ko-KR"/>
              <a:t>sudo /etc/init.d/vsftpd restart</a:t>
            </a:r>
          </a:p>
          <a:p>
            <a:pPr lvl="1"/>
            <a:endParaRPr lang="en-US" altLang="ko-KR"/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67270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E937D-F80B-1FB4-F9A8-03891BED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3" y="71414"/>
            <a:ext cx="8873565" cy="545274"/>
          </a:xfrm>
        </p:spPr>
        <p:txBody>
          <a:bodyPr/>
          <a:lstStyle/>
          <a:p>
            <a:r>
              <a:rPr lang="en-US" altLang="ko-KR"/>
              <a:t>FTP </a:t>
            </a:r>
            <a:r>
              <a:rPr lang="ko-KR" altLang="en-US"/>
              <a:t>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E97FB-9A2F-E9EA-D985-3C877937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로컬</a:t>
            </a:r>
            <a:endParaRPr lang="en-US" altLang="ko-KR"/>
          </a:p>
          <a:p>
            <a:pPr lvl="1"/>
            <a:r>
              <a:rPr lang="en-US" altLang="ko-KR"/>
              <a:t>Raspberry pi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로컬 연결</a:t>
            </a:r>
            <a:endParaRPr lang="en-US" altLang="ko-KR"/>
          </a:p>
          <a:p>
            <a:pPr lvl="2"/>
            <a:r>
              <a:rPr lang="en-US" altLang="ko-KR"/>
              <a:t>ncftp –u ID IP</a:t>
            </a:r>
            <a:r>
              <a:rPr lang="ko-KR" altLang="en-US"/>
              <a:t>주소</a:t>
            </a:r>
            <a:endParaRPr lang="en-US" altLang="ko-KR"/>
          </a:p>
          <a:p>
            <a:pPr lvl="3"/>
            <a:r>
              <a:rPr lang="en-US" altLang="ko-KR"/>
              <a:t>ncftp –u pi 192.168.55.92</a:t>
            </a:r>
          </a:p>
          <a:p>
            <a:r>
              <a:rPr lang="ko-KR" altLang="en-US"/>
              <a:t>리눅스</a:t>
            </a:r>
            <a:endParaRPr lang="en-US" altLang="ko-KR"/>
          </a:p>
          <a:p>
            <a:pPr lvl="1"/>
            <a:r>
              <a:rPr lang="ko-KR" altLang="en-US"/>
              <a:t>리눅스에서 </a:t>
            </a:r>
            <a:r>
              <a:rPr lang="en-US" altLang="ko-KR"/>
              <a:t>Raspberry pi </a:t>
            </a:r>
            <a:r>
              <a:rPr lang="ko-KR" altLang="en-US"/>
              <a:t>연결</a:t>
            </a:r>
            <a:endParaRPr lang="en-US" altLang="ko-KR"/>
          </a:p>
          <a:p>
            <a:pPr lvl="2"/>
            <a:r>
              <a:rPr lang="en-US" altLang="ko-KR"/>
              <a:t>ncftp –u ID IP</a:t>
            </a:r>
            <a:r>
              <a:rPr lang="ko-KR" altLang="en-US"/>
              <a:t>주소</a:t>
            </a:r>
            <a:endParaRPr lang="en-US" altLang="ko-KR"/>
          </a:p>
          <a:p>
            <a:pPr lvl="3"/>
            <a:r>
              <a:rPr lang="en-US" altLang="ko-KR"/>
              <a:t>ncftp –u pi 192.168.55.204</a:t>
            </a:r>
          </a:p>
          <a:p>
            <a:r>
              <a:rPr lang="en-US" altLang="ko-KR"/>
              <a:t>Windows</a:t>
            </a:r>
          </a:p>
          <a:p>
            <a:pPr lvl="1"/>
            <a:r>
              <a:rPr lang="en-US" altLang="ko-KR"/>
              <a:t>Windows</a:t>
            </a:r>
            <a:r>
              <a:rPr lang="ko-KR" altLang="en-US"/>
              <a:t>에서 </a:t>
            </a:r>
            <a:r>
              <a:rPr lang="en-US" altLang="ko-KR"/>
              <a:t>Raspberry pi </a:t>
            </a:r>
            <a:r>
              <a:rPr lang="ko-KR" altLang="en-US"/>
              <a:t>연결</a:t>
            </a:r>
            <a:endParaRPr lang="en-US" altLang="ko-KR"/>
          </a:p>
          <a:p>
            <a:pPr lvl="2"/>
            <a:r>
              <a:rPr lang="en-US" altLang="ko-KR"/>
              <a:t>FileZila </a:t>
            </a:r>
            <a:r>
              <a:rPr lang="ko-KR" altLang="en-US"/>
              <a:t>설치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EE6B69-CCA5-3D45-0A59-ED0D2BDD2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75" y="3918085"/>
            <a:ext cx="3168503" cy="27079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07B24C-C620-6023-C34D-0899B716B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578" y="3918085"/>
            <a:ext cx="3168503" cy="27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2228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ETRI 경영목표안(역대기관장 간담회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Embedded SW PPT Format</Template>
  <TotalTime>15988</TotalTime>
  <Words>633</Words>
  <Application>Microsoft Office PowerPoint</Application>
  <PresentationFormat>화면 슬라이드 쇼(4:3)</PresentationFormat>
  <Paragraphs>180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D2Coding</vt:lpstr>
      <vt:lpstr>HY견고딕</vt:lpstr>
      <vt:lpstr>HY헤드라인M</vt:lpstr>
      <vt:lpstr>굴림</vt:lpstr>
      <vt:lpstr>맑은 고딕</vt:lpstr>
      <vt:lpstr>Arial</vt:lpstr>
      <vt:lpstr>Tahoma</vt:lpstr>
      <vt:lpstr>Times New Roman</vt:lpstr>
      <vt:lpstr>Wingdings</vt:lpstr>
      <vt:lpstr>ETRI 경영목표안(역대기관장 간담회)</vt:lpstr>
      <vt:lpstr>PowerPoint 프레젠테이션</vt:lpstr>
      <vt:lpstr>SSH</vt:lpstr>
      <vt:lpstr>SSH 설치 과정</vt:lpstr>
      <vt:lpstr>Samba</vt:lpstr>
      <vt:lpstr>Samba 설치 과정</vt:lpstr>
      <vt:lpstr>Samba 설치 과정</vt:lpstr>
      <vt:lpstr>FTP</vt:lpstr>
      <vt:lpstr>FTP 설치 과정</vt:lpstr>
      <vt:lpstr>FTP 접속</vt:lpstr>
      <vt:lpstr>raspberrypi 복원</vt:lpstr>
    </vt:vector>
  </TitlesOfParts>
  <Company>ETRI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공모대전용 Qplus 소개</dc:title>
  <dc:creator>박승민</dc:creator>
  <cp:lastModifiedBy>김수현</cp:lastModifiedBy>
  <cp:revision>838</cp:revision>
  <cp:lastPrinted>2019-12-16T01:40:03Z</cp:lastPrinted>
  <dcterms:created xsi:type="dcterms:W3CDTF">2007-03-14T04:46:29Z</dcterms:created>
  <dcterms:modified xsi:type="dcterms:W3CDTF">2023-06-14T08:58:15Z</dcterms:modified>
</cp:coreProperties>
</file>