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FFFAB-7324-4E85-B185-13E2C4F0A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741F5-5AAF-4FDE-88F2-BCF9DCBB4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430D1-2F53-486A-BFAE-89ACDAD7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7A2D-D001-40C3-BCD2-E99BDB0AFB5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1C352-9AFC-4055-86DB-7F2132F5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14467-D7EE-4D7D-9996-F5C0DCE4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BD5-003A-4C83-B787-C160B1F0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9FE6B-F528-48B8-979A-AC4842D3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E31EC8-6EB8-423F-ADA7-747AA8C86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A6C19-46AF-4E6A-92C9-6FB12F34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7A2D-D001-40C3-BCD2-E99BDB0AFB5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554ED-483E-4A8E-82DC-E6C1B1AD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53CEA-1DFD-40DC-8C47-081A00B8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BD5-003A-4C83-B787-C160B1F0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8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B05252-BD36-4182-A923-8CB741234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20FF3-9EAC-4AC5-81AB-A2A8E521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2D87C-312D-4D23-A185-EA132CC9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7A2D-D001-40C3-BCD2-E99BDB0AFB5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DEAE3-E9B1-4C5C-83A6-52145664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2A6E9-FE24-4C3B-B73D-28C81A99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BD5-003A-4C83-B787-C160B1F0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8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F2AA9-6437-411B-85CA-BA56AA2B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12191-B286-4166-BEBF-E83C0246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F336A-895B-4174-9EC0-C35D50D1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7A2D-D001-40C3-BCD2-E99BDB0AFB5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1681E-62BC-4177-BBDE-0B1CD652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0BE9A-49F8-497E-8C23-52987A20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BD5-003A-4C83-B787-C160B1F0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2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3A5C2-9083-4340-AE5C-D1EE4EEC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C1A30-B015-415A-AF13-F4DBD3DBF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5C2E7-1AC0-4604-87E1-E0766414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7A2D-D001-40C3-BCD2-E99BDB0AFB5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C4C36-91C6-4F1A-834D-48E73CBA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CB1BE-0AFA-4767-B3C6-D593EDDF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BD5-003A-4C83-B787-C160B1F0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9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06ED-6669-4671-AD78-88CA5894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38B8D-AFA3-4A19-BEEE-BBF6E8372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0C817-BDA3-4205-BCA8-E0A70CA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9FFB8-6FEC-495D-B105-AFD93F22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7A2D-D001-40C3-BCD2-E99BDB0AFB5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6463-B3C3-4DA4-A00E-8EC9F661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6AC021-B653-4497-999B-1AC15DB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BD5-003A-4C83-B787-C160B1F0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8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E85E1-70AD-4291-BE7E-FBA98084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C462A-A41C-4770-A5AB-45EE7BED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39457-C50E-437F-94BD-032EF76F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2977A8-20DF-4C23-8DA7-74189332D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378576-D80C-49B9-B28B-725F3696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D50639-9992-42F5-BBFA-C2C98281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7A2D-D001-40C3-BCD2-E99BDB0AFB5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C288B-53E8-4F4E-A258-E3157B90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999A09-B320-4ABD-8096-A21844E9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BD5-003A-4C83-B787-C160B1F0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9184B-2E48-460E-8EED-ACD54259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5B5DD2-E870-4E60-9E3C-9E9D5197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7A2D-D001-40C3-BCD2-E99BDB0AFB5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5E6BFB-1CE9-4DDA-9DA1-BB156F83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52A3BE-9C2A-47BB-9044-74FBA702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BD5-003A-4C83-B787-C160B1F0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58A8FA-D4BF-4D16-815F-880DF478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7A2D-D001-40C3-BCD2-E99BDB0AFB5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5E2D65-EC27-4448-9431-146D9A6B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18CE7-1085-47B8-A584-47151461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BD5-003A-4C83-B787-C160B1F0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0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93318-FB93-4860-8ACE-9E81E07C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7FE24-F82C-428E-ADB1-BB7E9FA8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2F6361-99E7-4E99-ABDA-471D519F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390DD-1BB0-4CF5-B389-A568494A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7A2D-D001-40C3-BCD2-E99BDB0AFB5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65E8E-A0BA-41DD-A68A-F9A96DB4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264EB-A5B5-4466-9B48-34689559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BD5-003A-4C83-B787-C160B1F0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4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3349C-8D49-4255-8F9D-4E4165D7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049FFD-ABE1-4B19-8BA1-7714AF579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80895-DD95-4C88-B4A8-08A7DCD55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21333-8944-42C1-9AB8-02382BB7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7A2D-D001-40C3-BCD2-E99BDB0AFB5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E1F41-3D1F-4481-BE5A-C4993390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07033-B3AC-4DC0-B953-01E184EE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BD5-003A-4C83-B787-C160B1F0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1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EDB51A-75F1-49AA-BEA9-703F6392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CBEC5-BEB6-4FF7-9D44-70AE442D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BFE78-F29F-424D-A733-B630FC44D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7A2D-D001-40C3-BCD2-E99BDB0AFB5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CFA70-006A-4E21-8E23-580A59041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07948-C5E9-4DB6-AEB2-A5C082E4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DBD5-003A-4C83-B787-C160B1F0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5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6B4143-65F2-460C-A15F-EC0CEF32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054" y="780586"/>
            <a:ext cx="4997721" cy="3382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8F707F-A87B-446A-B7CE-69BA5F524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14" y="780585"/>
            <a:ext cx="5171896" cy="338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84FF54-361A-47CE-9992-541C8C11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97" y="716350"/>
            <a:ext cx="4603362" cy="46139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F9883D-D740-4E75-8E29-F67BAC51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084"/>
            <a:ext cx="5199682" cy="193568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BDB4D0-9DB2-4058-903B-297333548B8F}"/>
              </a:ext>
            </a:extLst>
          </p:cNvPr>
          <p:cNvCxnSpPr/>
          <p:nvPr/>
        </p:nvCxnSpPr>
        <p:spPr>
          <a:xfrm flipV="1">
            <a:off x="3501483" y="1683834"/>
            <a:ext cx="2594517" cy="11151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56269FB-C35A-469B-B65B-C6F017A69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446315"/>
            <a:ext cx="5199681" cy="173539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A7D506-8590-4FD4-B888-6726028902CA}"/>
              </a:ext>
            </a:extLst>
          </p:cNvPr>
          <p:cNvCxnSpPr>
            <a:cxnSpLocks/>
          </p:cNvCxnSpPr>
          <p:nvPr/>
        </p:nvCxnSpPr>
        <p:spPr>
          <a:xfrm>
            <a:off x="3119311" y="3580877"/>
            <a:ext cx="28313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57C4D47-CBD7-433D-AE89-94F6AB114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4254223"/>
            <a:ext cx="5199681" cy="230269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C55975-805B-4ED1-823B-715E3B641ADD}"/>
              </a:ext>
            </a:extLst>
          </p:cNvPr>
          <p:cNvCxnSpPr>
            <a:cxnSpLocks/>
          </p:cNvCxnSpPr>
          <p:nvPr/>
        </p:nvCxnSpPr>
        <p:spPr>
          <a:xfrm>
            <a:off x="3713871" y="4549203"/>
            <a:ext cx="23757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2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53E774-FC36-43C4-8DA4-14A5E04F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7" y="1125415"/>
            <a:ext cx="2715065" cy="45016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9F90A6-ECD7-41EB-9DF8-BAD429179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431" y="588132"/>
            <a:ext cx="3876675" cy="23336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46C7310-FDD1-4765-9581-8D1E5DF6FD9B}"/>
              </a:ext>
            </a:extLst>
          </p:cNvPr>
          <p:cNvCxnSpPr>
            <a:endCxn id="5" idx="1"/>
          </p:cNvCxnSpPr>
          <p:nvPr/>
        </p:nvCxnSpPr>
        <p:spPr>
          <a:xfrm flipV="1">
            <a:off x="3165231" y="1754945"/>
            <a:ext cx="2399200" cy="146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98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D8B3CB-5725-422C-B164-26908CD0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15" y="1804401"/>
            <a:ext cx="3725446" cy="28062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08AC878-F8ED-4863-BACD-DF219F0FFBEE}"/>
              </a:ext>
            </a:extLst>
          </p:cNvPr>
          <p:cNvCxnSpPr/>
          <p:nvPr/>
        </p:nvCxnSpPr>
        <p:spPr>
          <a:xfrm flipV="1">
            <a:off x="3615397" y="1804401"/>
            <a:ext cx="2672861" cy="127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346B5F-ADC1-40E2-82E5-716CC8932585}"/>
              </a:ext>
            </a:extLst>
          </p:cNvPr>
          <p:cNvSpPr txBox="1"/>
          <p:nvPr/>
        </p:nvSpPr>
        <p:spPr>
          <a:xfrm>
            <a:off x="6415750" y="1619735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Extension of </a:t>
            </a:r>
            <a:r>
              <a:rPr lang="en-US" altLang="ko-KR" dirty="0" err="1"/>
              <a:t>css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837788-7F5F-4A02-A44D-98183846CDAD}"/>
              </a:ext>
            </a:extLst>
          </p:cNvPr>
          <p:cNvCxnSpPr/>
          <p:nvPr/>
        </p:nvCxnSpPr>
        <p:spPr>
          <a:xfrm>
            <a:off x="3615397" y="4037428"/>
            <a:ext cx="1842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27DB2C-F6E1-440B-9B94-121A7DDF886E}"/>
              </a:ext>
            </a:extLst>
          </p:cNvPr>
          <p:cNvSpPr txBox="1"/>
          <p:nvPr/>
        </p:nvSpPr>
        <p:spPr>
          <a:xfrm>
            <a:off x="4565849" y="3592510"/>
            <a:ext cx="215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 angular, </a:t>
            </a:r>
            <a:r>
              <a:rPr lang="en-US" altLang="ko-KR" dirty="0" err="1"/>
              <a:t>vue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143A1A-4888-4C92-9A07-B587580A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736" y="2439097"/>
            <a:ext cx="3191734" cy="11534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F9DF8F-DAE3-426F-B5FF-014748B9D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278" y="3777176"/>
            <a:ext cx="3148649" cy="11534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BBE77C-E3A5-4A9B-9261-03DB6BACB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278" y="5115254"/>
            <a:ext cx="3148649" cy="11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2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F1872C-89E7-48A9-A7B5-06519ED2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20" y="1195038"/>
            <a:ext cx="2117802" cy="426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77C9A2-F9E5-4B3A-B1C4-8517EF7D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21" y="535258"/>
            <a:ext cx="2389335" cy="221084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414FE5-9DF9-45A8-A1CB-55446496E198}"/>
              </a:ext>
            </a:extLst>
          </p:cNvPr>
          <p:cNvCxnSpPr/>
          <p:nvPr/>
        </p:nvCxnSpPr>
        <p:spPr>
          <a:xfrm flipV="1">
            <a:off x="2196790" y="1795346"/>
            <a:ext cx="1817649" cy="126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82AC4CE-CAE6-4094-ABC0-CF61A9758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977" y="2510553"/>
            <a:ext cx="3932896" cy="183689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F0A430-CC32-4F09-AB20-2FDEAE80EDC7}"/>
              </a:ext>
            </a:extLst>
          </p:cNvPr>
          <p:cNvCxnSpPr/>
          <p:nvPr/>
        </p:nvCxnSpPr>
        <p:spPr>
          <a:xfrm>
            <a:off x="2821259" y="3880624"/>
            <a:ext cx="384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FD4FF89-27F4-4DC1-8D3A-ACDAD072D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892" y="4299790"/>
            <a:ext cx="3146503" cy="232489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03D19F-C257-400E-9FBA-BE6EE57D4443}"/>
              </a:ext>
            </a:extLst>
          </p:cNvPr>
          <p:cNvCxnSpPr/>
          <p:nvPr/>
        </p:nvCxnSpPr>
        <p:spPr>
          <a:xfrm>
            <a:off x="2408663" y="4761571"/>
            <a:ext cx="1014761" cy="70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17637E-D18A-4392-8B98-C273244F474B}"/>
              </a:ext>
            </a:extLst>
          </p:cNvPr>
          <p:cNvSpPr txBox="1"/>
          <p:nvPr/>
        </p:nvSpPr>
        <p:spPr>
          <a:xfrm>
            <a:off x="4507055" y="41364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FCD42E-E64C-4D36-AB27-E64CC7162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863" y="4399497"/>
            <a:ext cx="3845010" cy="204590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95C0B3-348B-4BA2-B9D2-E1A68A3295BA}"/>
              </a:ext>
            </a:extLst>
          </p:cNvPr>
          <p:cNvCxnSpPr/>
          <p:nvPr/>
        </p:nvCxnSpPr>
        <p:spPr>
          <a:xfrm flipV="1">
            <a:off x="8505825" y="1795346"/>
            <a:ext cx="790575" cy="19289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95A793-68AE-4B9A-BAD6-D356F60516B3}"/>
              </a:ext>
            </a:extLst>
          </p:cNvPr>
          <p:cNvSpPr txBox="1"/>
          <p:nvPr/>
        </p:nvSpPr>
        <p:spPr>
          <a:xfrm>
            <a:off x="8778240" y="142385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REST API </a:t>
            </a:r>
            <a:r>
              <a:rPr lang="ko-KR" altLang="en-US" b="1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66824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12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3650T</dc:creator>
  <cp:lastModifiedBy>3650T</cp:lastModifiedBy>
  <cp:revision>8</cp:revision>
  <dcterms:created xsi:type="dcterms:W3CDTF">2023-06-13T01:30:42Z</dcterms:created>
  <dcterms:modified xsi:type="dcterms:W3CDTF">2023-06-13T06:01:38Z</dcterms:modified>
</cp:coreProperties>
</file>