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0" d="100"/>
          <a:sy n="70" d="100"/>
        </p:scale>
        <p:origin x="8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ulk\IdeaProjects\skopytest\test5.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ulk\IdeaProjects\skopytest\testSQR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aulk\IdeaProjects\skopytest\testLOG1.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aulk\IdeaProjects\skopytest\test4.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aulk\IdeaProjects\skopytest\test3.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aulk\IdeaProjects\skopytest\test6.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aulk\IdeaProjects\skopytest\test7.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Error vs.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test5!$C$2</c:f>
              <c:strCache>
                <c:ptCount val="1"/>
                <c:pt idx="0">
                  <c:v>0.051615471</c:v>
                </c:pt>
              </c:strCache>
            </c:strRef>
          </c:tx>
          <c:spPr>
            <a:ln w="28575" cap="rnd">
              <a:solidFill>
                <a:schemeClr val="accent2"/>
              </a:solidFill>
              <a:round/>
            </a:ln>
            <a:effectLst/>
          </c:spPr>
          <c:marker>
            <c:symbol val="none"/>
          </c:marker>
          <c:cat>
            <c:numRef>
              <c:f>test5!$A$2:$A$10</c:f>
              <c:numCache>
                <c:formatCode>General</c:formatCode>
                <c:ptCount val="9"/>
                <c:pt idx="0">
                  <c:v>1</c:v>
                </c:pt>
                <c:pt idx="1">
                  <c:v>2</c:v>
                </c:pt>
                <c:pt idx="2">
                  <c:v>4</c:v>
                </c:pt>
                <c:pt idx="3">
                  <c:v>8</c:v>
                </c:pt>
                <c:pt idx="4">
                  <c:v>16</c:v>
                </c:pt>
                <c:pt idx="5">
                  <c:v>32</c:v>
                </c:pt>
                <c:pt idx="6">
                  <c:v>64</c:v>
                </c:pt>
                <c:pt idx="7">
                  <c:v>128</c:v>
                </c:pt>
                <c:pt idx="8">
                  <c:v>256</c:v>
                </c:pt>
              </c:numCache>
            </c:numRef>
          </c:cat>
          <c:val>
            <c:numRef>
              <c:f>test5!$C$2:$C$10</c:f>
              <c:numCache>
                <c:formatCode>General</c:formatCode>
                <c:ptCount val="9"/>
                <c:pt idx="0">
                  <c:v>5.1615470999448999E-2</c:v>
                </c:pt>
                <c:pt idx="1">
                  <c:v>5.14274867415421E-2</c:v>
                </c:pt>
                <c:pt idx="2">
                  <c:v>5.63389314490002E-2</c:v>
                </c:pt>
                <c:pt idx="3">
                  <c:v>4.8901715902373702E-2</c:v>
                </c:pt>
                <c:pt idx="4">
                  <c:v>5.1022501733379799E-2</c:v>
                </c:pt>
                <c:pt idx="5">
                  <c:v>5.2487826287027202E-2</c:v>
                </c:pt>
                <c:pt idx="6">
                  <c:v>5.3384396668150903E-2</c:v>
                </c:pt>
                <c:pt idx="7">
                  <c:v>5.2394959961252499E-2</c:v>
                </c:pt>
                <c:pt idx="8">
                  <c:v>5.2770406210096397E-2</c:v>
                </c:pt>
              </c:numCache>
            </c:numRef>
          </c:val>
          <c:smooth val="0"/>
          <c:extLst>
            <c:ext xmlns:c16="http://schemas.microsoft.com/office/drawing/2014/chart" uri="{C3380CC4-5D6E-409C-BE32-E72D297353CC}">
              <c16:uniqueId val="{00000000-1A2C-4B72-8CBF-B355C40A852E}"/>
            </c:ext>
          </c:extLst>
        </c:ser>
        <c:dLbls>
          <c:showLegendKey val="0"/>
          <c:showVal val="0"/>
          <c:showCatName val="0"/>
          <c:showSerName val="0"/>
          <c:showPercent val="0"/>
          <c:showBubbleSize val="0"/>
        </c:dLbls>
        <c:marker val="1"/>
        <c:smooth val="0"/>
        <c:axId val="185570896"/>
        <c:axId val="260080208"/>
      </c:lineChart>
      <c:lineChart>
        <c:grouping val="standard"/>
        <c:varyColors val="0"/>
        <c:ser>
          <c:idx val="0"/>
          <c:order val="0"/>
          <c:tx>
            <c:strRef>
              <c:f>test5!$B$2</c:f>
              <c:strCache>
                <c:ptCount val="1"/>
                <c:pt idx="0">
                  <c:v>0.7466</c:v>
                </c:pt>
              </c:strCache>
            </c:strRef>
          </c:tx>
          <c:spPr>
            <a:ln w="28575" cap="rnd">
              <a:solidFill>
                <a:schemeClr val="accent1"/>
              </a:solidFill>
              <a:round/>
            </a:ln>
            <a:effectLst/>
          </c:spPr>
          <c:marker>
            <c:symbol val="none"/>
          </c:marker>
          <c:cat>
            <c:numRef>
              <c:f>test5!$A$2:$A$10</c:f>
              <c:numCache>
                <c:formatCode>General</c:formatCode>
                <c:ptCount val="9"/>
                <c:pt idx="0">
                  <c:v>1</c:v>
                </c:pt>
                <c:pt idx="1">
                  <c:v>2</c:v>
                </c:pt>
                <c:pt idx="2">
                  <c:v>4</c:v>
                </c:pt>
                <c:pt idx="3">
                  <c:v>8</c:v>
                </c:pt>
                <c:pt idx="4">
                  <c:v>16</c:v>
                </c:pt>
                <c:pt idx="5">
                  <c:v>32</c:v>
                </c:pt>
                <c:pt idx="6">
                  <c:v>64</c:v>
                </c:pt>
                <c:pt idx="7">
                  <c:v>128</c:v>
                </c:pt>
                <c:pt idx="8">
                  <c:v>256</c:v>
                </c:pt>
              </c:numCache>
            </c:numRef>
          </c:cat>
          <c:val>
            <c:numRef>
              <c:f>test5!$B$2:$B$10</c:f>
              <c:numCache>
                <c:formatCode>General</c:formatCode>
                <c:ptCount val="9"/>
                <c:pt idx="0">
                  <c:v>0.74660000000000004</c:v>
                </c:pt>
                <c:pt idx="1">
                  <c:v>0.86719999999999986</c:v>
                </c:pt>
                <c:pt idx="2">
                  <c:v>1.4792000000000001</c:v>
                </c:pt>
                <c:pt idx="3">
                  <c:v>2.9843999999999999</c:v>
                </c:pt>
                <c:pt idx="4">
                  <c:v>5.9403999999999995</c:v>
                </c:pt>
                <c:pt idx="5">
                  <c:v>11.997999999999999</c:v>
                </c:pt>
                <c:pt idx="6">
                  <c:v>27.340600000000002</c:v>
                </c:pt>
                <c:pt idx="7">
                  <c:v>63.137599999999999</c:v>
                </c:pt>
                <c:pt idx="8">
                  <c:v>167.78560000000002</c:v>
                </c:pt>
              </c:numCache>
            </c:numRef>
          </c:val>
          <c:smooth val="0"/>
          <c:extLst>
            <c:ext xmlns:c16="http://schemas.microsoft.com/office/drawing/2014/chart" uri="{C3380CC4-5D6E-409C-BE32-E72D297353CC}">
              <c16:uniqueId val="{00000001-1A2C-4B72-8CBF-B355C40A852E}"/>
            </c:ext>
          </c:extLst>
        </c:ser>
        <c:dLbls>
          <c:showLegendKey val="0"/>
          <c:showVal val="0"/>
          <c:showCatName val="0"/>
          <c:showSerName val="0"/>
          <c:showPercent val="0"/>
          <c:showBubbleSize val="0"/>
        </c:dLbls>
        <c:marker val="1"/>
        <c:smooth val="0"/>
        <c:axId val="260081456"/>
        <c:axId val="260083120"/>
      </c:lineChart>
      <c:catAx>
        <c:axId val="1855708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Trees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080208"/>
        <c:crosses val="autoZero"/>
        <c:auto val="1"/>
        <c:lblAlgn val="ctr"/>
        <c:lblOffset val="100"/>
        <c:noMultiLvlLbl val="0"/>
      </c:catAx>
      <c:valAx>
        <c:axId val="260080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70896"/>
        <c:crosses val="autoZero"/>
        <c:crossBetween val="between"/>
      </c:valAx>
      <c:valAx>
        <c:axId val="26008312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081456"/>
        <c:crosses val="max"/>
        <c:crossBetween val="between"/>
      </c:valAx>
      <c:catAx>
        <c:axId val="260081456"/>
        <c:scaling>
          <c:orientation val="minMax"/>
        </c:scaling>
        <c:delete val="1"/>
        <c:axPos val="b"/>
        <c:numFmt formatCode="General" sourceLinked="1"/>
        <c:majorTickMark val="out"/>
        <c:minorTickMark val="none"/>
        <c:tickLblPos val="nextTo"/>
        <c:crossAx val="260083120"/>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 vs Error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testSQRT!$C$1</c:f>
              <c:strCache>
                <c:ptCount val="1"/>
                <c:pt idx="0">
                  <c:v>Error</c:v>
                </c:pt>
              </c:strCache>
            </c:strRef>
          </c:tx>
          <c:spPr>
            <a:solidFill>
              <a:schemeClr val="accent2"/>
            </a:solidFill>
            <a:ln>
              <a:noFill/>
            </a:ln>
            <a:effectLst/>
          </c:spPr>
          <c:invertIfNegative val="0"/>
          <c:cat>
            <c:strRef>
              <c:f>testSQRT!$A$2:$A$5</c:f>
              <c:strCache>
                <c:ptCount val="4"/>
                <c:pt idx="0">
                  <c:v>ALL</c:v>
                </c:pt>
                <c:pt idx="1">
                  <c:v>ONE THIRD</c:v>
                </c:pt>
                <c:pt idx="2">
                  <c:v>SQRT</c:v>
                </c:pt>
                <c:pt idx="3">
                  <c:v>LOG</c:v>
                </c:pt>
              </c:strCache>
            </c:strRef>
          </c:cat>
          <c:val>
            <c:numRef>
              <c:f>testSQRT!$C$2:$C$5</c:f>
              <c:numCache>
                <c:formatCode>General</c:formatCode>
                <c:ptCount val="4"/>
                <c:pt idx="0">
                  <c:v>5.38167575820497E-2</c:v>
                </c:pt>
                <c:pt idx="1">
                  <c:v>6.2245127999999997E-2</c:v>
                </c:pt>
                <c:pt idx="2">
                  <c:v>9.8064627358887296E-2</c:v>
                </c:pt>
                <c:pt idx="3">
                  <c:v>0.16357054979182001</c:v>
                </c:pt>
              </c:numCache>
            </c:numRef>
          </c:val>
          <c:extLst>
            <c:ext xmlns:c16="http://schemas.microsoft.com/office/drawing/2014/chart" uri="{C3380CC4-5D6E-409C-BE32-E72D297353CC}">
              <c16:uniqueId val="{00000000-FF33-4EE2-83A3-70B1C1A0A3EE}"/>
            </c:ext>
          </c:extLst>
        </c:ser>
        <c:dLbls>
          <c:showLegendKey val="0"/>
          <c:showVal val="0"/>
          <c:showCatName val="0"/>
          <c:showSerName val="0"/>
          <c:showPercent val="0"/>
          <c:showBubbleSize val="0"/>
        </c:dLbls>
        <c:gapWidth val="219"/>
        <c:axId val="388636416"/>
        <c:axId val="388636832"/>
      </c:barChart>
      <c:lineChart>
        <c:grouping val="standard"/>
        <c:varyColors val="0"/>
        <c:ser>
          <c:idx val="0"/>
          <c:order val="0"/>
          <c:tx>
            <c:strRef>
              <c:f>testSQRT!$B$1</c:f>
              <c:strCache>
                <c:ptCount val="1"/>
                <c:pt idx="0">
                  <c:v>Time</c:v>
                </c:pt>
              </c:strCache>
            </c:strRef>
          </c:tx>
          <c:spPr>
            <a:ln w="28575" cap="rnd">
              <a:solidFill>
                <a:schemeClr val="accent1"/>
              </a:solidFill>
              <a:round/>
            </a:ln>
            <a:effectLst/>
          </c:spPr>
          <c:marker>
            <c:symbol val="none"/>
          </c:marker>
          <c:cat>
            <c:strRef>
              <c:f>testSQRT!$A$2:$A$5</c:f>
              <c:strCache>
                <c:ptCount val="4"/>
                <c:pt idx="0">
                  <c:v>ALL</c:v>
                </c:pt>
                <c:pt idx="1">
                  <c:v>ONE THIRD</c:v>
                </c:pt>
                <c:pt idx="2">
                  <c:v>SQRT</c:v>
                </c:pt>
                <c:pt idx="3">
                  <c:v>LOG</c:v>
                </c:pt>
              </c:strCache>
            </c:strRef>
          </c:cat>
          <c:val>
            <c:numRef>
              <c:f>testSQRT!$B$2:$B$5</c:f>
              <c:numCache>
                <c:formatCode>General</c:formatCode>
                <c:ptCount val="4"/>
                <c:pt idx="0">
                  <c:v>5.5000400000000003</c:v>
                </c:pt>
                <c:pt idx="1">
                  <c:v>1.8981600000000001</c:v>
                </c:pt>
                <c:pt idx="2">
                  <c:v>0.50531999999999999</c:v>
                </c:pt>
                <c:pt idx="3">
                  <c:v>0.34032000000000001</c:v>
                </c:pt>
              </c:numCache>
            </c:numRef>
          </c:val>
          <c:smooth val="0"/>
          <c:extLst>
            <c:ext xmlns:c16="http://schemas.microsoft.com/office/drawing/2014/chart" uri="{C3380CC4-5D6E-409C-BE32-E72D297353CC}">
              <c16:uniqueId val="{00000001-FF33-4EE2-83A3-70B1C1A0A3EE}"/>
            </c:ext>
          </c:extLst>
        </c:ser>
        <c:dLbls>
          <c:showLegendKey val="0"/>
          <c:showVal val="0"/>
          <c:showCatName val="0"/>
          <c:showSerName val="0"/>
          <c:showPercent val="0"/>
          <c:showBubbleSize val="0"/>
        </c:dLbls>
        <c:marker val="1"/>
        <c:smooth val="0"/>
        <c:axId val="2047415568"/>
        <c:axId val="1653541504"/>
      </c:lineChart>
      <c:catAx>
        <c:axId val="38863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8636832"/>
        <c:crosses val="autoZero"/>
        <c:auto val="1"/>
        <c:lblAlgn val="ctr"/>
        <c:lblOffset val="100"/>
        <c:noMultiLvlLbl val="0"/>
      </c:catAx>
      <c:valAx>
        <c:axId val="388636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8636416"/>
        <c:crosses val="autoZero"/>
        <c:crossBetween val="between"/>
      </c:valAx>
      <c:valAx>
        <c:axId val="1653541504"/>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Time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7415568"/>
        <c:crosses val="max"/>
        <c:crossBetween val="between"/>
      </c:valAx>
      <c:catAx>
        <c:axId val="2047415568"/>
        <c:scaling>
          <c:orientation val="minMax"/>
        </c:scaling>
        <c:delete val="1"/>
        <c:axPos val="b"/>
        <c:numFmt formatCode="General" sourceLinked="1"/>
        <c:majorTickMark val="out"/>
        <c:minorTickMark val="none"/>
        <c:tickLblPos val="nextTo"/>
        <c:crossAx val="1653541504"/>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Log</a:t>
            </a:r>
            <a:r>
              <a:rPr lang="en-US" baseline="0"/>
              <a:t> 2 Error on Number of Trees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testLOG1!$C$1</c:f>
              <c:strCache>
                <c:ptCount val="1"/>
                <c:pt idx="0">
                  <c:v>Error</c:v>
                </c:pt>
              </c:strCache>
            </c:strRef>
          </c:tx>
          <c:spPr>
            <a:ln w="28575" cap="rnd">
              <a:solidFill>
                <a:schemeClr val="accent2"/>
              </a:solidFill>
              <a:round/>
            </a:ln>
            <a:effectLst/>
          </c:spPr>
          <c:marker>
            <c:symbol val="none"/>
          </c:marker>
          <c:cat>
            <c:numRef>
              <c:f>testLOG1!$A$2:$A$6</c:f>
              <c:numCache>
                <c:formatCode>General</c:formatCode>
                <c:ptCount val="5"/>
                <c:pt idx="0">
                  <c:v>1</c:v>
                </c:pt>
                <c:pt idx="1">
                  <c:v>4</c:v>
                </c:pt>
                <c:pt idx="2">
                  <c:v>16</c:v>
                </c:pt>
                <c:pt idx="3">
                  <c:v>64</c:v>
                </c:pt>
                <c:pt idx="4">
                  <c:v>256</c:v>
                </c:pt>
              </c:numCache>
            </c:numRef>
          </c:cat>
          <c:val>
            <c:numRef>
              <c:f>testLOG1!$C$2:$C$6</c:f>
              <c:numCache>
                <c:formatCode>General</c:formatCode>
                <c:ptCount val="5"/>
                <c:pt idx="0">
                  <c:v>0.245948426560614</c:v>
                </c:pt>
                <c:pt idx="1">
                  <c:v>0.17357705255290801</c:v>
                </c:pt>
                <c:pt idx="2">
                  <c:v>0.16920356451600399</c:v>
                </c:pt>
                <c:pt idx="3">
                  <c:v>0.15853147416441399</c:v>
                </c:pt>
                <c:pt idx="4">
                  <c:v>0.15518934654267799</c:v>
                </c:pt>
              </c:numCache>
            </c:numRef>
          </c:val>
          <c:smooth val="0"/>
          <c:extLst>
            <c:ext xmlns:c16="http://schemas.microsoft.com/office/drawing/2014/chart" uri="{C3380CC4-5D6E-409C-BE32-E72D297353CC}">
              <c16:uniqueId val="{00000001-E2B0-4909-B3A0-C13DCFE51315}"/>
            </c:ext>
          </c:extLst>
        </c:ser>
        <c:dLbls>
          <c:showLegendKey val="0"/>
          <c:showVal val="0"/>
          <c:showCatName val="0"/>
          <c:showSerName val="0"/>
          <c:showPercent val="0"/>
          <c:showBubbleSize val="0"/>
        </c:dLbls>
        <c:marker val="1"/>
        <c:smooth val="0"/>
        <c:axId val="2005826624"/>
        <c:axId val="2005821632"/>
      </c:lineChart>
      <c:lineChart>
        <c:grouping val="standard"/>
        <c:varyColors val="0"/>
        <c:ser>
          <c:idx val="0"/>
          <c:order val="0"/>
          <c:tx>
            <c:strRef>
              <c:f>testLOG1!$B$1</c:f>
              <c:strCache>
                <c:ptCount val="1"/>
                <c:pt idx="0">
                  <c:v>Time</c:v>
                </c:pt>
              </c:strCache>
            </c:strRef>
          </c:tx>
          <c:spPr>
            <a:ln w="28575" cap="rnd">
              <a:solidFill>
                <a:schemeClr val="accent1"/>
              </a:solidFill>
              <a:round/>
            </a:ln>
            <a:effectLst/>
          </c:spPr>
          <c:marker>
            <c:symbol val="none"/>
          </c:marker>
          <c:cat>
            <c:numRef>
              <c:f>testLOG1!$A$2:$A$6</c:f>
              <c:numCache>
                <c:formatCode>General</c:formatCode>
                <c:ptCount val="5"/>
                <c:pt idx="0">
                  <c:v>1</c:v>
                </c:pt>
                <c:pt idx="1">
                  <c:v>4</c:v>
                </c:pt>
                <c:pt idx="2">
                  <c:v>16</c:v>
                </c:pt>
                <c:pt idx="3">
                  <c:v>64</c:v>
                </c:pt>
                <c:pt idx="4">
                  <c:v>256</c:v>
                </c:pt>
              </c:numCache>
            </c:numRef>
          </c:cat>
          <c:val>
            <c:numRef>
              <c:f>testLOG1!$B$2:$B$6</c:f>
              <c:numCache>
                <c:formatCode>General</c:formatCode>
                <c:ptCount val="5"/>
                <c:pt idx="0">
                  <c:v>0.18056</c:v>
                </c:pt>
                <c:pt idx="1">
                  <c:v>0.16775999999999999</c:v>
                </c:pt>
                <c:pt idx="2">
                  <c:v>0.25807999999999998</c:v>
                </c:pt>
                <c:pt idx="3">
                  <c:v>0.61375999999999997</c:v>
                </c:pt>
                <c:pt idx="4">
                  <c:v>2.14852</c:v>
                </c:pt>
              </c:numCache>
            </c:numRef>
          </c:val>
          <c:smooth val="0"/>
          <c:extLst>
            <c:ext xmlns:c16="http://schemas.microsoft.com/office/drawing/2014/chart" uri="{C3380CC4-5D6E-409C-BE32-E72D297353CC}">
              <c16:uniqueId val="{00000000-E2B0-4909-B3A0-C13DCFE51315}"/>
            </c:ext>
          </c:extLst>
        </c:ser>
        <c:dLbls>
          <c:showLegendKey val="0"/>
          <c:showVal val="0"/>
          <c:showCatName val="0"/>
          <c:showSerName val="0"/>
          <c:showPercent val="0"/>
          <c:showBubbleSize val="0"/>
        </c:dLbls>
        <c:marker val="1"/>
        <c:smooth val="0"/>
        <c:axId val="1661266576"/>
        <c:axId val="2059596816"/>
      </c:lineChart>
      <c:catAx>
        <c:axId val="20058266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Trees</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5821632"/>
        <c:crosses val="autoZero"/>
        <c:auto val="1"/>
        <c:lblAlgn val="ctr"/>
        <c:lblOffset val="100"/>
        <c:noMultiLvlLbl val="0"/>
      </c:catAx>
      <c:valAx>
        <c:axId val="2005821632"/>
        <c:scaling>
          <c:orientation val="minMax"/>
          <c:min val="0.150000000000000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5826624"/>
        <c:crosses val="autoZero"/>
        <c:crossBetween val="between"/>
      </c:valAx>
      <c:valAx>
        <c:axId val="2059596816"/>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Time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66576"/>
        <c:crosses val="max"/>
        <c:crossBetween val="between"/>
      </c:valAx>
      <c:catAx>
        <c:axId val="1661266576"/>
        <c:scaling>
          <c:orientation val="minMax"/>
        </c:scaling>
        <c:delete val="1"/>
        <c:axPos val="b"/>
        <c:numFmt formatCode="General" sourceLinked="1"/>
        <c:majorTickMark val="out"/>
        <c:minorTickMark val="none"/>
        <c:tickLblPos val="nextTo"/>
        <c:crossAx val="2059596816"/>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Error On</a:t>
            </a:r>
            <a:r>
              <a:rPr lang="en-US" baseline="0"/>
              <a:t> Max Depth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test4!$C$1</c:f>
              <c:strCache>
                <c:ptCount val="1"/>
                <c:pt idx="0">
                  <c:v>Error</c:v>
                </c:pt>
              </c:strCache>
            </c:strRef>
          </c:tx>
          <c:spPr>
            <a:ln w="28575" cap="rnd">
              <a:solidFill>
                <a:schemeClr val="accent2"/>
              </a:solidFill>
              <a:round/>
            </a:ln>
            <a:effectLst/>
          </c:spPr>
          <c:marker>
            <c:symbol val="none"/>
          </c:marker>
          <c:cat>
            <c:numRef>
              <c:f>test4!$A$2:$A$11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test4!$C$2:$C$11</c:f>
              <c:numCache>
                <c:formatCode>General</c:formatCode>
                <c:ptCount val="10"/>
                <c:pt idx="0">
                  <c:v>0.27832653119578299</c:v>
                </c:pt>
                <c:pt idx="1">
                  <c:v>0.15369707822224801</c:v>
                </c:pt>
                <c:pt idx="2">
                  <c:v>9.1438329074532407E-2</c:v>
                </c:pt>
                <c:pt idx="3">
                  <c:v>5.7591364990622403E-2</c:v>
                </c:pt>
                <c:pt idx="4">
                  <c:v>5.3640118525392702E-2</c:v>
                </c:pt>
                <c:pt idx="5">
                  <c:v>5.2483620085231303E-2</c:v>
                </c:pt>
                <c:pt idx="6">
                  <c:v>5.30084325315038E-2</c:v>
                </c:pt>
                <c:pt idx="7">
                  <c:v>5.2634548455921797E-2</c:v>
                </c:pt>
                <c:pt idx="8">
                  <c:v>5.5675695846273403E-2</c:v>
                </c:pt>
                <c:pt idx="9">
                  <c:v>5.3916642681009201E-2</c:v>
                </c:pt>
              </c:numCache>
            </c:numRef>
          </c:val>
          <c:smooth val="0"/>
          <c:extLst>
            <c:ext xmlns:c16="http://schemas.microsoft.com/office/drawing/2014/chart" uri="{C3380CC4-5D6E-409C-BE32-E72D297353CC}">
              <c16:uniqueId val="{00000000-5859-4F8C-A452-B606BFB6083D}"/>
            </c:ext>
          </c:extLst>
        </c:ser>
        <c:dLbls>
          <c:showLegendKey val="0"/>
          <c:showVal val="0"/>
          <c:showCatName val="0"/>
          <c:showSerName val="0"/>
          <c:showPercent val="0"/>
          <c:showBubbleSize val="0"/>
        </c:dLbls>
        <c:marker val="1"/>
        <c:smooth val="0"/>
        <c:axId val="2057008512"/>
        <c:axId val="2057010592"/>
      </c:lineChart>
      <c:lineChart>
        <c:grouping val="standard"/>
        <c:varyColors val="0"/>
        <c:ser>
          <c:idx val="0"/>
          <c:order val="0"/>
          <c:tx>
            <c:strRef>
              <c:f>test4!$B$1</c:f>
              <c:strCache>
                <c:ptCount val="1"/>
                <c:pt idx="0">
                  <c:v>Time</c:v>
                </c:pt>
              </c:strCache>
            </c:strRef>
          </c:tx>
          <c:spPr>
            <a:ln w="28575" cap="rnd">
              <a:solidFill>
                <a:schemeClr val="accent1"/>
              </a:solidFill>
              <a:round/>
            </a:ln>
            <a:effectLst/>
          </c:spPr>
          <c:marker>
            <c:symbol val="none"/>
          </c:marker>
          <c:cat>
            <c:numRef>
              <c:f>test4!$A$2:$A$11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test4!$B$2:$B$11</c:f>
              <c:numCache>
                <c:formatCode>General</c:formatCode>
                <c:ptCount val="10"/>
                <c:pt idx="0">
                  <c:v>6.9965999999999999</c:v>
                </c:pt>
                <c:pt idx="1">
                  <c:v>9.8877999999999986</c:v>
                </c:pt>
                <c:pt idx="2">
                  <c:v>13.8276</c:v>
                </c:pt>
                <c:pt idx="3">
                  <c:v>17.875400000000003</c:v>
                </c:pt>
                <c:pt idx="4">
                  <c:v>19.779799999999994</c:v>
                </c:pt>
                <c:pt idx="5">
                  <c:v>21.558199999999999</c:v>
                </c:pt>
                <c:pt idx="6">
                  <c:v>23.111800000000002</c:v>
                </c:pt>
                <c:pt idx="7">
                  <c:v>22.484600000000015</c:v>
                </c:pt>
                <c:pt idx="8">
                  <c:v>22.959799999999973</c:v>
                </c:pt>
                <c:pt idx="9">
                  <c:v>23.223000000000013</c:v>
                </c:pt>
              </c:numCache>
            </c:numRef>
          </c:val>
          <c:smooth val="0"/>
          <c:extLst>
            <c:ext xmlns:c16="http://schemas.microsoft.com/office/drawing/2014/chart" uri="{C3380CC4-5D6E-409C-BE32-E72D297353CC}">
              <c16:uniqueId val="{00000001-5859-4F8C-A452-B606BFB6083D}"/>
            </c:ext>
          </c:extLst>
        </c:ser>
        <c:dLbls>
          <c:showLegendKey val="0"/>
          <c:showVal val="0"/>
          <c:showCatName val="0"/>
          <c:showSerName val="0"/>
          <c:showPercent val="0"/>
          <c:showBubbleSize val="0"/>
        </c:dLbls>
        <c:marker val="1"/>
        <c:smooth val="0"/>
        <c:axId val="254633072"/>
        <c:axId val="2057010176"/>
      </c:lineChart>
      <c:catAx>
        <c:axId val="20570085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Max Depth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7010592"/>
        <c:crosses val="autoZero"/>
        <c:auto val="1"/>
        <c:lblAlgn val="ctr"/>
        <c:lblOffset val="100"/>
        <c:noMultiLvlLbl val="0"/>
      </c:catAx>
      <c:valAx>
        <c:axId val="2057010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7008512"/>
        <c:crosses val="autoZero"/>
        <c:crossBetween val="between"/>
      </c:valAx>
      <c:valAx>
        <c:axId val="2057010176"/>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4633072"/>
        <c:crosses val="max"/>
        <c:crossBetween val="between"/>
      </c:valAx>
      <c:catAx>
        <c:axId val="254633072"/>
        <c:scaling>
          <c:orientation val="minMax"/>
        </c:scaling>
        <c:delete val="1"/>
        <c:axPos val="b"/>
        <c:numFmt formatCode="General" sourceLinked="1"/>
        <c:majorTickMark val="out"/>
        <c:minorTickMark val="none"/>
        <c:tickLblPos val="nextTo"/>
        <c:crossAx val="205701017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Error vs.</a:t>
            </a:r>
            <a:r>
              <a:rPr lang="en-US" baseline="0"/>
              <a:t> Subsample Size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test3!$C$1</c:f>
              <c:strCache>
                <c:ptCount val="1"/>
                <c:pt idx="0">
                  <c:v>Error</c:v>
                </c:pt>
              </c:strCache>
            </c:strRef>
          </c:tx>
          <c:spPr>
            <a:ln w="28575" cap="rnd">
              <a:solidFill>
                <a:schemeClr val="accent2"/>
              </a:solidFill>
              <a:round/>
            </a:ln>
            <a:effectLst/>
          </c:spPr>
          <c:marker>
            <c:symbol val="none"/>
          </c:marker>
          <c:cat>
            <c:numRef>
              <c:f>test3!$A$2:$A$11</c:f>
              <c:numCache>
                <c:formatCode>General</c:formatCode>
                <c:ptCount val="10"/>
                <c:pt idx="0">
                  <c:v>0.1</c:v>
                </c:pt>
                <c:pt idx="1">
                  <c:v>0.2</c:v>
                </c:pt>
                <c:pt idx="2">
                  <c:v>0.3</c:v>
                </c:pt>
                <c:pt idx="3">
                  <c:v>0.4</c:v>
                </c:pt>
                <c:pt idx="4">
                  <c:v>0.5</c:v>
                </c:pt>
                <c:pt idx="5">
                  <c:v>0.6</c:v>
                </c:pt>
                <c:pt idx="6">
                  <c:v>0.7</c:v>
                </c:pt>
                <c:pt idx="7">
                  <c:v>0.79999999999999905</c:v>
                </c:pt>
                <c:pt idx="8">
                  <c:v>0.89999999999999902</c:v>
                </c:pt>
                <c:pt idx="9">
                  <c:v>0.999999999999999</c:v>
                </c:pt>
              </c:numCache>
            </c:numRef>
          </c:cat>
          <c:val>
            <c:numRef>
              <c:f>test3!$C$2:$C$11</c:f>
              <c:numCache>
                <c:formatCode>General</c:formatCode>
                <c:ptCount val="10"/>
                <c:pt idx="0">
                  <c:v>0.16099658113125101</c:v>
                </c:pt>
                <c:pt idx="1">
                  <c:v>9.7834841308968301E-2</c:v>
                </c:pt>
                <c:pt idx="2">
                  <c:v>7.4552482692396504E-2</c:v>
                </c:pt>
                <c:pt idx="3">
                  <c:v>6.6140344001601001E-2</c:v>
                </c:pt>
                <c:pt idx="4">
                  <c:v>5.8476409910849902E-2</c:v>
                </c:pt>
                <c:pt idx="5">
                  <c:v>5.8924370717861801E-2</c:v>
                </c:pt>
                <c:pt idx="6">
                  <c:v>5.0936652101989E-2</c:v>
                </c:pt>
                <c:pt idx="7">
                  <c:v>5.0903466989294502E-2</c:v>
                </c:pt>
                <c:pt idx="8">
                  <c:v>4.9951026444309501E-2</c:v>
                </c:pt>
                <c:pt idx="9">
                  <c:v>4.9860566316734703E-2</c:v>
                </c:pt>
              </c:numCache>
            </c:numRef>
          </c:val>
          <c:smooth val="0"/>
          <c:extLst>
            <c:ext xmlns:c16="http://schemas.microsoft.com/office/drawing/2014/chart" uri="{C3380CC4-5D6E-409C-BE32-E72D297353CC}">
              <c16:uniqueId val="{00000000-BB45-412B-9207-B5C2994F098B}"/>
            </c:ext>
          </c:extLst>
        </c:ser>
        <c:dLbls>
          <c:showLegendKey val="0"/>
          <c:showVal val="0"/>
          <c:showCatName val="0"/>
          <c:showSerName val="0"/>
          <c:showPercent val="0"/>
          <c:showBubbleSize val="0"/>
        </c:dLbls>
        <c:marker val="1"/>
        <c:smooth val="0"/>
        <c:axId val="2057453264"/>
        <c:axId val="2057454928"/>
      </c:lineChart>
      <c:lineChart>
        <c:grouping val="standard"/>
        <c:varyColors val="0"/>
        <c:ser>
          <c:idx val="0"/>
          <c:order val="0"/>
          <c:tx>
            <c:strRef>
              <c:f>test3!$B$1</c:f>
              <c:strCache>
                <c:ptCount val="1"/>
                <c:pt idx="0">
                  <c:v>Time</c:v>
                </c:pt>
              </c:strCache>
            </c:strRef>
          </c:tx>
          <c:spPr>
            <a:ln w="28575" cap="rnd">
              <a:solidFill>
                <a:schemeClr val="accent1"/>
              </a:solidFill>
              <a:round/>
            </a:ln>
            <a:effectLst/>
          </c:spPr>
          <c:marker>
            <c:symbol val="none"/>
          </c:marker>
          <c:cat>
            <c:numRef>
              <c:f>test3!$A$2:$A$11</c:f>
              <c:numCache>
                <c:formatCode>General</c:formatCode>
                <c:ptCount val="10"/>
                <c:pt idx="0">
                  <c:v>0.1</c:v>
                </c:pt>
                <c:pt idx="1">
                  <c:v>0.2</c:v>
                </c:pt>
                <c:pt idx="2">
                  <c:v>0.3</c:v>
                </c:pt>
                <c:pt idx="3">
                  <c:v>0.4</c:v>
                </c:pt>
                <c:pt idx="4">
                  <c:v>0.5</c:v>
                </c:pt>
                <c:pt idx="5">
                  <c:v>0.6</c:v>
                </c:pt>
                <c:pt idx="6">
                  <c:v>0.7</c:v>
                </c:pt>
                <c:pt idx="7">
                  <c:v>0.79999999999999905</c:v>
                </c:pt>
                <c:pt idx="8">
                  <c:v>0.89999999999999902</c:v>
                </c:pt>
                <c:pt idx="9">
                  <c:v>0.999999999999999</c:v>
                </c:pt>
              </c:numCache>
            </c:numRef>
          </c:cat>
          <c:val>
            <c:numRef>
              <c:f>test3!$B$2:$B$11</c:f>
              <c:numCache>
                <c:formatCode>General</c:formatCode>
                <c:ptCount val="10"/>
                <c:pt idx="0">
                  <c:v>3.4194</c:v>
                </c:pt>
                <c:pt idx="1">
                  <c:v>7.0617999999999999</c:v>
                </c:pt>
                <c:pt idx="2">
                  <c:v>10.420600000000002</c:v>
                </c:pt>
                <c:pt idx="3">
                  <c:v>13.344000000000001</c:v>
                </c:pt>
                <c:pt idx="4">
                  <c:v>16.000599999999999</c:v>
                </c:pt>
                <c:pt idx="5">
                  <c:v>18.390800000000006</c:v>
                </c:pt>
                <c:pt idx="6">
                  <c:v>19.805799999999991</c:v>
                </c:pt>
                <c:pt idx="7">
                  <c:v>22</c:v>
                </c:pt>
                <c:pt idx="8">
                  <c:v>23.028800000000004</c:v>
                </c:pt>
                <c:pt idx="9">
                  <c:v>25.311399999999992</c:v>
                </c:pt>
              </c:numCache>
            </c:numRef>
          </c:val>
          <c:smooth val="0"/>
          <c:extLst>
            <c:ext xmlns:c16="http://schemas.microsoft.com/office/drawing/2014/chart" uri="{C3380CC4-5D6E-409C-BE32-E72D297353CC}">
              <c16:uniqueId val="{00000001-BB45-412B-9207-B5C2994F098B}"/>
            </c:ext>
          </c:extLst>
        </c:ser>
        <c:dLbls>
          <c:showLegendKey val="0"/>
          <c:showVal val="0"/>
          <c:showCatName val="0"/>
          <c:showSerName val="0"/>
          <c:showPercent val="0"/>
          <c:showBubbleSize val="0"/>
        </c:dLbls>
        <c:marker val="1"/>
        <c:smooth val="0"/>
        <c:axId val="2057455760"/>
        <c:axId val="2057455344"/>
      </c:lineChart>
      <c:catAx>
        <c:axId val="20574532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Subsample Size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7454928"/>
        <c:crosses val="autoZero"/>
        <c:auto val="1"/>
        <c:lblAlgn val="ctr"/>
        <c:lblOffset val="100"/>
        <c:noMultiLvlLbl val="0"/>
      </c:catAx>
      <c:valAx>
        <c:axId val="2057454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7453264"/>
        <c:crosses val="autoZero"/>
        <c:crossBetween val="between"/>
      </c:valAx>
      <c:valAx>
        <c:axId val="2057455344"/>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7455760"/>
        <c:crosses val="max"/>
        <c:crossBetween val="between"/>
      </c:valAx>
      <c:catAx>
        <c:axId val="2057455760"/>
        <c:scaling>
          <c:orientation val="minMax"/>
        </c:scaling>
        <c:delete val="1"/>
        <c:axPos val="b"/>
        <c:numFmt formatCode="General" sourceLinked="1"/>
        <c:majorTickMark val="out"/>
        <c:minorTickMark val="none"/>
        <c:tickLblPos val="nextTo"/>
        <c:crossAx val="205745534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Variance of</a:t>
            </a:r>
            <a:r>
              <a:rPr lang="en-US" baseline="0"/>
              <a:t> Error Within Model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test6!$C$1</c:f>
              <c:strCache>
                <c:ptCount val="1"/>
                <c:pt idx="0">
                  <c:v>Variance</c:v>
                </c:pt>
              </c:strCache>
            </c:strRef>
          </c:tx>
          <c:spPr>
            <a:ln w="28575" cap="rnd">
              <a:solidFill>
                <a:schemeClr val="accent2"/>
              </a:solidFill>
              <a:round/>
            </a:ln>
            <a:effectLst/>
          </c:spPr>
          <c:marker>
            <c:symbol val="none"/>
          </c:marker>
          <c:cat>
            <c:numRef>
              <c:f>test6!$A$2:$A$8</c:f>
              <c:numCache>
                <c:formatCode>General</c:formatCode>
                <c:ptCount val="7"/>
                <c:pt idx="0">
                  <c:v>1</c:v>
                </c:pt>
                <c:pt idx="1">
                  <c:v>2</c:v>
                </c:pt>
                <c:pt idx="2">
                  <c:v>4</c:v>
                </c:pt>
                <c:pt idx="3">
                  <c:v>8</c:v>
                </c:pt>
                <c:pt idx="4">
                  <c:v>16</c:v>
                </c:pt>
                <c:pt idx="5">
                  <c:v>32</c:v>
                </c:pt>
                <c:pt idx="6">
                  <c:v>64</c:v>
                </c:pt>
              </c:numCache>
            </c:numRef>
          </c:cat>
          <c:val>
            <c:numRef>
              <c:f>test6!$C$2:$C$8</c:f>
              <c:numCache>
                <c:formatCode>General</c:formatCode>
                <c:ptCount val="7"/>
                <c:pt idx="0">
                  <c:v>0.25119074424519999</c:v>
                </c:pt>
                <c:pt idx="1">
                  <c:v>0.211693811838844</c:v>
                </c:pt>
                <c:pt idx="2">
                  <c:v>0.22442525579466099</c:v>
                </c:pt>
                <c:pt idx="3">
                  <c:v>0.21595455151676801</c:v>
                </c:pt>
                <c:pt idx="4">
                  <c:v>0.218035722734468</c:v>
                </c:pt>
                <c:pt idx="5">
                  <c:v>0.21632152592863099</c:v>
                </c:pt>
                <c:pt idx="6">
                  <c:v>0.21041803355124</c:v>
                </c:pt>
              </c:numCache>
            </c:numRef>
          </c:val>
          <c:smooth val="0"/>
          <c:extLst>
            <c:ext xmlns:c16="http://schemas.microsoft.com/office/drawing/2014/chart" uri="{C3380CC4-5D6E-409C-BE32-E72D297353CC}">
              <c16:uniqueId val="{00000000-19E8-4F8E-838B-69AC46F6E758}"/>
            </c:ext>
          </c:extLst>
        </c:ser>
        <c:dLbls>
          <c:showLegendKey val="0"/>
          <c:showVal val="0"/>
          <c:showCatName val="0"/>
          <c:showSerName val="0"/>
          <c:showPercent val="0"/>
          <c:showBubbleSize val="0"/>
        </c:dLbls>
        <c:marker val="1"/>
        <c:smooth val="0"/>
        <c:axId val="264058528"/>
        <c:axId val="264058944"/>
      </c:lineChart>
      <c:lineChart>
        <c:grouping val="standard"/>
        <c:varyColors val="0"/>
        <c:ser>
          <c:idx val="0"/>
          <c:order val="0"/>
          <c:tx>
            <c:strRef>
              <c:f>test6!$B$1</c:f>
              <c:strCache>
                <c:ptCount val="1"/>
                <c:pt idx="0">
                  <c:v>Time </c:v>
                </c:pt>
              </c:strCache>
            </c:strRef>
          </c:tx>
          <c:spPr>
            <a:ln w="28575" cap="rnd">
              <a:solidFill>
                <a:schemeClr val="accent1"/>
              </a:solidFill>
              <a:round/>
            </a:ln>
            <a:effectLst/>
          </c:spPr>
          <c:marker>
            <c:symbol val="none"/>
          </c:marker>
          <c:cat>
            <c:numRef>
              <c:f>test6!$A$2:$A$8</c:f>
              <c:numCache>
                <c:formatCode>General</c:formatCode>
                <c:ptCount val="7"/>
                <c:pt idx="0">
                  <c:v>1</c:v>
                </c:pt>
                <c:pt idx="1">
                  <c:v>2</c:v>
                </c:pt>
                <c:pt idx="2">
                  <c:v>4</c:v>
                </c:pt>
                <c:pt idx="3">
                  <c:v>8</c:v>
                </c:pt>
                <c:pt idx="4">
                  <c:v>16</c:v>
                </c:pt>
                <c:pt idx="5">
                  <c:v>32</c:v>
                </c:pt>
                <c:pt idx="6">
                  <c:v>64</c:v>
                </c:pt>
              </c:numCache>
            </c:numRef>
          </c:cat>
          <c:val>
            <c:numRef>
              <c:f>test6!$B$2:$B$8</c:f>
              <c:numCache>
                <c:formatCode>General</c:formatCode>
                <c:ptCount val="7"/>
                <c:pt idx="0">
                  <c:v>0.57699999999999996</c:v>
                </c:pt>
                <c:pt idx="1">
                  <c:v>0.73360000000000003</c:v>
                </c:pt>
                <c:pt idx="2">
                  <c:v>1.3159999999999998</c:v>
                </c:pt>
                <c:pt idx="3">
                  <c:v>2.5920000000000005</c:v>
                </c:pt>
                <c:pt idx="4">
                  <c:v>5.6059999999999999</c:v>
                </c:pt>
                <c:pt idx="5">
                  <c:v>12.3672</c:v>
                </c:pt>
                <c:pt idx="6">
                  <c:v>28.334600000000002</c:v>
                </c:pt>
              </c:numCache>
            </c:numRef>
          </c:val>
          <c:smooth val="0"/>
          <c:extLst>
            <c:ext xmlns:c16="http://schemas.microsoft.com/office/drawing/2014/chart" uri="{C3380CC4-5D6E-409C-BE32-E72D297353CC}">
              <c16:uniqueId val="{00000001-19E8-4F8E-838B-69AC46F6E758}"/>
            </c:ext>
          </c:extLst>
        </c:ser>
        <c:dLbls>
          <c:showLegendKey val="0"/>
          <c:showVal val="0"/>
          <c:showCatName val="0"/>
          <c:showSerName val="0"/>
          <c:showPercent val="0"/>
          <c:showBubbleSize val="0"/>
        </c:dLbls>
        <c:marker val="1"/>
        <c:smooth val="0"/>
        <c:axId val="185422384"/>
        <c:axId val="185426960"/>
      </c:lineChart>
      <c:catAx>
        <c:axId val="2640585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Trees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4058944"/>
        <c:crosses val="autoZero"/>
        <c:auto val="1"/>
        <c:lblAlgn val="ctr"/>
        <c:lblOffset val="100"/>
        <c:noMultiLvlLbl val="0"/>
      </c:catAx>
      <c:valAx>
        <c:axId val="264058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Variance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4058528"/>
        <c:crosses val="autoZero"/>
        <c:crossBetween val="between"/>
      </c:valAx>
      <c:valAx>
        <c:axId val="18542696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422384"/>
        <c:crosses val="max"/>
        <c:crossBetween val="between"/>
      </c:valAx>
      <c:catAx>
        <c:axId val="185422384"/>
        <c:scaling>
          <c:orientation val="minMax"/>
        </c:scaling>
        <c:delete val="1"/>
        <c:axPos val="b"/>
        <c:numFmt formatCode="General" sourceLinked="1"/>
        <c:majorTickMark val="out"/>
        <c:minorTickMark val="none"/>
        <c:tickLblPos val="nextTo"/>
        <c:crossAx val="18542696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Variance of Error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test7!$C$1</c:f>
              <c:strCache>
                <c:ptCount val="1"/>
                <c:pt idx="0">
                  <c:v>Variance</c:v>
                </c:pt>
              </c:strCache>
            </c:strRef>
          </c:tx>
          <c:spPr>
            <a:ln w="28575" cap="rnd">
              <a:solidFill>
                <a:schemeClr val="accent2"/>
              </a:solidFill>
              <a:round/>
            </a:ln>
            <a:effectLst/>
          </c:spPr>
          <c:marker>
            <c:symbol val="none"/>
          </c:marker>
          <c:cat>
            <c:numRef>
              <c:f>test7!$A$2:$A$8</c:f>
              <c:numCache>
                <c:formatCode>General</c:formatCode>
                <c:ptCount val="7"/>
                <c:pt idx="0">
                  <c:v>1</c:v>
                </c:pt>
                <c:pt idx="1">
                  <c:v>2</c:v>
                </c:pt>
                <c:pt idx="2">
                  <c:v>4</c:v>
                </c:pt>
                <c:pt idx="3">
                  <c:v>8</c:v>
                </c:pt>
                <c:pt idx="4">
                  <c:v>16</c:v>
                </c:pt>
                <c:pt idx="5">
                  <c:v>32</c:v>
                </c:pt>
                <c:pt idx="6">
                  <c:v>64</c:v>
                </c:pt>
              </c:numCache>
            </c:numRef>
          </c:cat>
          <c:val>
            <c:numRef>
              <c:f>test7!$C$2:$C$8</c:f>
              <c:numCache>
                <c:formatCode>0.0000%</c:formatCode>
                <c:ptCount val="7"/>
                <c:pt idx="0">
                  <c:v>2.19976400176221E-4</c:v>
                </c:pt>
                <c:pt idx="1">
                  <c:v>1.14180315066886E-4</c:v>
                </c:pt>
                <c:pt idx="2">
                  <c:v>2.8814926185857201E-5</c:v>
                </c:pt>
                <c:pt idx="3">
                  <c:v>2.1714641855727099E-5</c:v>
                </c:pt>
                <c:pt idx="4">
                  <c:v>1.5143421942818E-5</c:v>
                </c:pt>
                <c:pt idx="5">
                  <c:v>1.42224632327519E-5</c:v>
                </c:pt>
                <c:pt idx="6">
                  <c:v>3.9417923412226301E-6</c:v>
                </c:pt>
              </c:numCache>
            </c:numRef>
          </c:val>
          <c:smooth val="0"/>
          <c:extLst>
            <c:ext xmlns:c16="http://schemas.microsoft.com/office/drawing/2014/chart" uri="{C3380CC4-5D6E-409C-BE32-E72D297353CC}">
              <c16:uniqueId val="{00000000-7045-450D-A113-7CA54863B1CC}"/>
            </c:ext>
          </c:extLst>
        </c:ser>
        <c:dLbls>
          <c:showLegendKey val="0"/>
          <c:showVal val="0"/>
          <c:showCatName val="0"/>
          <c:showSerName val="0"/>
          <c:showPercent val="0"/>
          <c:showBubbleSize val="0"/>
        </c:dLbls>
        <c:marker val="1"/>
        <c:smooth val="0"/>
        <c:axId val="264575040"/>
        <c:axId val="264571712"/>
      </c:lineChart>
      <c:lineChart>
        <c:grouping val="standard"/>
        <c:varyColors val="0"/>
        <c:ser>
          <c:idx val="0"/>
          <c:order val="0"/>
          <c:tx>
            <c:strRef>
              <c:f>test7!$B$1</c:f>
              <c:strCache>
                <c:ptCount val="1"/>
                <c:pt idx="0">
                  <c:v>Time</c:v>
                </c:pt>
              </c:strCache>
            </c:strRef>
          </c:tx>
          <c:spPr>
            <a:ln w="28575" cap="rnd">
              <a:solidFill>
                <a:schemeClr val="accent1"/>
              </a:solidFill>
              <a:round/>
            </a:ln>
            <a:effectLst/>
          </c:spPr>
          <c:marker>
            <c:symbol val="none"/>
          </c:marker>
          <c:cat>
            <c:numRef>
              <c:f>test7!$A$2:$A$8</c:f>
              <c:numCache>
                <c:formatCode>General</c:formatCode>
                <c:ptCount val="7"/>
                <c:pt idx="0">
                  <c:v>1</c:v>
                </c:pt>
                <c:pt idx="1">
                  <c:v>2</c:v>
                </c:pt>
                <c:pt idx="2">
                  <c:v>4</c:v>
                </c:pt>
                <c:pt idx="3">
                  <c:v>8</c:v>
                </c:pt>
                <c:pt idx="4">
                  <c:v>16</c:v>
                </c:pt>
                <c:pt idx="5">
                  <c:v>32</c:v>
                </c:pt>
                <c:pt idx="6">
                  <c:v>64</c:v>
                </c:pt>
              </c:numCache>
            </c:numRef>
          </c:cat>
          <c:val>
            <c:numRef>
              <c:f>test7!$B$2:$B$8</c:f>
              <c:numCache>
                <c:formatCode>General</c:formatCode>
                <c:ptCount val="7"/>
                <c:pt idx="0">
                  <c:v>0.54339999999999999</c:v>
                </c:pt>
                <c:pt idx="1">
                  <c:v>0.7259000000000001</c:v>
                </c:pt>
                <c:pt idx="2">
                  <c:v>1.3330999999999997</c:v>
                </c:pt>
                <c:pt idx="3">
                  <c:v>2.6521000000000003</c:v>
                </c:pt>
                <c:pt idx="4">
                  <c:v>5.7284000000000006</c:v>
                </c:pt>
                <c:pt idx="5">
                  <c:v>11.912099999999999</c:v>
                </c:pt>
                <c:pt idx="6">
                  <c:v>29.288100000000004</c:v>
                </c:pt>
              </c:numCache>
            </c:numRef>
          </c:val>
          <c:smooth val="0"/>
          <c:extLst>
            <c:ext xmlns:c16="http://schemas.microsoft.com/office/drawing/2014/chart" uri="{C3380CC4-5D6E-409C-BE32-E72D297353CC}">
              <c16:uniqueId val="{00000001-7045-450D-A113-7CA54863B1CC}"/>
            </c:ext>
          </c:extLst>
        </c:ser>
        <c:dLbls>
          <c:showLegendKey val="0"/>
          <c:showVal val="0"/>
          <c:showCatName val="0"/>
          <c:showSerName val="0"/>
          <c:showPercent val="0"/>
          <c:showBubbleSize val="0"/>
        </c:dLbls>
        <c:marker val="1"/>
        <c:smooth val="0"/>
        <c:axId val="264059776"/>
        <c:axId val="264059360"/>
      </c:lineChart>
      <c:catAx>
        <c:axId val="2645750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Trees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4571712"/>
        <c:crosses val="autoZero"/>
        <c:auto val="1"/>
        <c:lblAlgn val="ctr"/>
        <c:lblOffset val="100"/>
        <c:noMultiLvlLbl val="0"/>
      </c:catAx>
      <c:valAx>
        <c:axId val="264571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Variance Percent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4575040"/>
        <c:crosses val="autoZero"/>
        <c:crossBetween val="between"/>
      </c:valAx>
      <c:valAx>
        <c:axId val="26405936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4059776"/>
        <c:crosses val="max"/>
        <c:crossBetween val="between"/>
      </c:valAx>
      <c:catAx>
        <c:axId val="264059776"/>
        <c:scaling>
          <c:orientation val="minMax"/>
        </c:scaling>
        <c:delete val="1"/>
        <c:axPos val="b"/>
        <c:numFmt formatCode="General" sourceLinked="1"/>
        <c:majorTickMark val="out"/>
        <c:minorTickMark val="none"/>
        <c:tickLblPos val="nextTo"/>
        <c:crossAx val="26405936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D19B-55B5-423D-8EA3-B19F8EEA34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F4639A-9688-4254-AE28-19B3542F4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F66E7E-3447-46CB-B431-ECCD53B5C57D}"/>
              </a:ext>
            </a:extLst>
          </p:cNvPr>
          <p:cNvSpPr>
            <a:spLocks noGrp="1"/>
          </p:cNvSpPr>
          <p:nvPr>
            <p:ph type="dt" sz="half" idx="10"/>
          </p:nvPr>
        </p:nvSpPr>
        <p:spPr/>
        <p:txBody>
          <a:bodyPr/>
          <a:lstStyle/>
          <a:p>
            <a:fld id="{8C36E0AF-4206-428C-A4DF-4FBD8051F16A}" type="datetimeFigureOut">
              <a:rPr lang="en-US" smtClean="0"/>
              <a:t>7/27/2021</a:t>
            </a:fld>
            <a:endParaRPr lang="en-US"/>
          </a:p>
        </p:txBody>
      </p:sp>
      <p:sp>
        <p:nvSpPr>
          <p:cNvPr id="5" name="Footer Placeholder 4">
            <a:extLst>
              <a:ext uri="{FF2B5EF4-FFF2-40B4-BE49-F238E27FC236}">
                <a16:creationId xmlns:a16="http://schemas.microsoft.com/office/drawing/2014/main" id="{B8AAEEFE-57CA-48CF-9FD3-4B62B6D06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1B63E-A8A2-401C-B93A-376FFEAA555E}"/>
              </a:ext>
            </a:extLst>
          </p:cNvPr>
          <p:cNvSpPr>
            <a:spLocks noGrp="1"/>
          </p:cNvSpPr>
          <p:nvPr>
            <p:ph type="sldNum" sz="quarter" idx="12"/>
          </p:nvPr>
        </p:nvSpPr>
        <p:spPr/>
        <p:txBody>
          <a:bodyPr/>
          <a:lstStyle/>
          <a:p>
            <a:fld id="{CDCF1A3C-CBEF-4F90-94EB-E0F84F19CD2E}" type="slidenum">
              <a:rPr lang="en-US" smtClean="0"/>
              <a:t>‹#›</a:t>
            </a:fld>
            <a:endParaRPr lang="en-US"/>
          </a:p>
        </p:txBody>
      </p:sp>
    </p:spTree>
    <p:extLst>
      <p:ext uri="{BB962C8B-B14F-4D97-AF65-F5344CB8AC3E}">
        <p14:creationId xmlns:p14="http://schemas.microsoft.com/office/powerpoint/2010/main" val="315577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C3E7-D2B4-4859-80A6-79ACC82295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80F5BC-887A-46F0-9E49-D1401BBA42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48155-C949-4118-AA45-408E469A697A}"/>
              </a:ext>
            </a:extLst>
          </p:cNvPr>
          <p:cNvSpPr>
            <a:spLocks noGrp="1"/>
          </p:cNvSpPr>
          <p:nvPr>
            <p:ph type="dt" sz="half" idx="10"/>
          </p:nvPr>
        </p:nvSpPr>
        <p:spPr/>
        <p:txBody>
          <a:bodyPr/>
          <a:lstStyle/>
          <a:p>
            <a:fld id="{8C36E0AF-4206-428C-A4DF-4FBD8051F16A}" type="datetimeFigureOut">
              <a:rPr lang="en-US" smtClean="0"/>
              <a:t>7/27/2021</a:t>
            </a:fld>
            <a:endParaRPr lang="en-US"/>
          </a:p>
        </p:txBody>
      </p:sp>
      <p:sp>
        <p:nvSpPr>
          <p:cNvPr id="5" name="Footer Placeholder 4">
            <a:extLst>
              <a:ext uri="{FF2B5EF4-FFF2-40B4-BE49-F238E27FC236}">
                <a16:creationId xmlns:a16="http://schemas.microsoft.com/office/drawing/2014/main" id="{CE976E76-5C28-4678-BCF5-0070A52C2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6C23D-3747-4DE5-9896-E3C812AA468F}"/>
              </a:ext>
            </a:extLst>
          </p:cNvPr>
          <p:cNvSpPr>
            <a:spLocks noGrp="1"/>
          </p:cNvSpPr>
          <p:nvPr>
            <p:ph type="sldNum" sz="quarter" idx="12"/>
          </p:nvPr>
        </p:nvSpPr>
        <p:spPr/>
        <p:txBody>
          <a:bodyPr/>
          <a:lstStyle/>
          <a:p>
            <a:fld id="{CDCF1A3C-CBEF-4F90-94EB-E0F84F19CD2E}" type="slidenum">
              <a:rPr lang="en-US" smtClean="0"/>
              <a:t>‹#›</a:t>
            </a:fld>
            <a:endParaRPr lang="en-US"/>
          </a:p>
        </p:txBody>
      </p:sp>
    </p:spTree>
    <p:extLst>
      <p:ext uri="{BB962C8B-B14F-4D97-AF65-F5344CB8AC3E}">
        <p14:creationId xmlns:p14="http://schemas.microsoft.com/office/powerpoint/2010/main" val="424404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80AAF-462E-4B31-9719-6FB54032F1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0E1582-2911-4CBE-B4A6-2419EBAF30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352669-1A4C-47C2-8131-080B08067451}"/>
              </a:ext>
            </a:extLst>
          </p:cNvPr>
          <p:cNvSpPr>
            <a:spLocks noGrp="1"/>
          </p:cNvSpPr>
          <p:nvPr>
            <p:ph type="dt" sz="half" idx="10"/>
          </p:nvPr>
        </p:nvSpPr>
        <p:spPr/>
        <p:txBody>
          <a:bodyPr/>
          <a:lstStyle/>
          <a:p>
            <a:fld id="{8C36E0AF-4206-428C-A4DF-4FBD8051F16A}" type="datetimeFigureOut">
              <a:rPr lang="en-US" smtClean="0"/>
              <a:t>7/27/2021</a:t>
            </a:fld>
            <a:endParaRPr lang="en-US"/>
          </a:p>
        </p:txBody>
      </p:sp>
      <p:sp>
        <p:nvSpPr>
          <p:cNvPr id="5" name="Footer Placeholder 4">
            <a:extLst>
              <a:ext uri="{FF2B5EF4-FFF2-40B4-BE49-F238E27FC236}">
                <a16:creationId xmlns:a16="http://schemas.microsoft.com/office/drawing/2014/main" id="{E10CE38F-9C9A-451D-BBDC-3B582E915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833DF-E1F9-4584-924D-98FD5F030231}"/>
              </a:ext>
            </a:extLst>
          </p:cNvPr>
          <p:cNvSpPr>
            <a:spLocks noGrp="1"/>
          </p:cNvSpPr>
          <p:nvPr>
            <p:ph type="sldNum" sz="quarter" idx="12"/>
          </p:nvPr>
        </p:nvSpPr>
        <p:spPr/>
        <p:txBody>
          <a:bodyPr/>
          <a:lstStyle/>
          <a:p>
            <a:fld id="{CDCF1A3C-CBEF-4F90-94EB-E0F84F19CD2E}" type="slidenum">
              <a:rPr lang="en-US" smtClean="0"/>
              <a:t>‹#›</a:t>
            </a:fld>
            <a:endParaRPr lang="en-US"/>
          </a:p>
        </p:txBody>
      </p:sp>
    </p:spTree>
    <p:extLst>
      <p:ext uri="{BB962C8B-B14F-4D97-AF65-F5344CB8AC3E}">
        <p14:creationId xmlns:p14="http://schemas.microsoft.com/office/powerpoint/2010/main" val="306159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494F-ED9F-4396-A91A-47BD9867C2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B17B7-6CEC-4044-B002-34AC74AF8F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5AF4B-E2CF-4EAD-8C10-BF7704204584}"/>
              </a:ext>
            </a:extLst>
          </p:cNvPr>
          <p:cNvSpPr>
            <a:spLocks noGrp="1"/>
          </p:cNvSpPr>
          <p:nvPr>
            <p:ph type="dt" sz="half" idx="10"/>
          </p:nvPr>
        </p:nvSpPr>
        <p:spPr/>
        <p:txBody>
          <a:bodyPr/>
          <a:lstStyle/>
          <a:p>
            <a:fld id="{8C36E0AF-4206-428C-A4DF-4FBD8051F16A}" type="datetimeFigureOut">
              <a:rPr lang="en-US" smtClean="0"/>
              <a:t>7/27/2021</a:t>
            </a:fld>
            <a:endParaRPr lang="en-US"/>
          </a:p>
        </p:txBody>
      </p:sp>
      <p:sp>
        <p:nvSpPr>
          <p:cNvPr id="5" name="Footer Placeholder 4">
            <a:extLst>
              <a:ext uri="{FF2B5EF4-FFF2-40B4-BE49-F238E27FC236}">
                <a16:creationId xmlns:a16="http://schemas.microsoft.com/office/drawing/2014/main" id="{3957E6F9-1CAA-439E-899E-435B832AD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4C6BA-7043-436F-9730-2D44808ED2D5}"/>
              </a:ext>
            </a:extLst>
          </p:cNvPr>
          <p:cNvSpPr>
            <a:spLocks noGrp="1"/>
          </p:cNvSpPr>
          <p:nvPr>
            <p:ph type="sldNum" sz="quarter" idx="12"/>
          </p:nvPr>
        </p:nvSpPr>
        <p:spPr/>
        <p:txBody>
          <a:bodyPr/>
          <a:lstStyle/>
          <a:p>
            <a:fld id="{CDCF1A3C-CBEF-4F90-94EB-E0F84F19CD2E}" type="slidenum">
              <a:rPr lang="en-US" smtClean="0"/>
              <a:t>‹#›</a:t>
            </a:fld>
            <a:endParaRPr lang="en-US"/>
          </a:p>
        </p:txBody>
      </p:sp>
    </p:spTree>
    <p:extLst>
      <p:ext uri="{BB962C8B-B14F-4D97-AF65-F5344CB8AC3E}">
        <p14:creationId xmlns:p14="http://schemas.microsoft.com/office/powerpoint/2010/main" val="1599041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391A-04DC-41A1-8BAD-CAA552FD3F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0D0883-FFEB-4D92-8180-4FD8E2E81E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D39509-1D51-4832-9A41-E3C12C590BBD}"/>
              </a:ext>
            </a:extLst>
          </p:cNvPr>
          <p:cNvSpPr>
            <a:spLocks noGrp="1"/>
          </p:cNvSpPr>
          <p:nvPr>
            <p:ph type="dt" sz="half" idx="10"/>
          </p:nvPr>
        </p:nvSpPr>
        <p:spPr/>
        <p:txBody>
          <a:bodyPr/>
          <a:lstStyle/>
          <a:p>
            <a:fld id="{8C36E0AF-4206-428C-A4DF-4FBD8051F16A}" type="datetimeFigureOut">
              <a:rPr lang="en-US" smtClean="0"/>
              <a:t>7/27/2021</a:t>
            </a:fld>
            <a:endParaRPr lang="en-US"/>
          </a:p>
        </p:txBody>
      </p:sp>
      <p:sp>
        <p:nvSpPr>
          <p:cNvPr id="5" name="Footer Placeholder 4">
            <a:extLst>
              <a:ext uri="{FF2B5EF4-FFF2-40B4-BE49-F238E27FC236}">
                <a16:creationId xmlns:a16="http://schemas.microsoft.com/office/drawing/2014/main" id="{3C6D9436-C3E1-4818-820E-50C26EF30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202F7-CBB0-41F2-87ED-56A7DC633390}"/>
              </a:ext>
            </a:extLst>
          </p:cNvPr>
          <p:cNvSpPr>
            <a:spLocks noGrp="1"/>
          </p:cNvSpPr>
          <p:nvPr>
            <p:ph type="sldNum" sz="quarter" idx="12"/>
          </p:nvPr>
        </p:nvSpPr>
        <p:spPr/>
        <p:txBody>
          <a:bodyPr/>
          <a:lstStyle/>
          <a:p>
            <a:fld id="{CDCF1A3C-CBEF-4F90-94EB-E0F84F19CD2E}" type="slidenum">
              <a:rPr lang="en-US" smtClean="0"/>
              <a:t>‹#›</a:t>
            </a:fld>
            <a:endParaRPr lang="en-US"/>
          </a:p>
        </p:txBody>
      </p:sp>
    </p:spTree>
    <p:extLst>
      <p:ext uri="{BB962C8B-B14F-4D97-AF65-F5344CB8AC3E}">
        <p14:creationId xmlns:p14="http://schemas.microsoft.com/office/powerpoint/2010/main" val="163617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83F90-598C-433A-AA1E-48EED138C3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C68981-3DD3-4695-BAD8-FB71A5B24D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CF6B10-6707-4700-BE40-532CB882E0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977267-3CBE-41DF-8174-8191F3F977F3}"/>
              </a:ext>
            </a:extLst>
          </p:cNvPr>
          <p:cNvSpPr>
            <a:spLocks noGrp="1"/>
          </p:cNvSpPr>
          <p:nvPr>
            <p:ph type="dt" sz="half" idx="10"/>
          </p:nvPr>
        </p:nvSpPr>
        <p:spPr/>
        <p:txBody>
          <a:bodyPr/>
          <a:lstStyle/>
          <a:p>
            <a:fld id="{8C36E0AF-4206-428C-A4DF-4FBD8051F16A}" type="datetimeFigureOut">
              <a:rPr lang="en-US" smtClean="0"/>
              <a:t>7/27/2021</a:t>
            </a:fld>
            <a:endParaRPr lang="en-US"/>
          </a:p>
        </p:txBody>
      </p:sp>
      <p:sp>
        <p:nvSpPr>
          <p:cNvPr id="6" name="Footer Placeholder 5">
            <a:extLst>
              <a:ext uri="{FF2B5EF4-FFF2-40B4-BE49-F238E27FC236}">
                <a16:creationId xmlns:a16="http://schemas.microsoft.com/office/drawing/2014/main" id="{A2A2D68C-B50B-43D6-815A-11499734B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80C6D-E543-4DC1-AAE4-C7A4644DCEA8}"/>
              </a:ext>
            </a:extLst>
          </p:cNvPr>
          <p:cNvSpPr>
            <a:spLocks noGrp="1"/>
          </p:cNvSpPr>
          <p:nvPr>
            <p:ph type="sldNum" sz="quarter" idx="12"/>
          </p:nvPr>
        </p:nvSpPr>
        <p:spPr/>
        <p:txBody>
          <a:bodyPr/>
          <a:lstStyle/>
          <a:p>
            <a:fld id="{CDCF1A3C-CBEF-4F90-94EB-E0F84F19CD2E}" type="slidenum">
              <a:rPr lang="en-US" smtClean="0"/>
              <a:t>‹#›</a:t>
            </a:fld>
            <a:endParaRPr lang="en-US"/>
          </a:p>
        </p:txBody>
      </p:sp>
    </p:spTree>
    <p:extLst>
      <p:ext uri="{BB962C8B-B14F-4D97-AF65-F5344CB8AC3E}">
        <p14:creationId xmlns:p14="http://schemas.microsoft.com/office/powerpoint/2010/main" val="352361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AC5A3-B4B2-4744-9229-56D802465B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6A8228-CB1B-4E80-87B5-ACD256EAC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2871C8-8BC6-4339-9544-678051843E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E60E63-B4D5-458B-BF10-3E260C51DF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F2ECF5-9DEF-4F08-BBBF-02937EF21C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0ECACE-D348-4F79-A351-E3472D1DC400}"/>
              </a:ext>
            </a:extLst>
          </p:cNvPr>
          <p:cNvSpPr>
            <a:spLocks noGrp="1"/>
          </p:cNvSpPr>
          <p:nvPr>
            <p:ph type="dt" sz="half" idx="10"/>
          </p:nvPr>
        </p:nvSpPr>
        <p:spPr/>
        <p:txBody>
          <a:bodyPr/>
          <a:lstStyle/>
          <a:p>
            <a:fld id="{8C36E0AF-4206-428C-A4DF-4FBD8051F16A}" type="datetimeFigureOut">
              <a:rPr lang="en-US" smtClean="0"/>
              <a:t>7/27/2021</a:t>
            </a:fld>
            <a:endParaRPr lang="en-US"/>
          </a:p>
        </p:txBody>
      </p:sp>
      <p:sp>
        <p:nvSpPr>
          <p:cNvPr id="8" name="Footer Placeholder 7">
            <a:extLst>
              <a:ext uri="{FF2B5EF4-FFF2-40B4-BE49-F238E27FC236}">
                <a16:creationId xmlns:a16="http://schemas.microsoft.com/office/drawing/2014/main" id="{02CC3395-32EF-4A9C-8BE8-D0F336B40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87DD4E-19C6-4D6C-AA71-4A39D7CBE565}"/>
              </a:ext>
            </a:extLst>
          </p:cNvPr>
          <p:cNvSpPr>
            <a:spLocks noGrp="1"/>
          </p:cNvSpPr>
          <p:nvPr>
            <p:ph type="sldNum" sz="quarter" idx="12"/>
          </p:nvPr>
        </p:nvSpPr>
        <p:spPr/>
        <p:txBody>
          <a:bodyPr/>
          <a:lstStyle/>
          <a:p>
            <a:fld id="{CDCF1A3C-CBEF-4F90-94EB-E0F84F19CD2E}" type="slidenum">
              <a:rPr lang="en-US" smtClean="0"/>
              <a:t>‹#›</a:t>
            </a:fld>
            <a:endParaRPr lang="en-US"/>
          </a:p>
        </p:txBody>
      </p:sp>
    </p:spTree>
    <p:extLst>
      <p:ext uri="{BB962C8B-B14F-4D97-AF65-F5344CB8AC3E}">
        <p14:creationId xmlns:p14="http://schemas.microsoft.com/office/powerpoint/2010/main" val="256871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965E-804A-4389-BE27-B46373B570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F0136-6816-485B-90DE-EA97B2B449B9}"/>
              </a:ext>
            </a:extLst>
          </p:cNvPr>
          <p:cNvSpPr>
            <a:spLocks noGrp="1"/>
          </p:cNvSpPr>
          <p:nvPr>
            <p:ph type="dt" sz="half" idx="10"/>
          </p:nvPr>
        </p:nvSpPr>
        <p:spPr/>
        <p:txBody>
          <a:bodyPr/>
          <a:lstStyle/>
          <a:p>
            <a:fld id="{8C36E0AF-4206-428C-A4DF-4FBD8051F16A}" type="datetimeFigureOut">
              <a:rPr lang="en-US" smtClean="0"/>
              <a:t>7/27/2021</a:t>
            </a:fld>
            <a:endParaRPr lang="en-US"/>
          </a:p>
        </p:txBody>
      </p:sp>
      <p:sp>
        <p:nvSpPr>
          <p:cNvPr id="4" name="Footer Placeholder 3">
            <a:extLst>
              <a:ext uri="{FF2B5EF4-FFF2-40B4-BE49-F238E27FC236}">
                <a16:creationId xmlns:a16="http://schemas.microsoft.com/office/drawing/2014/main" id="{D5CBD2E5-4380-4575-AD57-9562DC117B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757D51-2182-498D-9F7A-FE83C6EFE7E2}"/>
              </a:ext>
            </a:extLst>
          </p:cNvPr>
          <p:cNvSpPr>
            <a:spLocks noGrp="1"/>
          </p:cNvSpPr>
          <p:nvPr>
            <p:ph type="sldNum" sz="quarter" idx="12"/>
          </p:nvPr>
        </p:nvSpPr>
        <p:spPr/>
        <p:txBody>
          <a:bodyPr/>
          <a:lstStyle/>
          <a:p>
            <a:fld id="{CDCF1A3C-CBEF-4F90-94EB-E0F84F19CD2E}" type="slidenum">
              <a:rPr lang="en-US" smtClean="0"/>
              <a:t>‹#›</a:t>
            </a:fld>
            <a:endParaRPr lang="en-US"/>
          </a:p>
        </p:txBody>
      </p:sp>
    </p:spTree>
    <p:extLst>
      <p:ext uri="{BB962C8B-B14F-4D97-AF65-F5344CB8AC3E}">
        <p14:creationId xmlns:p14="http://schemas.microsoft.com/office/powerpoint/2010/main" val="270774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7D7AB-21F8-4F08-B422-C3137B5C9CC1}"/>
              </a:ext>
            </a:extLst>
          </p:cNvPr>
          <p:cNvSpPr>
            <a:spLocks noGrp="1"/>
          </p:cNvSpPr>
          <p:nvPr>
            <p:ph type="dt" sz="half" idx="10"/>
          </p:nvPr>
        </p:nvSpPr>
        <p:spPr/>
        <p:txBody>
          <a:bodyPr/>
          <a:lstStyle/>
          <a:p>
            <a:fld id="{8C36E0AF-4206-428C-A4DF-4FBD8051F16A}" type="datetimeFigureOut">
              <a:rPr lang="en-US" smtClean="0"/>
              <a:t>7/27/2021</a:t>
            </a:fld>
            <a:endParaRPr lang="en-US"/>
          </a:p>
        </p:txBody>
      </p:sp>
      <p:sp>
        <p:nvSpPr>
          <p:cNvPr id="3" name="Footer Placeholder 2">
            <a:extLst>
              <a:ext uri="{FF2B5EF4-FFF2-40B4-BE49-F238E27FC236}">
                <a16:creationId xmlns:a16="http://schemas.microsoft.com/office/drawing/2014/main" id="{AA6647E4-39F8-4345-9419-C147696745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90F337-9887-43BC-BC68-943BBBCF51AF}"/>
              </a:ext>
            </a:extLst>
          </p:cNvPr>
          <p:cNvSpPr>
            <a:spLocks noGrp="1"/>
          </p:cNvSpPr>
          <p:nvPr>
            <p:ph type="sldNum" sz="quarter" idx="12"/>
          </p:nvPr>
        </p:nvSpPr>
        <p:spPr/>
        <p:txBody>
          <a:bodyPr/>
          <a:lstStyle/>
          <a:p>
            <a:fld id="{CDCF1A3C-CBEF-4F90-94EB-E0F84F19CD2E}" type="slidenum">
              <a:rPr lang="en-US" smtClean="0"/>
              <a:t>‹#›</a:t>
            </a:fld>
            <a:endParaRPr lang="en-US"/>
          </a:p>
        </p:txBody>
      </p:sp>
    </p:spTree>
    <p:extLst>
      <p:ext uri="{BB962C8B-B14F-4D97-AF65-F5344CB8AC3E}">
        <p14:creationId xmlns:p14="http://schemas.microsoft.com/office/powerpoint/2010/main" val="155814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DA33-DBF5-42D3-BF26-E40F09C4D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764605-9F29-4428-866A-3ADCAA0AE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20C645-2BDE-4385-9095-C1F399046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642188-D831-4341-9BAC-F8658E041A9C}"/>
              </a:ext>
            </a:extLst>
          </p:cNvPr>
          <p:cNvSpPr>
            <a:spLocks noGrp="1"/>
          </p:cNvSpPr>
          <p:nvPr>
            <p:ph type="dt" sz="half" idx="10"/>
          </p:nvPr>
        </p:nvSpPr>
        <p:spPr/>
        <p:txBody>
          <a:bodyPr/>
          <a:lstStyle/>
          <a:p>
            <a:fld id="{8C36E0AF-4206-428C-A4DF-4FBD8051F16A}" type="datetimeFigureOut">
              <a:rPr lang="en-US" smtClean="0"/>
              <a:t>7/27/2021</a:t>
            </a:fld>
            <a:endParaRPr lang="en-US"/>
          </a:p>
        </p:txBody>
      </p:sp>
      <p:sp>
        <p:nvSpPr>
          <p:cNvPr id="6" name="Footer Placeholder 5">
            <a:extLst>
              <a:ext uri="{FF2B5EF4-FFF2-40B4-BE49-F238E27FC236}">
                <a16:creationId xmlns:a16="http://schemas.microsoft.com/office/drawing/2014/main" id="{D5E046E3-C04D-49F4-8F22-51D1C1169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448C7F-1A74-400B-A5AB-7AD939716C15}"/>
              </a:ext>
            </a:extLst>
          </p:cNvPr>
          <p:cNvSpPr>
            <a:spLocks noGrp="1"/>
          </p:cNvSpPr>
          <p:nvPr>
            <p:ph type="sldNum" sz="quarter" idx="12"/>
          </p:nvPr>
        </p:nvSpPr>
        <p:spPr/>
        <p:txBody>
          <a:bodyPr/>
          <a:lstStyle/>
          <a:p>
            <a:fld id="{CDCF1A3C-CBEF-4F90-94EB-E0F84F19CD2E}" type="slidenum">
              <a:rPr lang="en-US" smtClean="0"/>
              <a:t>‹#›</a:t>
            </a:fld>
            <a:endParaRPr lang="en-US"/>
          </a:p>
        </p:txBody>
      </p:sp>
    </p:spTree>
    <p:extLst>
      <p:ext uri="{BB962C8B-B14F-4D97-AF65-F5344CB8AC3E}">
        <p14:creationId xmlns:p14="http://schemas.microsoft.com/office/powerpoint/2010/main" val="369686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5268-A32F-43E3-8564-68C1DDE25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C69065-2355-4EA2-9F42-8E8C97794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5A9C14-10BB-42E9-A550-ECB020992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6CA0AD-4360-4745-B922-AD5A708F4302}"/>
              </a:ext>
            </a:extLst>
          </p:cNvPr>
          <p:cNvSpPr>
            <a:spLocks noGrp="1"/>
          </p:cNvSpPr>
          <p:nvPr>
            <p:ph type="dt" sz="half" idx="10"/>
          </p:nvPr>
        </p:nvSpPr>
        <p:spPr/>
        <p:txBody>
          <a:bodyPr/>
          <a:lstStyle/>
          <a:p>
            <a:fld id="{8C36E0AF-4206-428C-A4DF-4FBD8051F16A}" type="datetimeFigureOut">
              <a:rPr lang="en-US" smtClean="0"/>
              <a:t>7/27/2021</a:t>
            </a:fld>
            <a:endParaRPr lang="en-US"/>
          </a:p>
        </p:txBody>
      </p:sp>
      <p:sp>
        <p:nvSpPr>
          <p:cNvPr id="6" name="Footer Placeholder 5">
            <a:extLst>
              <a:ext uri="{FF2B5EF4-FFF2-40B4-BE49-F238E27FC236}">
                <a16:creationId xmlns:a16="http://schemas.microsoft.com/office/drawing/2014/main" id="{FE3615DC-B87D-485A-822D-6411A30FFD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1B9734-0834-4E50-8998-74C96F52BFE7}"/>
              </a:ext>
            </a:extLst>
          </p:cNvPr>
          <p:cNvSpPr>
            <a:spLocks noGrp="1"/>
          </p:cNvSpPr>
          <p:nvPr>
            <p:ph type="sldNum" sz="quarter" idx="12"/>
          </p:nvPr>
        </p:nvSpPr>
        <p:spPr/>
        <p:txBody>
          <a:bodyPr/>
          <a:lstStyle/>
          <a:p>
            <a:fld id="{CDCF1A3C-CBEF-4F90-94EB-E0F84F19CD2E}" type="slidenum">
              <a:rPr lang="en-US" smtClean="0"/>
              <a:t>‹#›</a:t>
            </a:fld>
            <a:endParaRPr lang="en-US"/>
          </a:p>
        </p:txBody>
      </p:sp>
    </p:spTree>
    <p:extLst>
      <p:ext uri="{BB962C8B-B14F-4D97-AF65-F5344CB8AC3E}">
        <p14:creationId xmlns:p14="http://schemas.microsoft.com/office/powerpoint/2010/main" val="191322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3B61F3-D872-45CB-999B-683D2A8705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B8B4A6-FD18-4E1D-90F1-38D7F03743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08060C-FD53-4FE1-9898-4ABA1FEFA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6E0AF-4206-428C-A4DF-4FBD8051F16A}" type="datetimeFigureOut">
              <a:rPr lang="en-US" smtClean="0"/>
              <a:t>7/27/2021</a:t>
            </a:fld>
            <a:endParaRPr lang="en-US"/>
          </a:p>
        </p:txBody>
      </p:sp>
      <p:sp>
        <p:nvSpPr>
          <p:cNvPr id="5" name="Footer Placeholder 4">
            <a:extLst>
              <a:ext uri="{FF2B5EF4-FFF2-40B4-BE49-F238E27FC236}">
                <a16:creationId xmlns:a16="http://schemas.microsoft.com/office/drawing/2014/main" id="{D4BE3DBF-9B91-4144-89B6-C43736F0B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192110-9E33-46FD-B9D1-FD5F543BCA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F1A3C-CBEF-4F90-94EB-E0F84F19CD2E}" type="slidenum">
              <a:rPr lang="en-US" smtClean="0"/>
              <a:t>‹#›</a:t>
            </a:fld>
            <a:endParaRPr lang="en-US"/>
          </a:p>
        </p:txBody>
      </p:sp>
    </p:spTree>
    <p:extLst>
      <p:ext uri="{BB962C8B-B14F-4D97-AF65-F5344CB8AC3E}">
        <p14:creationId xmlns:p14="http://schemas.microsoft.com/office/powerpoint/2010/main" val="2093477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E0B10-C01A-4737-B71F-F7543EE0A549}"/>
              </a:ext>
            </a:extLst>
          </p:cNvPr>
          <p:cNvSpPr>
            <a:spLocks noGrp="1"/>
          </p:cNvSpPr>
          <p:nvPr>
            <p:ph type="ctrTitle"/>
          </p:nvPr>
        </p:nvSpPr>
        <p:spPr>
          <a:xfrm>
            <a:off x="2659529" y="2085788"/>
            <a:ext cx="6884895" cy="1496649"/>
          </a:xfrm>
        </p:spPr>
        <p:txBody>
          <a:bodyPr anchor="b">
            <a:normAutofit/>
          </a:bodyPr>
          <a:lstStyle/>
          <a:p>
            <a:r>
              <a:rPr lang="en-US" sz="3200" dirty="0">
                <a:solidFill>
                  <a:schemeClr val="tx1">
                    <a:lumMod val="65000"/>
                    <a:lumOff val="35000"/>
                  </a:schemeClr>
                </a:solidFill>
              </a:rPr>
              <a:t>Random Forest Algorithm</a:t>
            </a:r>
          </a:p>
        </p:txBody>
      </p:sp>
    </p:spTree>
    <p:extLst>
      <p:ext uri="{BB962C8B-B14F-4D97-AF65-F5344CB8AC3E}">
        <p14:creationId xmlns:p14="http://schemas.microsoft.com/office/powerpoint/2010/main" val="249046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650F-0AB6-4C33-A89A-57D266D8DA9E}"/>
              </a:ext>
            </a:extLst>
          </p:cNvPr>
          <p:cNvSpPr>
            <a:spLocks noGrp="1"/>
          </p:cNvSpPr>
          <p:nvPr>
            <p:ph type="title"/>
          </p:nvPr>
        </p:nvSpPr>
        <p:spPr/>
        <p:txBody>
          <a:bodyPr/>
          <a:lstStyle/>
          <a:p>
            <a:r>
              <a:rPr lang="en-US" dirty="0"/>
              <a:t>Behind the Algorithm</a:t>
            </a:r>
          </a:p>
        </p:txBody>
      </p:sp>
      <p:sp>
        <p:nvSpPr>
          <p:cNvPr id="3" name="Content Placeholder 2">
            <a:extLst>
              <a:ext uri="{FF2B5EF4-FFF2-40B4-BE49-F238E27FC236}">
                <a16:creationId xmlns:a16="http://schemas.microsoft.com/office/drawing/2014/main" id="{853AFF31-B198-499C-AF70-206334AD8D84}"/>
              </a:ext>
            </a:extLst>
          </p:cNvPr>
          <p:cNvSpPr>
            <a:spLocks noGrp="1"/>
          </p:cNvSpPr>
          <p:nvPr>
            <p:ph idx="1"/>
          </p:nvPr>
        </p:nvSpPr>
        <p:spPr/>
        <p:txBody>
          <a:bodyPr/>
          <a:lstStyle/>
          <a:p>
            <a:r>
              <a:rPr lang="en-US" dirty="0"/>
              <a:t>Builds multiple decision trees to merge at the end to get an accurate and stable prediction</a:t>
            </a:r>
          </a:p>
          <a:p>
            <a:r>
              <a:rPr lang="en-US" dirty="0"/>
              <a:t>Apache Ignite allows users to tweak the algorithm further, </a:t>
            </a:r>
          </a:p>
          <a:p>
            <a:pPr lvl="1"/>
            <a:r>
              <a:rPr lang="en-US" b="1" dirty="0"/>
              <a:t>Number of Features in a single tree</a:t>
            </a:r>
          </a:p>
          <a:p>
            <a:pPr lvl="1"/>
            <a:r>
              <a:rPr lang="en-US" b="1" dirty="0"/>
              <a:t>Max Depth of the tree</a:t>
            </a:r>
          </a:p>
          <a:p>
            <a:pPr lvl="1"/>
            <a:r>
              <a:rPr lang="en-US" b="1" dirty="0"/>
              <a:t>Subsample Size</a:t>
            </a:r>
          </a:p>
          <a:p>
            <a:r>
              <a:rPr lang="en-US" dirty="0"/>
              <a:t>By weighing in all the factors and the time taken with the accuracy, analysis was done to find the most efficient methods</a:t>
            </a:r>
          </a:p>
        </p:txBody>
      </p:sp>
    </p:spTree>
    <p:extLst>
      <p:ext uri="{BB962C8B-B14F-4D97-AF65-F5344CB8AC3E}">
        <p14:creationId xmlns:p14="http://schemas.microsoft.com/office/powerpoint/2010/main" val="425517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CA3A-7CB1-48F8-A567-EBC52E136C6F}"/>
              </a:ext>
            </a:extLst>
          </p:cNvPr>
          <p:cNvSpPr>
            <a:spLocks noGrp="1"/>
          </p:cNvSpPr>
          <p:nvPr>
            <p:ph type="title"/>
          </p:nvPr>
        </p:nvSpPr>
        <p:spPr/>
        <p:txBody>
          <a:bodyPr/>
          <a:lstStyle/>
          <a:p>
            <a:r>
              <a:rPr lang="en-US" dirty="0"/>
              <a:t>Number of Trees</a:t>
            </a:r>
          </a:p>
        </p:txBody>
      </p:sp>
      <p:sp>
        <p:nvSpPr>
          <p:cNvPr id="3" name="Content Placeholder 2">
            <a:extLst>
              <a:ext uri="{FF2B5EF4-FFF2-40B4-BE49-F238E27FC236}">
                <a16:creationId xmlns:a16="http://schemas.microsoft.com/office/drawing/2014/main" id="{B115A50B-DE21-45E7-8135-3D8751E4A10A}"/>
              </a:ext>
            </a:extLst>
          </p:cNvPr>
          <p:cNvSpPr>
            <a:spLocks noGrp="1"/>
          </p:cNvSpPr>
          <p:nvPr>
            <p:ph idx="1"/>
          </p:nvPr>
        </p:nvSpPr>
        <p:spPr>
          <a:xfrm>
            <a:off x="838200" y="1825625"/>
            <a:ext cx="4934803" cy="4351338"/>
          </a:xfrm>
        </p:spPr>
        <p:txBody>
          <a:bodyPr/>
          <a:lstStyle/>
          <a:p>
            <a:r>
              <a:rPr lang="en-US" dirty="0"/>
              <a:t>Generally, the more rows of data, the more trees will give a more accurate prediction</a:t>
            </a:r>
          </a:p>
          <a:p>
            <a:r>
              <a:rPr lang="en-US" dirty="0"/>
              <a:t>Worked with example data, with 630 rows of data and 255 columns of features</a:t>
            </a:r>
          </a:p>
          <a:p>
            <a:r>
              <a:rPr lang="en-US" dirty="0"/>
              <a:t>Tested from 1 tree to 256 trees</a:t>
            </a:r>
          </a:p>
          <a:p>
            <a:r>
              <a:rPr lang="en-US" dirty="0"/>
              <a:t>Error seemed to be consistent when using </a:t>
            </a:r>
            <a:r>
              <a:rPr lang="en-US" b="1" dirty="0"/>
              <a:t>all features</a:t>
            </a:r>
            <a:endParaRPr lang="en-US" dirty="0"/>
          </a:p>
          <a:p>
            <a:pPr marL="0" indent="0">
              <a:buNone/>
            </a:pPr>
            <a:endParaRPr lang="en-US" dirty="0"/>
          </a:p>
        </p:txBody>
      </p:sp>
      <p:graphicFrame>
        <p:nvGraphicFramePr>
          <p:cNvPr id="4" name="Chart 3">
            <a:extLst>
              <a:ext uri="{FF2B5EF4-FFF2-40B4-BE49-F238E27FC236}">
                <a16:creationId xmlns:a16="http://schemas.microsoft.com/office/drawing/2014/main" id="{1E731977-1860-422E-8F9C-167FEBDC771E}"/>
              </a:ext>
            </a:extLst>
          </p:cNvPr>
          <p:cNvGraphicFramePr>
            <a:graphicFrameLocks/>
          </p:cNvGraphicFramePr>
          <p:nvPr>
            <p:extLst>
              <p:ext uri="{D42A27DB-BD31-4B8C-83A1-F6EECF244321}">
                <p14:modId xmlns:p14="http://schemas.microsoft.com/office/powerpoint/2010/main" val="1191765330"/>
              </p:ext>
            </p:extLst>
          </p:nvPr>
        </p:nvGraphicFramePr>
        <p:xfrm>
          <a:off x="5773003" y="1975513"/>
          <a:ext cx="5729785" cy="3370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9041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2EC2-174E-4B2C-A49D-9FEF5A4165B5}"/>
              </a:ext>
            </a:extLst>
          </p:cNvPr>
          <p:cNvSpPr>
            <a:spLocks noGrp="1"/>
          </p:cNvSpPr>
          <p:nvPr>
            <p:ph type="title"/>
          </p:nvPr>
        </p:nvSpPr>
        <p:spPr/>
        <p:txBody>
          <a:bodyPr/>
          <a:lstStyle/>
          <a:p>
            <a:r>
              <a:rPr lang="en-US" dirty="0"/>
              <a:t>Features Choice</a:t>
            </a:r>
          </a:p>
        </p:txBody>
      </p:sp>
      <p:sp>
        <p:nvSpPr>
          <p:cNvPr id="3" name="Content Placeholder 2">
            <a:extLst>
              <a:ext uri="{FF2B5EF4-FFF2-40B4-BE49-F238E27FC236}">
                <a16:creationId xmlns:a16="http://schemas.microsoft.com/office/drawing/2014/main" id="{8DC01F4E-A451-4D23-9E94-54FAF44099E9}"/>
              </a:ext>
            </a:extLst>
          </p:cNvPr>
          <p:cNvSpPr>
            <a:spLocks noGrp="1"/>
          </p:cNvSpPr>
          <p:nvPr>
            <p:ph idx="1"/>
          </p:nvPr>
        </p:nvSpPr>
        <p:spPr>
          <a:xfrm>
            <a:off x="838200" y="1825625"/>
            <a:ext cx="5257800" cy="4351338"/>
          </a:xfrm>
        </p:spPr>
        <p:txBody>
          <a:bodyPr/>
          <a:lstStyle/>
          <a:p>
            <a:r>
              <a:rPr lang="en-US" dirty="0"/>
              <a:t>Four features choice</a:t>
            </a:r>
          </a:p>
          <a:p>
            <a:pPr lvl="1"/>
            <a:r>
              <a:rPr lang="en-US" dirty="0"/>
              <a:t>All</a:t>
            </a:r>
          </a:p>
          <a:p>
            <a:pPr lvl="1"/>
            <a:r>
              <a:rPr lang="en-US" dirty="0"/>
              <a:t>Log 2</a:t>
            </a:r>
          </a:p>
          <a:p>
            <a:pPr lvl="1"/>
            <a:r>
              <a:rPr lang="en-US" dirty="0"/>
              <a:t>Sqrt</a:t>
            </a:r>
          </a:p>
          <a:p>
            <a:pPr lvl="1"/>
            <a:r>
              <a:rPr lang="en-US" dirty="0"/>
              <a:t>One third</a:t>
            </a:r>
          </a:p>
          <a:p>
            <a:r>
              <a:rPr lang="en-US" dirty="0"/>
              <a:t>Showed that different features choice selection gave different results </a:t>
            </a:r>
            <a:r>
              <a:rPr lang="en-US" sz="1100" dirty="0"/>
              <a:t>(16 trees)</a:t>
            </a:r>
            <a:endParaRPr lang="en-US" dirty="0"/>
          </a:p>
        </p:txBody>
      </p:sp>
      <p:graphicFrame>
        <p:nvGraphicFramePr>
          <p:cNvPr id="4" name="Chart 3">
            <a:extLst>
              <a:ext uri="{FF2B5EF4-FFF2-40B4-BE49-F238E27FC236}">
                <a16:creationId xmlns:a16="http://schemas.microsoft.com/office/drawing/2014/main" id="{4B56B8C6-9D95-42A2-ACF5-039C89698497}"/>
              </a:ext>
            </a:extLst>
          </p:cNvPr>
          <p:cNvGraphicFramePr>
            <a:graphicFrameLocks/>
          </p:cNvGraphicFramePr>
          <p:nvPr>
            <p:extLst>
              <p:ext uri="{D42A27DB-BD31-4B8C-83A1-F6EECF244321}">
                <p14:modId xmlns:p14="http://schemas.microsoft.com/office/powerpoint/2010/main" val="3217088185"/>
              </p:ext>
            </p:extLst>
          </p:nvPr>
        </p:nvGraphicFramePr>
        <p:xfrm>
          <a:off x="6095999" y="1690688"/>
          <a:ext cx="5257799" cy="382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88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A8BA-99DA-492E-9226-F88AA94E6975}"/>
              </a:ext>
            </a:extLst>
          </p:cNvPr>
          <p:cNvSpPr>
            <a:spLocks noGrp="1"/>
          </p:cNvSpPr>
          <p:nvPr>
            <p:ph type="title"/>
          </p:nvPr>
        </p:nvSpPr>
        <p:spPr/>
        <p:txBody>
          <a:bodyPr/>
          <a:lstStyle/>
          <a:p>
            <a:r>
              <a:rPr lang="en-US" dirty="0"/>
              <a:t>Number of Trees</a:t>
            </a:r>
          </a:p>
        </p:txBody>
      </p:sp>
      <p:sp>
        <p:nvSpPr>
          <p:cNvPr id="3" name="Content Placeholder 2">
            <a:extLst>
              <a:ext uri="{FF2B5EF4-FFF2-40B4-BE49-F238E27FC236}">
                <a16:creationId xmlns:a16="http://schemas.microsoft.com/office/drawing/2014/main" id="{9C518EFE-A8EC-4505-83F5-714A30D7379E}"/>
              </a:ext>
            </a:extLst>
          </p:cNvPr>
          <p:cNvSpPr>
            <a:spLocks noGrp="1"/>
          </p:cNvSpPr>
          <p:nvPr>
            <p:ph idx="1"/>
          </p:nvPr>
        </p:nvSpPr>
        <p:spPr>
          <a:xfrm>
            <a:off x="838200" y="1825625"/>
            <a:ext cx="5257800" cy="4351338"/>
          </a:xfrm>
        </p:spPr>
        <p:txBody>
          <a:bodyPr/>
          <a:lstStyle/>
          <a:p>
            <a:r>
              <a:rPr lang="en-US" dirty="0"/>
              <a:t>When using Log 2 as features choice, number of trees mattered more</a:t>
            </a:r>
          </a:p>
          <a:p>
            <a:r>
              <a:rPr lang="en-US" dirty="0"/>
              <a:t>Accuracy was still low compared to using all features</a:t>
            </a:r>
          </a:p>
        </p:txBody>
      </p:sp>
      <p:graphicFrame>
        <p:nvGraphicFramePr>
          <p:cNvPr id="4" name="Chart 3">
            <a:extLst>
              <a:ext uri="{FF2B5EF4-FFF2-40B4-BE49-F238E27FC236}">
                <a16:creationId xmlns:a16="http://schemas.microsoft.com/office/drawing/2014/main" id="{3FF9E203-9A09-483B-8F52-0F5224BA3E2A}"/>
              </a:ext>
            </a:extLst>
          </p:cNvPr>
          <p:cNvGraphicFramePr>
            <a:graphicFrameLocks/>
          </p:cNvGraphicFramePr>
          <p:nvPr>
            <p:extLst>
              <p:ext uri="{D42A27DB-BD31-4B8C-83A1-F6EECF244321}">
                <p14:modId xmlns:p14="http://schemas.microsoft.com/office/powerpoint/2010/main" val="1888056652"/>
              </p:ext>
            </p:extLst>
          </p:nvPr>
        </p:nvGraphicFramePr>
        <p:xfrm>
          <a:off x="5860142" y="2642756"/>
          <a:ext cx="5373915" cy="33661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005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7FC0-9954-4C62-975F-3800B8986905}"/>
              </a:ext>
            </a:extLst>
          </p:cNvPr>
          <p:cNvSpPr>
            <a:spLocks noGrp="1"/>
          </p:cNvSpPr>
          <p:nvPr>
            <p:ph type="title"/>
          </p:nvPr>
        </p:nvSpPr>
        <p:spPr/>
        <p:txBody>
          <a:bodyPr/>
          <a:lstStyle/>
          <a:p>
            <a:r>
              <a:rPr lang="en-US" dirty="0"/>
              <a:t>Max Depth</a:t>
            </a:r>
          </a:p>
        </p:txBody>
      </p:sp>
      <p:sp>
        <p:nvSpPr>
          <p:cNvPr id="3" name="Content Placeholder 2">
            <a:extLst>
              <a:ext uri="{FF2B5EF4-FFF2-40B4-BE49-F238E27FC236}">
                <a16:creationId xmlns:a16="http://schemas.microsoft.com/office/drawing/2014/main" id="{2B097A59-CBD8-4FB6-ACDF-856D94953244}"/>
              </a:ext>
            </a:extLst>
          </p:cNvPr>
          <p:cNvSpPr>
            <a:spLocks noGrp="1"/>
          </p:cNvSpPr>
          <p:nvPr>
            <p:ph idx="1"/>
          </p:nvPr>
        </p:nvSpPr>
        <p:spPr>
          <a:xfrm>
            <a:off x="838200" y="1825625"/>
            <a:ext cx="7169331" cy="4351338"/>
          </a:xfrm>
        </p:spPr>
        <p:txBody>
          <a:bodyPr/>
          <a:lstStyle/>
          <a:p>
            <a:r>
              <a:rPr lang="en-US" dirty="0"/>
              <a:t>Depth of each tree determined the precision of the information, so it was weighed over the time taken when increasing the depth</a:t>
            </a:r>
          </a:p>
          <a:p>
            <a:endParaRPr lang="en-US" dirty="0"/>
          </a:p>
          <a:p>
            <a:r>
              <a:rPr lang="en-US" dirty="0"/>
              <a:t>Showed no improvement after 5</a:t>
            </a:r>
          </a:p>
        </p:txBody>
      </p:sp>
      <p:graphicFrame>
        <p:nvGraphicFramePr>
          <p:cNvPr id="4" name="Chart 3">
            <a:extLst>
              <a:ext uri="{FF2B5EF4-FFF2-40B4-BE49-F238E27FC236}">
                <a16:creationId xmlns:a16="http://schemas.microsoft.com/office/drawing/2014/main" id="{E9C7C068-8D93-419A-B19A-AF8619760ADD}"/>
              </a:ext>
            </a:extLst>
          </p:cNvPr>
          <p:cNvGraphicFramePr>
            <a:graphicFrameLocks/>
          </p:cNvGraphicFramePr>
          <p:nvPr>
            <p:extLst>
              <p:ext uri="{D42A27DB-BD31-4B8C-83A1-F6EECF244321}">
                <p14:modId xmlns:p14="http://schemas.microsoft.com/office/powerpoint/2010/main" val="3144223401"/>
              </p:ext>
            </p:extLst>
          </p:nvPr>
        </p:nvGraphicFramePr>
        <p:xfrm>
          <a:off x="6096000" y="2853168"/>
          <a:ext cx="5501640" cy="36397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70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321A-114D-4715-A957-C287AEF01BEB}"/>
              </a:ext>
            </a:extLst>
          </p:cNvPr>
          <p:cNvSpPr>
            <a:spLocks noGrp="1"/>
          </p:cNvSpPr>
          <p:nvPr>
            <p:ph type="title"/>
          </p:nvPr>
        </p:nvSpPr>
        <p:spPr/>
        <p:txBody>
          <a:bodyPr/>
          <a:lstStyle/>
          <a:p>
            <a:r>
              <a:rPr lang="en-US" dirty="0"/>
              <a:t>Subsample Size</a:t>
            </a:r>
          </a:p>
        </p:txBody>
      </p:sp>
      <p:sp>
        <p:nvSpPr>
          <p:cNvPr id="3" name="Content Placeholder 2">
            <a:extLst>
              <a:ext uri="{FF2B5EF4-FFF2-40B4-BE49-F238E27FC236}">
                <a16:creationId xmlns:a16="http://schemas.microsoft.com/office/drawing/2014/main" id="{41309393-96EB-4AB1-9CAE-29EFA8D46A7A}"/>
              </a:ext>
            </a:extLst>
          </p:cNvPr>
          <p:cNvSpPr>
            <a:spLocks noGrp="1"/>
          </p:cNvSpPr>
          <p:nvPr>
            <p:ph idx="1"/>
          </p:nvPr>
        </p:nvSpPr>
        <p:spPr>
          <a:xfrm>
            <a:off x="838200" y="1825625"/>
            <a:ext cx="5599067" cy="4351338"/>
          </a:xfrm>
        </p:spPr>
        <p:txBody>
          <a:bodyPr/>
          <a:lstStyle/>
          <a:p>
            <a:r>
              <a:rPr lang="en-US" dirty="0"/>
              <a:t>Subsample size tests how many instances that each decision tree will be tested on</a:t>
            </a:r>
          </a:p>
          <a:p>
            <a:endParaRPr lang="en-US" dirty="0"/>
          </a:p>
          <a:p>
            <a:endParaRPr lang="en-US" dirty="0"/>
          </a:p>
          <a:p>
            <a:r>
              <a:rPr lang="en-US" dirty="0"/>
              <a:t>Linear difference in time, with 0.7 being the best choice </a:t>
            </a:r>
          </a:p>
          <a:p>
            <a:endParaRPr lang="en-US" dirty="0"/>
          </a:p>
          <a:p>
            <a:endParaRPr lang="en-US" dirty="0"/>
          </a:p>
        </p:txBody>
      </p:sp>
      <p:graphicFrame>
        <p:nvGraphicFramePr>
          <p:cNvPr id="4" name="Chart 3">
            <a:extLst>
              <a:ext uri="{FF2B5EF4-FFF2-40B4-BE49-F238E27FC236}">
                <a16:creationId xmlns:a16="http://schemas.microsoft.com/office/drawing/2014/main" id="{75E06FF4-27FB-41FD-983B-78537C1F1A17}"/>
              </a:ext>
            </a:extLst>
          </p:cNvPr>
          <p:cNvGraphicFramePr>
            <a:graphicFrameLocks/>
          </p:cNvGraphicFramePr>
          <p:nvPr>
            <p:extLst>
              <p:ext uri="{D42A27DB-BD31-4B8C-83A1-F6EECF244321}">
                <p14:modId xmlns:p14="http://schemas.microsoft.com/office/powerpoint/2010/main" val="3828332901"/>
              </p:ext>
            </p:extLst>
          </p:nvPr>
        </p:nvGraphicFramePr>
        <p:xfrm>
          <a:off x="6437267" y="1690688"/>
          <a:ext cx="5253990" cy="43125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298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9FDF-53A1-4445-B4DB-A137043092FE}"/>
              </a:ext>
            </a:extLst>
          </p:cNvPr>
          <p:cNvSpPr>
            <a:spLocks noGrp="1"/>
          </p:cNvSpPr>
          <p:nvPr>
            <p:ph type="title"/>
          </p:nvPr>
        </p:nvSpPr>
        <p:spPr/>
        <p:txBody>
          <a:bodyPr/>
          <a:lstStyle/>
          <a:p>
            <a:r>
              <a:rPr lang="en-US" dirty="0"/>
              <a:t>Precision of Model</a:t>
            </a:r>
          </a:p>
        </p:txBody>
      </p:sp>
      <p:sp>
        <p:nvSpPr>
          <p:cNvPr id="3" name="Content Placeholder 2">
            <a:extLst>
              <a:ext uri="{FF2B5EF4-FFF2-40B4-BE49-F238E27FC236}">
                <a16:creationId xmlns:a16="http://schemas.microsoft.com/office/drawing/2014/main" id="{5723E1D2-63B0-49C8-8ACF-1286497F30A4}"/>
              </a:ext>
            </a:extLst>
          </p:cNvPr>
          <p:cNvSpPr>
            <a:spLocks noGrp="1"/>
          </p:cNvSpPr>
          <p:nvPr>
            <p:ph idx="1"/>
          </p:nvPr>
        </p:nvSpPr>
        <p:spPr>
          <a:xfrm>
            <a:off x="838200" y="1825625"/>
            <a:ext cx="5794612" cy="4351338"/>
          </a:xfrm>
        </p:spPr>
        <p:txBody>
          <a:bodyPr/>
          <a:lstStyle/>
          <a:p>
            <a:r>
              <a:rPr lang="en-US" dirty="0"/>
              <a:t>Variance within the model might cause incorrect information to be passed</a:t>
            </a:r>
          </a:p>
          <a:p>
            <a:endParaRPr lang="en-US" dirty="0"/>
          </a:p>
          <a:p>
            <a:r>
              <a:rPr lang="en-US" dirty="0"/>
              <a:t>Tests were conducted to test if increasing the number of trees made the model itself precise, where the trainer would be able to predict the area with as little variance as possible</a:t>
            </a:r>
          </a:p>
        </p:txBody>
      </p:sp>
      <p:graphicFrame>
        <p:nvGraphicFramePr>
          <p:cNvPr id="4" name="Chart 3">
            <a:extLst>
              <a:ext uri="{FF2B5EF4-FFF2-40B4-BE49-F238E27FC236}">
                <a16:creationId xmlns:a16="http://schemas.microsoft.com/office/drawing/2014/main" id="{87BE563E-CD7B-4ECC-B4D2-4C5E16459DF1}"/>
              </a:ext>
            </a:extLst>
          </p:cNvPr>
          <p:cNvGraphicFramePr>
            <a:graphicFrameLocks/>
          </p:cNvGraphicFramePr>
          <p:nvPr>
            <p:extLst>
              <p:ext uri="{D42A27DB-BD31-4B8C-83A1-F6EECF244321}">
                <p14:modId xmlns:p14="http://schemas.microsoft.com/office/powerpoint/2010/main" val="1168978819"/>
              </p:ext>
            </p:extLst>
          </p:nvPr>
        </p:nvGraphicFramePr>
        <p:xfrm>
          <a:off x="6632812" y="1825625"/>
          <a:ext cx="5162266" cy="39746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2295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3097-B24A-4B79-B227-A3FEAED45E57}"/>
              </a:ext>
            </a:extLst>
          </p:cNvPr>
          <p:cNvSpPr>
            <a:spLocks noGrp="1"/>
          </p:cNvSpPr>
          <p:nvPr>
            <p:ph type="title"/>
          </p:nvPr>
        </p:nvSpPr>
        <p:spPr/>
        <p:txBody>
          <a:bodyPr/>
          <a:lstStyle/>
          <a:p>
            <a:r>
              <a:rPr lang="en-US" dirty="0"/>
              <a:t>Variance Among Different Trials</a:t>
            </a:r>
          </a:p>
        </p:txBody>
      </p:sp>
      <p:sp>
        <p:nvSpPr>
          <p:cNvPr id="3" name="Content Placeholder 2">
            <a:extLst>
              <a:ext uri="{FF2B5EF4-FFF2-40B4-BE49-F238E27FC236}">
                <a16:creationId xmlns:a16="http://schemas.microsoft.com/office/drawing/2014/main" id="{7359D73A-63C1-4432-947C-400CC67CC3E7}"/>
              </a:ext>
            </a:extLst>
          </p:cNvPr>
          <p:cNvSpPr>
            <a:spLocks noGrp="1"/>
          </p:cNvSpPr>
          <p:nvPr>
            <p:ph idx="1"/>
          </p:nvPr>
        </p:nvSpPr>
        <p:spPr>
          <a:xfrm>
            <a:off x="838200" y="1825625"/>
            <a:ext cx="10515600" cy="2145874"/>
          </a:xfrm>
        </p:spPr>
        <p:txBody>
          <a:bodyPr/>
          <a:lstStyle/>
          <a:p>
            <a:r>
              <a:rPr lang="en-US" dirty="0"/>
              <a:t>Different runs might lead to different models, and to ensure that someone who is running the same model on different occasions would get a similar result, tests were conducted to see if the increase in the number of trees made different trials as close to each other as possible</a:t>
            </a:r>
          </a:p>
        </p:txBody>
      </p:sp>
      <p:graphicFrame>
        <p:nvGraphicFramePr>
          <p:cNvPr id="4" name="Chart 3">
            <a:extLst>
              <a:ext uri="{FF2B5EF4-FFF2-40B4-BE49-F238E27FC236}">
                <a16:creationId xmlns:a16="http://schemas.microsoft.com/office/drawing/2014/main" id="{ED62C66A-692D-4507-9638-EE625B6C5C99}"/>
              </a:ext>
            </a:extLst>
          </p:cNvPr>
          <p:cNvGraphicFramePr>
            <a:graphicFrameLocks/>
          </p:cNvGraphicFramePr>
          <p:nvPr>
            <p:extLst>
              <p:ext uri="{D42A27DB-BD31-4B8C-83A1-F6EECF244321}">
                <p14:modId xmlns:p14="http://schemas.microsoft.com/office/powerpoint/2010/main" val="2638624068"/>
              </p:ext>
            </p:extLst>
          </p:nvPr>
        </p:nvGraphicFramePr>
        <p:xfrm>
          <a:off x="3517106" y="3429000"/>
          <a:ext cx="5157788" cy="31194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9822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412</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Random Forest Algorithm</vt:lpstr>
      <vt:lpstr>Behind the Algorithm</vt:lpstr>
      <vt:lpstr>Number of Trees</vt:lpstr>
      <vt:lpstr>Features Choice</vt:lpstr>
      <vt:lpstr>Number of Trees</vt:lpstr>
      <vt:lpstr>Max Depth</vt:lpstr>
      <vt:lpstr>Subsample Size</vt:lpstr>
      <vt:lpstr>Precision of Model</vt:lpstr>
      <vt:lpstr>Variance Among Different Trials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Algorithm</dc:title>
  <dc:creator>Kim, Seonghoo</dc:creator>
  <cp:lastModifiedBy>Kim, Seonghoo</cp:lastModifiedBy>
  <cp:revision>4</cp:revision>
  <dcterms:created xsi:type="dcterms:W3CDTF">2021-07-27T17:38:01Z</dcterms:created>
  <dcterms:modified xsi:type="dcterms:W3CDTF">2021-07-27T18:54:48Z</dcterms:modified>
</cp:coreProperties>
</file>