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7" r:id="rId6"/>
    <p:sldId id="268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6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5552-C180-451C-A0E9-25A18708FD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8600" y="685800"/>
            <a:ext cx="4876800" cy="1470025"/>
          </a:xfrm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Video-Streaming</a:t>
            </a:r>
            <a:br>
              <a:rPr lang="en-US" sz="3600" b="1" dirty="0" smtClean="0"/>
            </a:br>
            <a:r>
              <a:rPr lang="en-US" sz="2700" b="1" dirty="0" smtClean="0"/>
              <a:t>Server side-Android client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1026" name="Picture 2" descr="C:\Users\Sh-Java\Desktop\ft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01278"/>
            <a:ext cx="3657600" cy="554712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-Java\Desktop\github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4" y="1845051"/>
            <a:ext cx="68872" cy="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9929" y="2751892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</a:t>
            </a:r>
          </a:p>
          <a:p>
            <a:pPr algn="ctr"/>
            <a:r>
              <a:rPr lang="en-US" sz="2000" b="1" u="sng" dirty="0" smtClean="0"/>
              <a:t>Shabab Koohi</a:t>
            </a:r>
            <a:endParaRPr lang="en-US" sz="2000" b="1" u="sng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4800" y="5090168"/>
            <a:ext cx="4724400" cy="1158232"/>
            <a:chOff x="304800" y="5090168"/>
            <a:chExt cx="4724400" cy="1158232"/>
          </a:xfrm>
        </p:grpSpPr>
        <p:grpSp>
          <p:nvGrpSpPr>
            <p:cNvPr id="8" name="Group 7"/>
            <p:cNvGrpSpPr/>
            <p:nvPr/>
          </p:nvGrpSpPr>
          <p:grpSpPr>
            <a:xfrm>
              <a:off x="457200" y="5090168"/>
              <a:ext cx="3847034" cy="1158232"/>
              <a:chOff x="609600" y="4861568"/>
              <a:chExt cx="3847034" cy="11582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05625" y="4861568"/>
                <a:ext cx="3451009" cy="1097264"/>
                <a:chOff x="838200" y="5051600"/>
                <a:chExt cx="3451009" cy="1097264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38200" y="5410200"/>
                  <a:ext cx="31590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https://github.com/shkna1368/</a:t>
                  </a:r>
                  <a:endParaRPr 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838200" y="5779532"/>
                  <a:ext cx="34510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http://www.aparat.com/snacourse</a:t>
                  </a:r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838200" y="5051600"/>
                  <a:ext cx="25081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https://t.me/SnaCourses</a:t>
                  </a:r>
                  <a:endParaRPr lang="en-US" dirty="0"/>
                </a:p>
              </p:txBody>
            </p:sp>
          </p:grpSp>
          <p:pic>
            <p:nvPicPr>
              <p:cNvPr id="1028" name="Picture 4" descr="C:\Users\Sh-Java\Desktop\aparat_icon_color_black_51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5648860"/>
                <a:ext cx="370940" cy="370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C:\Users\Sh-Java\Desktop\Telegram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183" y="4861568"/>
                <a:ext cx="355649" cy="355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Picture 9" descr="C:\Users\Sh-Java\Desktop\github160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5242568"/>
                <a:ext cx="396232" cy="396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" name="Straight Connector 14"/>
            <p:cNvCxnSpPr/>
            <p:nvPr/>
          </p:nvCxnSpPr>
          <p:spPr>
            <a:xfrm>
              <a:off x="304800" y="5090168"/>
              <a:ext cx="0" cy="1158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" y="6248400"/>
              <a:ext cx="472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8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Prerequisites 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0" name="Picture 2" descr="C:\Users\Sh-Java\Desktop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2" y="228600"/>
            <a:ext cx="1911438" cy="14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1681" y="1981200"/>
            <a:ext cx="4191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r>
              <a:rPr lang="en-US" sz="3200" b="1" dirty="0" smtClean="0"/>
              <a:t>java 8</a:t>
            </a:r>
          </a:p>
          <a:p>
            <a:pPr marL="285750" indent="-285750">
              <a:buFontTx/>
              <a:buChar char="-"/>
            </a:pPr>
            <a:r>
              <a:rPr lang="en-US" sz="3200" b="1" dirty="0" smtClean="0"/>
              <a:t>IntelliJ IDEA 2017</a:t>
            </a:r>
          </a:p>
          <a:p>
            <a:pPr marL="285750" indent="-285750">
              <a:buFontTx/>
              <a:buChar char="-"/>
            </a:pPr>
            <a:r>
              <a:rPr lang="en-US" sz="3200" b="1" dirty="0" smtClean="0"/>
              <a:t>Android sdk</a:t>
            </a:r>
          </a:p>
          <a:p>
            <a:pPr marL="285750" indent="-285750">
              <a:buFontTx/>
              <a:buChar char="-"/>
            </a:pPr>
            <a:r>
              <a:rPr lang="en-US" sz="3200" b="1" dirty="0" smtClean="0"/>
              <a:t>Android studio</a:t>
            </a:r>
          </a:p>
          <a:p>
            <a:pPr marL="285750" indent="-285750">
              <a:buFontTx/>
              <a:buChar char="-"/>
            </a:pPr>
            <a:r>
              <a:rPr lang="en-US" sz="3200" b="1" dirty="0" smtClean="0"/>
              <a:t>Nox plaer 6+</a:t>
            </a:r>
          </a:p>
          <a:p>
            <a:pPr marL="285750" indent="-285750">
              <a:buFontTx/>
              <a:buChar char="-"/>
            </a:pPr>
            <a:r>
              <a:rPr lang="en-US" sz="3200" b="1" dirty="0" smtClean="0"/>
              <a:t>VLC media player</a:t>
            </a:r>
          </a:p>
          <a:p>
            <a:endParaRPr lang="en-US" sz="3200" b="1" dirty="0" smtClean="0"/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Video Streaming</a:t>
            </a:r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C:\Users\Sh-Java\Desktop\JYfjF679qu1SczaX8WOepR_x-ePvGtCj4Tff29IfUU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953000"/>
            <a:ext cx="3048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Video-Streaming</a:t>
            </a:r>
          </a:p>
        </p:txBody>
      </p:sp>
      <p:pic>
        <p:nvPicPr>
          <p:cNvPr id="2050" name="Picture 2" descr="C:\Users\Sh-Java\Desktop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2" y="228600"/>
            <a:ext cx="1911438" cy="14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524000"/>
            <a:ext cx="8153399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r>
              <a:rPr lang="en-US" sz="3200" b="1" dirty="0"/>
              <a:t> </a:t>
            </a:r>
            <a:r>
              <a:rPr lang="en-US" sz="2000" b="1" dirty="0" smtClean="0"/>
              <a:t>Content </a:t>
            </a:r>
            <a:r>
              <a:rPr lang="en-US" sz="2000" b="1" dirty="0"/>
              <a:t>sent in compressed form over the Internet and displayed by the </a:t>
            </a:r>
            <a:r>
              <a:rPr lang="en-US" sz="2000" b="1" dirty="0" smtClean="0"/>
              <a:t>           viewer </a:t>
            </a:r>
            <a:r>
              <a:rPr lang="en-US" sz="2000" b="1" dirty="0"/>
              <a:t>in real </a:t>
            </a:r>
            <a:r>
              <a:rPr lang="en-US" sz="2000" b="1" dirty="0" smtClean="0"/>
              <a:t>time.</a:t>
            </a:r>
          </a:p>
          <a:p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 smtClean="0"/>
              <a:t>User </a:t>
            </a:r>
            <a:r>
              <a:rPr lang="en-US" sz="2000" b="1" dirty="0"/>
              <a:t>does not have to wait to download a file to play </a:t>
            </a:r>
            <a:r>
              <a:rPr lang="en-US" sz="2000" b="1" dirty="0" smtClean="0"/>
              <a:t>it.</a:t>
            </a:r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/>
              <a:t>The user needs a player, which is a special program that uncompresses and sends video data to the display and audio data to </a:t>
            </a:r>
            <a:r>
              <a:rPr lang="en-US" sz="2000" b="1" dirty="0" smtClean="0"/>
              <a:t>speakers.</a:t>
            </a:r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/>
              <a:t>Streaming video is usually sent from prerecorded video </a:t>
            </a:r>
            <a:r>
              <a:rPr lang="en-US" sz="2000" b="1" dirty="0" smtClean="0"/>
              <a:t>files.</a:t>
            </a:r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/>
              <a:t>In a live broadcast, the video signal is converted into a compressed digital signal and transmitted from a special Web server that is able to do multicast, sending the same file to multiple users at the same time.</a:t>
            </a:r>
            <a:endParaRPr lang="en-US" sz="2000" b="1" dirty="0" smtClean="0"/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Video Streaming</a:t>
            </a:r>
          </a:p>
        </p:txBody>
      </p:sp>
    </p:spTree>
    <p:extLst>
      <p:ext uri="{BB962C8B-B14F-4D97-AF65-F5344CB8AC3E}">
        <p14:creationId xmlns:p14="http://schemas.microsoft.com/office/powerpoint/2010/main" val="11263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Video-Streaming</a:t>
            </a:r>
          </a:p>
        </p:txBody>
      </p:sp>
      <p:pic>
        <p:nvPicPr>
          <p:cNvPr id="2050" name="Picture 2" descr="C:\Users\Sh-Java\Desktop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2" y="228600"/>
            <a:ext cx="1911438" cy="14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Video-Streaming</a:t>
            </a:r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C:\Users\Sh-Java\Desktop\VideoStreamingPresent\ScreenShot1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8" y="2209800"/>
            <a:ext cx="771667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Protocols</a:t>
            </a:r>
          </a:p>
        </p:txBody>
      </p:sp>
      <p:pic>
        <p:nvPicPr>
          <p:cNvPr id="2050" name="Picture 2" descr="C:\Users\Sh-Java\Desktop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2" y="228600"/>
            <a:ext cx="1911438" cy="14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524000"/>
            <a:ext cx="8153399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r>
              <a:rPr lang="en-US" sz="3200" b="1" dirty="0"/>
              <a:t> </a:t>
            </a:r>
            <a:r>
              <a:rPr lang="en-US" sz="2000" b="1" dirty="0"/>
              <a:t>The video stream is compressed using a video coding format to make the file size </a:t>
            </a:r>
            <a:r>
              <a:rPr lang="en-US" sz="2000" b="1" dirty="0" smtClean="0"/>
              <a:t>smaller.</a:t>
            </a:r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/>
              <a:t>Video coding formats include H.264, HEVC, VP8 or </a:t>
            </a:r>
            <a:r>
              <a:rPr lang="en-US" sz="2000" b="1" dirty="0" smtClean="0"/>
              <a:t>VP9.</a:t>
            </a:r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/>
              <a:t>Encoded audio and video streams are assembled in a container "bitstream" such as MP4, FLV, WebM, ASF or ISMA</a:t>
            </a:r>
            <a:r>
              <a:rPr lang="en-US" sz="2000" b="1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/>
              <a:t>The bitstream is delivered from a streaming server to a streaming client </a:t>
            </a:r>
            <a:endParaRPr lang="en-US" sz="2000" b="1" dirty="0" smtClean="0"/>
          </a:p>
          <a:p>
            <a:r>
              <a:rPr lang="en-US" sz="2000" b="1" dirty="0" smtClean="0"/>
              <a:t>      using </a:t>
            </a:r>
            <a:r>
              <a:rPr lang="en-US" sz="2000" b="1" dirty="0"/>
              <a:t>a transport protocol, such </a:t>
            </a:r>
            <a:r>
              <a:rPr lang="en-US" sz="2000" b="1" dirty="0" smtClean="0"/>
              <a:t>as: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</a:t>
            </a:r>
            <a:r>
              <a:rPr lang="en-US" sz="2000" b="1" dirty="0"/>
              <a:t>RTMP or RTP-HLS-Microsoft's Smooth Streaming-Adobe's HDS</a:t>
            </a:r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Video Streaming</a:t>
            </a:r>
          </a:p>
        </p:txBody>
      </p:sp>
    </p:spTree>
    <p:extLst>
      <p:ext uri="{BB962C8B-B14F-4D97-AF65-F5344CB8AC3E}">
        <p14:creationId xmlns:p14="http://schemas.microsoft.com/office/powerpoint/2010/main" val="11505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Adaptive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bitrate</a:t>
            </a:r>
          </a:p>
        </p:txBody>
      </p:sp>
      <p:pic>
        <p:nvPicPr>
          <p:cNvPr id="2050" name="Picture 2" descr="C:\Users\Sh-Java\Desktop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2" y="228600"/>
            <a:ext cx="1911438" cy="14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524000"/>
            <a:ext cx="81533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r>
              <a:rPr lang="en-US" sz="3200" b="1" dirty="0"/>
              <a:t> </a:t>
            </a:r>
            <a:r>
              <a:rPr lang="en-US" sz="2000" b="1" dirty="0"/>
              <a:t>This technology will deliver the best quality that a viewer can support at any given </a:t>
            </a:r>
            <a:r>
              <a:rPr lang="en-US" sz="2000" b="1" dirty="0" smtClean="0"/>
              <a:t>time.</a:t>
            </a:r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Video Streaming</a:t>
            </a:r>
          </a:p>
        </p:txBody>
      </p:sp>
      <p:pic>
        <p:nvPicPr>
          <p:cNvPr id="7" name="Picture 6" descr="C:\Users\Sh-Java\Desktop\VideoStreamingPresent\ScreenShot1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50708"/>
            <a:ext cx="6192672" cy="281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HTTP Headers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0" name="Picture 2" descr="C:\Users\Sh-Java\Desktop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2" y="228600"/>
            <a:ext cx="1911438" cy="14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" y="1371600"/>
            <a:ext cx="815339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/>
              <a:t>HTTP headers allow the client and the server to pass additional information with the request or the </a:t>
            </a:r>
            <a:r>
              <a:rPr lang="en-US" sz="2000" b="1" dirty="0" smtClean="0"/>
              <a:t>response.</a:t>
            </a:r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 smtClean="0"/>
              <a:t>Content-Type:Indicates </a:t>
            </a:r>
            <a:r>
              <a:rPr lang="en-US" sz="2000" b="1" dirty="0"/>
              <a:t>the media type of the resource</a:t>
            </a:r>
            <a:r>
              <a:rPr lang="en-US" sz="2000" b="1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 smtClean="0"/>
              <a:t>Accept-Ranges:   </a:t>
            </a:r>
            <a:r>
              <a:rPr lang="en-US" sz="2000" b="1" dirty="0"/>
              <a:t>Indicates if the server supports range requests and if so, in which unit the range can be expressed</a:t>
            </a:r>
            <a:r>
              <a:rPr lang="en-US" sz="2000" b="1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/>
              <a:t>Content-Range:Indicates where in a full body message a partial message belongs</a:t>
            </a:r>
            <a:r>
              <a:rPr lang="en-US" sz="2000" b="1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b="1" dirty="0"/>
              <a:t>Content-Length: indicates the size of the entity-body, in decimal number of octets, sent to the recipient.</a:t>
            </a:r>
            <a:endParaRPr lang="en-US" sz="2000" b="1" dirty="0" smtClean="0"/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Video Streaming</a:t>
            </a:r>
          </a:p>
        </p:txBody>
      </p:sp>
    </p:spTree>
    <p:extLst>
      <p:ext uri="{BB962C8B-B14F-4D97-AF65-F5344CB8AC3E}">
        <p14:creationId xmlns:p14="http://schemas.microsoft.com/office/powerpoint/2010/main" val="1332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Do Action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0" name="Picture 2" descr="C:\Users\Sh-Java\Desktop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2" y="228600"/>
            <a:ext cx="1911438" cy="14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3144590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800" b="1" dirty="0" smtClean="0"/>
          </a:p>
          <a:p>
            <a:r>
              <a:rPr lang="en-US" sz="2800" b="1" dirty="0"/>
              <a:t>Talk is cheap. Show me the </a:t>
            </a:r>
            <a:r>
              <a:rPr lang="en-US" sz="2800" b="1" dirty="0" smtClean="0"/>
              <a:t>code</a:t>
            </a:r>
            <a:endParaRPr lang="en-US" sz="2800" b="1" dirty="0"/>
          </a:p>
          <a:p>
            <a:pPr marL="285750" indent="-285750">
              <a:buFontTx/>
              <a:buChar char="-"/>
            </a:pPr>
            <a:endParaRPr lang="en-US" sz="2800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Video Streaming</a:t>
            </a:r>
          </a:p>
        </p:txBody>
      </p:sp>
    </p:spTree>
    <p:extLst>
      <p:ext uri="{BB962C8B-B14F-4D97-AF65-F5344CB8AC3E}">
        <p14:creationId xmlns:p14="http://schemas.microsoft.com/office/powerpoint/2010/main" val="4452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351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Video-Streaming Server side-Android client </vt:lpstr>
      <vt:lpstr>Prerequisites </vt:lpstr>
      <vt:lpstr>Video-Streaming</vt:lpstr>
      <vt:lpstr>Video-Streaming</vt:lpstr>
      <vt:lpstr>Protocols</vt:lpstr>
      <vt:lpstr>Adaptive bitrate</vt:lpstr>
      <vt:lpstr>HTTP Headers</vt:lpstr>
      <vt:lpstr>Do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 Setup &amp; Implementation</dc:title>
  <dc:creator>Sh-Java</dc:creator>
  <cp:lastModifiedBy>Sh-Java</cp:lastModifiedBy>
  <cp:revision>58</cp:revision>
  <dcterms:created xsi:type="dcterms:W3CDTF">2017-08-25T19:15:13Z</dcterms:created>
  <dcterms:modified xsi:type="dcterms:W3CDTF">2017-12-22T04:48:27Z</dcterms:modified>
</cp:coreProperties>
</file>