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Normalization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Course: DSCI 600</a:t>
            </a:r>
          </a:p>
          <a:p>
            <a:r>
              <a:t>Course Name: Database Systems</a:t>
            </a:r>
          </a:p>
          <a:p>
            <a:r>
              <a:t>University: Maryville University</a:t>
            </a:r>
          </a:p>
          <a:p>
            <a:r>
              <a:t>Semester: Spring 2025</a:t>
            </a:r>
          </a:p>
          <a:p>
            <a:r>
              <a:t>Instructor: [Instructor Name]</a:t>
            </a:r>
          </a:p>
          <a:p>
            <a:r>
              <a:t>Student: Seif Kungulio</a:t>
            </a:r>
          </a:p>
          <a:p>
            <a:r>
              <a:t>Date: May 9,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</a:t>
            </a:r>
          </a:p>
          <a:p>
            <a:r>
              <a:t>Normalize a university dataset through 3NF.</a:t>
            </a:r>
          </a:p>
          <a:p>
            <a:endParaRPr/>
          </a:p>
          <a:p>
            <a:r>
              <a:t>Outcome:</a:t>
            </a:r>
          </a:p>
          <a:p>
            <a:r>
              <a:t>- Identify key entities</a:t>
            </a:r>
          </a:p>
          <a:p>
            <a:r>
              <a:t>- Eliminate redundancy</a:t>
            </a:r>
          </a:p>
          <a:p>
            <a:r>
              <a:t>- Create structured tables</a:t>
            </a:r>
          </a:p>
          <a:p>
            <a:r>
              <a:t>- Establish clear relationships between entities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 Tables Identified:</a:t>
            </a:r>
          </a:p>
          <a:p>
            <a:r>
              <a:t>- Students</a:t>
            </a:r>
          </a:p>
          <a:p>
            <a:r>
              <a:t>- Courses</a:t>
            </a:r>
          </a:p>
          <a:p>
            <a:r>
              <a:t>- Student_Enrollments</a:t>
            </a:r>
          </a:p>
          <a:p>
            <a:r>
              <a:t>- Faculty</a:t>
            </a:r>
          </a:p>
          <a:p>
            <a:r>
              <a:t>- Faculty_Assignments</a:t>
            </a:r>
          </a:p>
          <a:p>
            <a:r>
              <a:t>- Terms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Actions Taken:</a:t>
            </a:r>
          </a:p>
          <a:p>
            <a:r>
              <a:t>- Removed repeating groups (e.g., multiple courses/grades in one field)</a:t>
            </a:r>
          </a:p>
          <a:p>
            <a:r>
              <a:t>- Ensured atomicity in columns</a:t>
            </a:r>
          </a:p>
          <a:p>
            <a:r>
              <a:t>- Split data into logical tables</a:t>
            </a:r>
          </a:p>
          <a:p>
            <a:endParaRPr/>
          </a:p>
          <a:p>
            <a:r>
              <a:t>Tables Introduced:</a:t>
            </a:r>
          </a:p>
          <a:p>
            <a:r>
              <a:t>- Students</a:t>
            </a:r>
          </a:p>
          <a:p>
            <a:r>
              <a:t>- Courses</a:t>
            </a:r>
          </a:p>
          <a:p>
            <a:r>
              <a:t>- Student_Enrollments</a:t>
            </a:r>
          </a:p>
          <a:p>
            <a:r>
              <a:t>- Terms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Actions Taken:</a:t>
            </a:r>
          </a:p>
          <a:p>
            <a:r>
              <a:t>- Ensured full dependency on primary key</a:t>
            </a:r>
          </a:p>
          <a:p>
            <a:r>
              <a:t>- Each table has a single-column primary key</a:t>
            </a:r>
          </a:p>
          <a:p>
            <a:endParaRPr/>
          </a:p>
          <a:p>
            <a:r>
              <a:t>Updated Tables:</a:t>
            </a:r>
          </a:p>
          <a:p>
            <a:r>
              <a:t>- Students(StudentID)</a:t>
            </a:r>
          </a:p>
          <a:p>
            <a:r>
              <a:t>- Courses(CourseID)</a:t>
            </a:r>
          </a:p>
          <a:p>
            <a:r>
              <a:t>- Terms(TermID)</a:t>
            </a:r>
          </a:p>
          <a:p>
            <a:r>
              <a:t>- Student_Enrollments(EnrollmentID → StudentID, CourseID, TermID)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Actions Taken:</a:t>
            </a:r>
          </a:p>
          <a:p>
            <a:r>
              <a:t>- Removed transitive dependencies</a:t>
            </a:r>
          </a:p>
          <a:p>
            <a:r>
              <a:t>- Separated attributes into logical groups</a:t>
            </a:r>
          </a:p>
          <a:p>
            <a:endParaRPr/>
          </a:p>
          <a:p>
            <a:r>
              <a:t>Tables Refined or Added:</a:t>
            </a:r>
          </a:p>
          <a:p>
            <a:r>
              <a:t>- Faculty(FacultyID, Name, Status)</a:t>
            </a:r>
          </a:p>
          <a:p>
            <a:r>
              <a:t>- Faculty_Assignments(FacultyID, CourseID, TermID)</a:t>
            </a:r>
          </a:p>
          <a:p>
            <a:r>
              <a:t>- Consider reference tables: Ethnicity, Gender, Race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Relationship Mapping:</a:t>
            </a:r>
          </a:p>
          <a:p>
            <a:r>
              <a:t>- Students → Student_Enrollments → Courses</a:t>
            </a:r>
          </a:p>
          <a:p>
            <a:r>
              <a:t>- Courses ← Faculty_Assignments → Faculty</a:t>
            </a:r>
          </a:p>
          <a:p>
            <a:r>
              <a:t>- Terms connect to Student_Enrollments and Faculty_Assignments</a:t>
            </a:r>
          </a:p>
          <a:p>
            <a:endParaRPr/>
          </a:p>
          <a:p>
            <a:r>
              <a:t>Affiliations table will define foreign key links among all major tables.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276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Database Normalization Assignment</vt:lpstr>
      <vt:lpstr>Assignment Overview</vt:lpstr>
      <vt:lpstr>Proposed Normalization</vt:lpstr>
      <vt:lpstr>1NF</vt:lpstr>
      <vt:lpstr>2NF</vt:lpstr>
      <vt:lpstr>3NF</vt:lpstr>
      <vt:lpstr>Proposed Relationships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SHKungulio</dc:creator>
  <cp:keywords/>
  <dc:description>generated using python-pptx</dc:description>
  <cp:lastModifiedBy>Kungulio, Seif H.</cp:lastModifiedBy>
  <cp:revision>1</cp:revision>
  <dcterms:created xsi:type="dcterms:W3CDTF">2013-01-27T09:14:16Z</dcterms:created>
  <dcterms:modified xsi:type="dcterms:W3CDTF">2025-05-10T21:19:26Z</dcterms:modified>
  <cp:category/>
</cp:coreProperties>
</file>