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7" r:id="rId4"/>
    <p:sldId id="265" r:id="rId5"/>
    <p:sldId id="266" r:id="rId6"/>
    <p:sldId id="260" r:id="rId7"/>
    <p:sldId id="268" r:id="rId8"/>
    <p:sldId id="257" r:id="rId9"/>
    <p:sldId id="258" r:id="rId10"/>
    <p:sldId id="261" r:id="rId11"/>
    <p:sldId id="269" r:id="rId12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9" autoAdjust="0"/>
  </p:normalViewPr>
  <p:slideViewPr>
    <p:cSldViewPr>
      <p:cViewPr varScale="1">
        <p:scale>
          <a:sx n="78" d="100"/>
          <a:sy n="78" d="100"/>
        </p:scale>
        <p:origin x="422" y="5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556" y="-102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ED129-FAC0-41D6-9128-C226274A7DBF}" type="doc">
      <dgm:prSet loTypeId="urn:microsoft.com/office/officeart/2005/8/layout/chevron1" loCatId="Inbo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3C5B8-3B4E-4D00-83AD-CC6387F8923C}">
      <dgm:prSet/>
      <dgm:spPr/>
      <dgm:t>
        <a:bodyPr/>
        <a:lstStyle/>
        <a:p>
          <a:r>
            <a:rPr lang="en-US" dirty="0"/>
            <a:t>Sequential</a:t>
          </a:r>
        </a:p>
      </dgm:t>
    </dgm:pt>
    <dgm:pt modelId="{D667B705-5A34-4B3A-92DE-59AA03615953}" type="parTrans" cxnId="{133FCD27-EA2E-4E04-819C-AF5E975C228E}">
      <dgm:prSet/>
      <dgm:spPr/>
      <dgm:t>
        <a:bodyPr/>
        <a:lstStyle/>
        <a:p>
          <a:endParaRPr lang="en-US"/>
        </a:p>
      </dgm:t>
    </dgm:pt>
    <dgm:pt modelId="{358752E7-C650-4083-AD4C-BD64654E7318}" type="sibTrans" cxnId="{133FCD27-EA2E-4E04-819C-AF5E975C228E}">
      <dgm:prSet/>
      <dgm:spPr/>
      <dgm:t>
        <a:bodyPr/>
        <a:lstStyle/>
        <a:p>
          <a:endParaRPr lang="en-US"/>
        </a:p>
      </dgm:t>
    </dgm:pt>
    <dgm:pt modelId="{4359ADC4-6DC3-40F3-83B2-505C173F958C}">
      <dgm:prSet/>
      <dgm:spPr/>
      <dgm:t>
        <a:bodyPr/>
        <a:lstStyle/>
        <a:p>
          <a:r>
            <a:rPr lang="en-US"/>
            <a:t>Simple programming</a:t>
          </a:r>
        </a:p>
      </dgm:t>
    </dgm:pt>
    <dgm:pt modelId="{05188DD1-82AF-4EF5-9B7C-0A10D49ECC58}" type="parTrans" cxnId="{2ADA0B08-9943-409A-AB43-59207BEFED27}">
      <dgm:prSet/>
      <dgm:spPr/>
      <dgm:t>
        <a:bodyPr/>
        <a:lstStyle/>
        <a:p>
          <a:endParaRPr lang="en-US"/>
        </a:p>
      </dgm:t>
    </dgm:pt>
    <dgm:pt modelId="{985C4636-E4E3-43D6-A605-87798C77FF8B}" type="sibTrans" cxnId="{2ADA0B08-9943-409A-AB43-59207BEFED27}">
      <dgm:prSet/>
      <dgm:spPr/>
      <dgm:t>
        <a:bodyPr/>
        <a:lstStyle/>
        <a:p>
          <a:endParaRPr lang="en-US"/>
        </a:p>
      </dgm:t>
    </dgm:pt>
    <dgm:pt modelId="{D43A1FBD-9E97-43C3-BB54-BFAB889D43EB}">
      <dgm:prSet/>
      <dgm:spPr/>
      <dgm:t>
        <a:bodyPr/>
        <a:lstStyle/>
        <a:p>
          <a:r>
            <a:rPr lang="en-US"/>
            <a:t>Deterministic</a:t>
          </a:r>
        </a:p>
      </dgm:t>
    </dgm:pt>
    <dgm:pt modelId="{03E825EF-FA8A-410B-86FD-D4B9FFA72F23}" type="parTrans" cxnId="{574DDA44-58FF-4F94-9F3F-58091A70510A}">
      <dgm:prSet/>
      <dgm:spPr/>
      <dgm:t>
        <a:bodyPr/>
        <a:lstStyle/>
        <a:p>
          <a:endParaRPr lang="en-US"/>
        </a:p>
      </dgm:t>
    </dgm:pt>
    <dgm:pt modelId="{2AB5A382-A78C-4D3C-BC6F-F7393C6AA643}" type="sibTrans" cxnId="{574DDA44-58FF-4F94-9F3F-58091A70510A}">
      <dgm:prSet/>
      <dgm:spPr/>
      <dgm:t>
        <a:bodyPr/>
        <a:lstStyle/>
        <a:p>
          <a:endParaRPr lang="en-US"/>
        </a:p>
      </dgm:t>
    </dgm:pt>
    <dgm:pt modelId="{A2C2EF7E-70DE-4A81-AA57-9D2A9F0E0C82}">
      <dgm:prSet/>
      <dgm:spPr/>
      <dgm:t>
        <a:bodyPr/>
        <a:lstStyle/>
        <a:p>
          <a:r>
            <a:rPr lang="en-US"/>
            <a:t>Non-sequential</a:t>
          </a:r>
        </a:p>
      </dgm:t>
    </dgm:pt>
    <dgm:pt modelId="{7ED46213-C225-43A6-8972-ACD0B14149FA}" type="parTrans" cxnId="{5E88F218-76D5-45C2-AC80-BB00914D4DEB}">
      <dgm:prSet/>
      <dgm:spPr/>
      <dgm:t>
        <a:bodyPr/>
        <a:lstStyle/>
        <a:p>
          <a:endParaRPr lang="en-US"/>
        </a:p>
      </dgm:t>
    </dgm:pt>
    <dgm:pt modelId="{C9F87D04-DB4F-4CC0-838C-8C366E786534}" type="sibTrans" cxnId="{5E88F218-76D5-45C2-AC80-BB00914D4DEB}">
      <dgm:prSet/>
      <dgm:spPr/>
      <dgm:t>
        <a:bodyPr/>
        <a:lstStyle/>
        <a:p>
          <a:endParaRPr lang="en-US"/>
        </a:p>
      </dgm:t>
    </dgm:pt>
    <dgm:pt modelId="{E8B3FB83-C6AD-435B-A97E-053DAEAE94CF}">
      <dgm:prSet/>
      <dgm:spPr/>
      <dgm:t>
        <a:bodyPr/>
        <a:lstStyle/>
        <a:p>
          <a:r>
            <a:rPr lang="en-US"/>
            <a:t>Parallel</a:t>
          </a:r>
        </a:p>
      </dgm:t>
    </dgm:pt>
    <dgm:pt modelId="{F0382129-DBF2-48BF-A11A-448D82E67F6D}" type="parTrans" cxnId="{053B32CF-96CD-4D29-B3D5-9C9CE84EF378}">
      <dgm:prSet/>
      <dgm:spPr/>
      <dgm:t>
        <a:bodyPr/>
        <a:lstStyle/>
        <a:p>
          <a:endParaRPr lang="en-US"/>
        </a:p>
      </dgm:t>
    </dgm:pt>
    <dgm:pt modelId="{C15D5628-DA51-4F64-8B4D-D0B88EEC016A}" type="sibTrans" cxnId="{053B32CF-96CD-4D29-B3D5-9C9CE84EF378}">
      <dgm:prSet/>
      <dgm:spPr/>
      <dgm:t>
        <a:bodyPr/>
        <a:lstStyle/>
        <a:p>
          <a:endParaRPr lang="en-US"/>
        </a:p>
      </dgm:t>
    </dgm:pt>
    <dgm:pt modelId="{26B23878-CB44-4725-8192-D4BBC08DC1AC}">
      <dgm:prSet/>
      <dgm:spPr/>
      <dgm:t>
        <a:bodyPr/>
        <a:lstStyle/>
        <a:p>
          <a:r>
            <a:rPr lang="en-US"/>
            <a:t>Concurrent</a:t>
          </a:r>
        </a:p>
      </dgm:t>
    </dgm:pt>
    <dgm:pt modelId="{EAC3A405-6CBC-4459-85DE-C840E57C23A3}" type="parTrans" cxnId="{3B012380-9C20-4274-9BAA-70ED7AAF246D}">
      <dgm:prSet/>
      <dgm:spPr/>
      <dgm:t>
        <a:bodyPr/>
        <a:lstStyle/>
        <a:p>
          <a:endParaRPr lang="en-US"/>
        </a:p>
      </dgm:t>
    </dgm:pt>
    <dgm:pt modelId="{40E53DF9-9E2B-4992-B01D-BCB599910D12}" type="sibTrans" cxnId="{3B012380-9C20-4274-9BAA-70ED7AAF246D}">
      <dgm:prSet/>
      <dgm:spPr/>
      <dgm:t>
        <a:bodyPr/>
        <a:lstStyle/>
        <a:p>
          <a:endParaRPr lang="en-US"/>
        </a:p>
      </dgm:t>
    </dgm:pt>
    <dgm:pt modelId="{C385B2DC-C6AA-47F5-BA26-75667E035CFF}">
      <dgm:prSet/>
      <dgm:spPr/>
      <dgm:t>
        <a:bodyPr/>
        <a:lstStyle/>
        <a:p>
          <a:r>
            <a:rPr lang="en-US"/>
            <a:t>Asynchronous</a:t>
          </a:r>
        </a:p>
      </dgm:t>
    </dgm:pt>
    <dgm:pt modelId="{9E0F9087-67B0-4BCA-B824-96E3D8357E2C}" type="parTrans" cxnId="{8423F1CD-9577-458B-9E2C-FBE50E039F75}">
      <dgm:prSet/>
      <dgm:spPr/>
      <dgm:t>
        <a:bodyPr/>
        <a:lstStyle/>
        <a:p>
          <a:endParaRPr lang="en-US"/>
        </a:p>
      </dgm:t>
    </dgm:pt>
    <dgm:pt modelId="{108BAF1C-154D-43EB-9FC5-91A8B26777D1}" type="sibTrans" cxnId="{8423F1CD-9577-458B-9E2C-FBE50E039F75}">
      <dgm:prSet/>
      <dgm:spPr/>
      <dgm:t>
        <a:bodyPr/>
        <a:lstStyle/>
        <a:p>
          <a:endParaRPr lang="en-US"/>
        </a:p>
      </dgm:t>
    </dgm:pt>
    <dgm:pt modelId="{A92048FD-D651-4B08-A260-FCB26BAC6016}">
      <dgm:prSet/>
      <dgm:spPr/>
      <dgm:t>
        <a:bodyPr/>
        <a:lstStyle/>
        <a:p>
          <a:r>
            <a:rPr lang="en-US"/>
            <a:t>Interrupt-driven</a:t>
          </a:r>
        </a:p>
      </dgm:t>
    </dgm:pt>
    <dgm:pt modelId="{1DF147D5-CD0E-46EC-9D22-EA9CCDC4C2A5}" type="parTrans" cxnId="{EE73F95E-AFCD-43FF-9A17-ADBD38A73D0B}">
      <dgm:prSet/>
      <dgm:spPr/>
      <dgm:t>
        <a:bodyPr/>
        <a:lstStyle/>
        <a:p>
          <a:endParaRPr lang="en-US"/>
        </a:p>
      </dgm:t>
    </dgm:pt>
    <dgm:pt modelId="{AFD928E4-47A3-49EB-95F7-C2DD7A72851A}" type="sibTrans" cxnId="{EE73F95E-AFCD-43FF-9A17-ADBD38A73D0B}">
      <dgm:prSet/>
      <dgm:spPr/>
      <dgm:t>
        <a:bodyPr/>
        <a:lstStyle/>
        <a:p>
          <a:endParaRPr lang="en-US"/>
        </a:p>
      </dgm:t>
    </dgm:pt>
    <dgm:pt modelId="{3317205B-AB98-4804-9CD5-7451C3C575A8}" type="pres">
      <dgm:prSet presAssocID="{E6BED129-FAC0-41D6-9128-C226274A7DBF}" presName="Name0" presStyleCnt="0">
        <dgm:presLayoutVars>
          <dgm:dir/>
          <dgm:animLvl val="lvl"/>
          <dgm:resizeHandles val="exact"/>
        </dgm:presLayoutVars>
      </dgm:prSet>
      <dgm:spPr/>
    </dgm:pt>
    <dgm:pt modelId="{F0E94811-EE88-406E-B66B-48F88319DB97}" type="pres">
      <dgm:prSet presAssocID="{E643C5B8-3B4E-4D00-83AD-CC6387F8923C}" presName="composite" presStyleCnt="0"/>
      <dgm:spPr/>
    </dgm:pt>
    <dgm:pt modelId="{A5D718E4-268A-44FC-B3C0-6436C070C2B8}" type="pres">
      <dgm:prSet presAssocID="{E643C5B8-3B4E-4D00-83AD-CC6387F8923C}" presName="parTx" presStyleLbl="node1" presStyleIdx="0" presStyleCnt="2" custScaleY="100179">
        <dgm:presLayoutVars>
          <dgm:chMax val="0"/>
          <dgm:chPref val="0"/>
          <dgm:bulletEnabled val="1"/>
        </dgm:presLayoutVars>
      </dgm:prSet>
      <dgm:spPr/>
    </dgm:pt>
    <dgm:pt modelId="{905D4F90-54A4-48BC-830F-649FAEA206DB}" type="pres">
      <dgm:prSet presAssocID="{E643C5B8-3B4E-4D00-83AD-CC6387F8923C}" presName="desTx" presStyleLbl="revTx" presStyleIdx="0" presStyleCnt="2">
        <dgm:presLayoutVars>
          <dgm:bulletEnabled val="1"/>
        </dgm:presLayoutVars>
      </dgm:prSet>
      <dgm:spPr/>
    </dgm:pt>
    <dgm:pt modelId="{E700B66A-3D1C-4108-A5F9-D20407559CB4}" type="pres">
      <dgm:prSet presAssocID="{358752E7-C650-4083-AD4C-BD64654E7318}" presName="space" presStyleCnt="0"/>
      <dgm:spPr/>
    </dgm:pt>
    <dgm:pt modelId="{224C4303-3B98-4C2D-B904-734B3E86DBE2}" type="pres">
      <dgm:prSet presAssocID="{A2C2EF7E-70DE-4A81-AA57-9D2A9F0E0C82}" presName="composite" presStyleCnt="0"/>
      <dgm:spPr/>
    </dgm:pt>
    <dgm:pt modelId="{C6E3FACA-5541-4439-B851-0D7E1CA517DD}" type="pres">
      <dgm:prSet presAssocID="{A2C2EF7E-70DE-4A81-AA57-9D2A9F0E0C82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5BB6BED-A8DB-4DD4-AB94-DAFF2DF49BC4}" type="pres">
      <dgm:prSet presAssocID="{A2C2EF7E-70DE-4A81-AA57-9D2A9F0E0C82}" presName="desTx" presStyleLbl="revTx" presStyleIdx="1" presStyleCnt="2">
        <dgm:presLayoutVars>
          <dgm:bulletEnabled val="1"/>
        </dgm:presLayoutVars>
      </dgm:prSet>
      <dgm:spPr/>
    </dgm:pt>
  </dgm:ptLst>
  <dgm:cxnLst>
    <dgm:cxn modelId="{2ADA0B08-9943-409A-AB43-59207BEFED27}" srcId="{E643C5B8-3B4E-4D00-83AD-CC6387F8923C}" destId="{4359ADC4-6DC3-40F3-83B2-505C173F958C}" srcOrd="0" destOrd="0" parTransId="{05188DD1-82AF-4EF5-9B7C-0A10D49ECC58}" sibTransId="{985C4636-E4E3-43D6-A605-87798C77FF8B}"/>
    <dgm:cxn modelId="{5E88F218-76D5-45C2-AC80-BB00914D4DEB}" srcId="{E6BED129-FAC0-41D6-9128-C226274A7DBF}" destId="{A2C2EF7E-70DE-4A81-AA57-9D2A9F0E0C82}" srcOrd="1" destOrd="0" parTransId="{7ED46213-C225-43A6-8972-ACD0B14149FA}" sibTransId="{C9F87D04-DB4F-4CC0-838C-8C366E786534}"/>
    <dgm:cxn modelId="{133FCD27-EA2E-4E04-819C-AF5E975C228E}" srcId="{E6BED129-FAC0-41D6-9128-C226274A7DBF}" destId="{E643C5B8-3B4E-4D00-83AD-CC6387F8923C}" srcOrd="0" destOrd="0" parTransId="{D667B705-5A34-4B3A-92DE-59AA03615953}" sibTransId="{358752E7-C650-4083-AD4C-BD64654E7318}"/>
    <dgm:cxn modelId="{B7D1BE5D-45AB-4C06-9C14-779B0305A4C9}" type="presOf" srcId="{D43A1FBD-9E97-43C3-BB54-BFAB889D43EB}" destId="{905D4F90-54A4-48BC-830F-649FAEA206DB}" srcOrd="0" destOrd="1" presId="urn:microsoft.com/office/officeart/2005/8/layout/chevron1"/>
    <dgm:cxn modelId="{EE73F95E-AFCD-43FF-9A17-ADBD38A73D0B}" srcId="{A2C2EF7E-70DE-4A81-AA57-9D2A9F0E0C82}" destId="{A92048FD-D651-4B08-A260-FCB26BAC6016}" srcOrd="3" destOrd="0" parTransId="{1DF147D5-CD0E-46EC-9D22-EA9CCDC4C2A5}" sibTransId="{AFD928E4-47A3-49EB-95F7-C2DD7A72851A}"/>
    <dgm:cxn modelId="{574DDA44-58FF-4F94-9F3F-58091A70510A}" srcId="{E643C5B8-3B4E-4D00-83AD-CC6387F8923C}" destId="{D43A1FBD-9E97-43C3-BB54-BFAB889D43EB}" srcOrd="1" destOrd="0" parTransId="{03E825EF-FA8A-410B-86FD-D4B9FFA72F23}" sibTransId="{2AB5A382-A78C-4D3C-BC6F-F7393C6AA643}"/>
    <dgm:cxn modelId="{3B012380-9C20-4274-9BAA-70ED7AAF246D}" srcId="{A2C2EF7E-70DE-4A81-AA57-9D2A9F0E0C82}" destId="{26B23878-CB44-4725-8192-D4BBC08DC1AC}" srcOrd="1" destOrd="0" parTransId="{EAC3A405-6CBC-4459-85DE-C840E57C23A3}" sibTransId="{40E53DF9-9E2B-4992-B01D-BCB599910D12}"/>
    <dgm:cxn modelId="{D6FBAA91-D025-47C7-BD6A-6CD620F12BCA}" type="presOf" srcId="{E8B3FB83-C6AD-435B-A97E-053DAEAE94CF}" destId="{65BB6BED-A8DB-4DD4-AB94-DAFF2DF49BC4}" srcOrd="0" destOrd="0" presId="urn:microsoft.com/office/officeart/2005/8/layout/chevron1"/>
    <dgm:cxn modelId="{5E723A98-CA6A-47CA-814A-E6B609589769}" type="presOf" srcId="{26B23878-CB44-4725-8192-D4BBC08DC1AC}" destId="{65BB6BED-A8DB-4DD4-AB94-DAFF2DF49BC4}" srcOrd="0" destOrd="1" presId="urn:microsoft.com/office/officeart/2005/8/layout/chevron1"/>
    <dgm:cxn modelId="{53388BAE-14CB-4C1D-A46C-1AF0C18E5381}" type="presOf" srcId="{E6BED129-FAC0-41D6-9128-C226274A7DBF}" destId="{3317205B-AB98-4804-9CD5-7451C3C575A8}" srcOrd="0" destOrd="0" presId="urn:microsoft.com/office/officeart/2005/8/layout/chevron1"/>
    <dgm:cxn modelId="{900AA8B3-B70C-4EAD-9820-98FDABA7CB68}" type="presOf" srcId="{A92048FD-D651-4B08-A260-FCB26BAC6016}" destId="{65BB6BED-A8DB-4DD4-AB94-DAFF2DF49BC4}" srcOrd="0" destOrd="3" presId="urn:microsoft.com/office/officeart/2005/8/layout/chevron1"/>
    <dgm:cxn modelId="{2052C6C0-CC0A-44BE-8837-2DAAB04C165E}" type="presOf" srcId="{4359ADC4-6DC3-40F3-83B2-505C173F958C}" destId="{905D4F90-54A4-48BC-830F-649FAEA206DB}" srcOrd="0" destOrd="0" presId="urn:microsoft.com/office/officeart/2005/8/layout/chevron1"/>
    <dgm:cxn modelId="{91F548CC-20BB-49A2-8072-1326525083F8}" type="presOf" srcId="{E643C5B8-3B4E-4D00-83AD-CC6387F8923C}" destId="{A5D718E4-268A-44FC-B3C0-6436C070C2B8}" srcOrd="0" destOrd="0" presId="urn:microsoft.com/office/officeart/2005/8/layout/chevron1"/>
    <dgm:cxn modelId="{8423F1CD-9577-458B-9E2C-FBE50E039F75}" srcId="{A2C2EF7E-70DE-4A81-AA57-9D2A9F0E0C82}" destId="{C385B2DC-C6AA-47F5-BA26-75667E035CFF}" srcOrd="2" destOrd="0" parTransId="{9E0F9087-67B0-4BCA-B824-96E3D8357E2C}" sibTransId="{108BAF1C-154D-43EB-9FC5-91A8B26777D1}"/>
    <dgm:cxn modelId="{053B32CF-96CD-4D29-B3D5-9C9CE84EF378}" srcId="{A2C2EF7E-70DE-4A81-AA57-9D2A9F0E0C82}" destId="{E8B3FB83-C6AD-435B-A97E-053DAEAE94CF}" srcOrd="0" destOrd="0" parTransId="{F0382129-DBF2-48BF-A11A-448D82E67F6D}" sibTransId="{C15D5628-DA51-4F64-8B4D-D0B88EEC016A}"/>
    <dgm:cxn modelId="{192606D0-9BC3-4581-8D38-806C35534D45}" type="presOf" srcId="{C385B2DC-C6AA-47F5-BA26-75667E035CFF}" destId="{65BB6BED-A8DB-4DD4-AB94-DAFF2DF49BC4}" srcOrd="0" destOrd="2" presId="urn:microsoft.com/office/officeart/2005/8/layout/chevron1"/>
    <dgm:cxn modelId="{D9D794DC-81E2-4AF8-BE99-F19798DF421B}" type="presOf" srcId="{A2C2EF7E-70DE-4A81-AA57-9D2A9F0E0C82}" destId="{C6E3FACA-5541-4439-B851-0D7E1CA517DD}" srcOrd="0" destOrd="0" presId="urn:microsoft.com/office/officeart/2005/8/layout/chevron1"/>
    <dgm:cxn modelId="{D8F36EC1-A5DB-4F4C-B155-916494802827}" type="presParOf" srcId="{3317205B-AB98-4804-9CD5-7451C3C575A8}" destId="{F0E94811-EE88-406E-B66B-48F88319DB97}" srcOrd="0" destOrd="0" presId="urn:microsoft.com/office/officeart/2005/8/layout/chevron1"/>
    <dgm:cxn modelId="{84AC38D5-918E-45A4-A91E-7BC4B02E582F}" type="presParOf" srcId="{F0E94811-EE88-406E-B66B-48F88319DB97}" destId="{A5D718E4-268A-44FC-B3C0-6436C070C2B8}" srcOrd="0" destOrd="0" presId="urn:microsoft.com/office/officeart/2005/8/layout/chevron1"/>
    <dgm:cxn modelId="{D5065FE9-C5E5-4E37-9CDE-B0AFAA612D7D}" type="presParOf" srcId="{F0E94811-EE88-406E-B66B-48F88319DB97}" destId="{905D4F90-54A4-48BC-830F-649FAEA206DB}" srcOrd="1" destOrd="0" presId="urn:microsoft.com/office/officeart/2005/8/layout/chevron1"/>
    <dgm:cxn modelId="{8911DA96-020F-47FF-B998-9E003D07F148}" type="presParOf" srcId="{3317205B-AB98-4804-9CD5-7451C3C575A8}" destId="{E700B66A-3D1C-4108-A5F9-D20407559CB4}" srcOrd="1" destOrd="0" presId="urn:microsoft.com/office/officeart/2005/8/layout/chevron1"/>
    <dgm:cxn modelId="{201E0CA3-7DE5-4982-B383-73771329103C}" type="presParOf" srcId="{3317205B-AB98-4804-9CD5-7451C3C575A8}" destId="{224C4303-3B98-4C2D-B904-734B3E86DBE2}" srcOrd="2" destOrd="0" presId="urn:microsoft.com/office/officeart/2005/8/layout/chevron1"/>
    <dgm:cxn modelId="{9B12B141-F861-433C-95C0-D0EDCC67F0C7}" type="presParOf" srcId="{224C4303-3B98-4C2D-B904-734B3E86DBE2}" destId="{C6E3FACA-5541-4439-B851-0D7E1CA517DD}" srcOrd="0" destOrd="0" presId="urn:microsoft.com/office/officeart/2005/8/layout/chevron1"/>
    <dgm:cxn modelId="{755EB317-EF44-47D7-9C39-3BB38B930F34}" type="presParOf" srcId="{224C4303-3B98-4C2D-B904-734B3E86DBE2}" destId="{65BB6BED-A8DB-4DD4-AB94-DAFF2DF49BC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F8D693-C5C6-4406-9C9C-00E0240738CB}" type="doc">
      <dgm:prSet loTypeId="urn:microsoft.com/office/officeart/2008/layout/LinedList" loCatId="Inbox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EBAD7C-6C4C-409A-805C-C5770F2A4993}">
      <dgm:prSet/>
      <dgm:spPr/>
      <dgm:t>
        <a:bodyPr/>
        <a:lstStyle/>
        <a:p>
          <a:r>
            <a:rPr lang="en-US"/>
            <a:t>Implicitly by</a:t>
          </a:r>
        </a:p>
      </dgm:t>
    </dgm:pt>
    <dgm:pt modelId="{95A00902-481E-4329-8169-D408938495D7}" type="parTrans" cxnId="{BCAD9DA6-14DF-4901-872B-03A41F6AB899}">
      <dgm:prSet/>
      <dgm:spPr/>
      <dgm:t>
        <a:bodyPr/>
        <a:lstStyle/>
        <a:p>
          <a:endParaRPr lang="en-US"/>
        </a:p>
      </dgm:t>
    </dgm:pt>
    <dgm:pt modelId="{D608A3EA-301B-48A8-A4BB-384589E8FD0D}" type="sibTrans" cxnId="{BCAD9DA6-14DF-4901-872B-03A41F6AB899}">
      <dgm:prSet/>
      <dgm:spPr/>
      <dgm:t>
        <a:bodyPr/>
        <a:lstStyle/>
        <a:p>
          <a:endParaRPr lang="en-US"/>
        </a:p>
      </dgm:t>
    </dgm:pt>
    <dgm:pt modelId="{F5E2716F-0A19-4C82-AE01-3C5C0612DAEF}">
      <dgm:prSet/>
      <dgm:spPr/>
      <dgm:t>
        <a:bodyPr/>
        <a:lstStyle/>
        <a:p>
          <a:r>
            <a:rPr lang="en-US"/>
            <a:t>Operating system</a:t>
          </a:r>
        </a:p>
      </dgm:t>
    </dgm:pt>
    <dgm:pt modelId="{566C42A9-B1FD-4E2E-8DA9-5E1438A29051}" type="parTrans" cxnId="{6093C345-6E34-466E-82CF-564112A2B9A7}">
      <dgm:prSet/>
      <dgm:spPr/>
      <dgm:t>
        <a:bodyPr/>
        <a:lstStyle/>
        <a:p>
          <a:endParaRPr lang="en-US"/>
        </a:p>
      </dgm:t>
    </dgm:pt>
    <dgm:pt modelId="{9EE7A0D6-389B-447E-B078-68FE5C2FB0FF}" type="sibTrans" cxnId="{6093C345-6E34-466E-82CF-564112A2B9A7}">
      <dgm:prSet/>
      <dgm:spPr/>
      <dgm:t>
        <a:bodyPr/>
        <a:lstStyle/>
        <a:p>
          <a:endParaRPr lang="en-US"/>
        </a:p>
      </dgm:t>
    </dgm:pt>
    <dgm:pt modelId="{5FD2CBE0-CF97-4E7F-8F24-2EB7CFDE9732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799A2679-F9C0-4444-A644-493CE1B8D1FD}" type="parTrans" cxnId="{27F89191-1B27-477E-857A-E1344BBCBAE6}">
      <dgm:prSet/>
      <dgm:spPr/>
      <dgm:t>
        <a:bodyPr/>
        <a:lstStyle/>
        <a:p>
          <a:endParaRPr lang="en-US"/>
        </a:p>
      </dgm:t>
    </dgm:pt>
    <dgm:pt modelId="{22210569-AD28-463E-8494-DD6490599706}" type="sibTrans" cxnId="{27F89191-1B27-477E-857A-E1344BBCBAE6}">
      <dgm:prSet/>
      <dgm:spPr/>
      <dgm:t>
        <a:bodyPr/>
        <a:lstStyle/>
        <a:p>
          <a:endParaRPr lang="en-US"/>
        </a:p>
      </dgm:t>
    </dgm:pt>
    <dgm:pt modelId="{B692A6DD-737C-4B79-ACBE-F089C69B5489}">
      <dgm:prSet/>
      <dgm:spPr/>
      <dgm:t>
        <a:bodyPr/>
        <a:lstStyle/>
        <a:p>
          <a:r>
            <a:rPr lang="en-US"/>
            <a:t>Timer or event</a:t>
          </a:r>
        </a:p>
      </dgm:t>
    </dgm:pt>
    <dgm:pt modelId="{B583001F-E0D1-485C-8BD2-E3620D06E10F}" type="parTrans" cxnId="{1D4FF646-647F-45FA-AD81-4C6F9B882A6B}">
      <dgm:prSet/>
      <dgm:spPr/>
      <dgm:t>
        <a:bodyPr/>
        <a:lstStyle/>
        <a:p>
          <a:endParaRPr lang="en-US"/>
        </a:p>
      </dgm:t>
    </dgm:pt>
    <dgm:pt modelId="{B7B40C1E-50E8-42B9-B4F3-BC39B7A5CED4}" type="sibTrans" cxnId="{1D4FF646-647F-45FA-AD81-4C6F9B882A6B}">
      <dgm:prSet/>
      <dgm:spPr/>
      <dgm:t>
        <a:bodyPr/>
        <a:lstStyle/>
        <a:p>
          <a:endParaRPr lang="en-US"/>
        </a:p>
      </dgm:t>
    </dgm:pt>
    <dgm:pt modelId="{C4D5E0DF-AB2A-4CAB-924B-05D165D92803}">
      <dgm:prSet/>
      <dgm:spPr/>
      <dgm:t>
        <a:bodyPr/>
        <a:lstStyle/>
        <a:p>
          <a:r>
            <a:rPr lang="en-US"/>
            <a:t>Explicitly by</a:t>
          </a:r>
        </a:p>
      </dgm:t>
    </dgm:pt>
    <dgm:pt modelId="{F7F6DF65-F6E6-4B60-B1E7-4EA8CD4CFAEA}" type="parTrans" cxnId="{857184A9-DEDB-4F8F-8428-C4E0A72E1DD7}">
      <dgm:prSet/>
      <dgm:spPr/>
      <dgm:t>
        <a:bodyPr/>
        <a:lstStyle/>
        <a:p>
          <a:endParaRPr lang="en-US"/>
        </a:p>
      </dgm:t>
    </dgm:pt>
    <dgm:pt modelId="{38E8F146-E790-47AC-917D-D3F4DE550C72}" type="sibTrans" cxnId="{857184A9-DEDB-4F8F-8428-C4E0A72E1DD7}">
      <dgm:prSet/>
      <dgm:spPr/>
      <dgm:t>
        <a:bodyPr/>
        <a:lstStyle/>
        <a:p>
          <a:endParaRPr lang="en-US"/>
        </a:p>
      </dgm:t>
    </dgm:pt>
    <dgm:pt modelId="{F6C6EE91-2B87-42F8-B7BF-274D268225B7}">
      <dgm:prSet/>
      <dgm:spPr/>
      <dgm:t>
        <a:bodyPr/>
        <a:lstStyle/>
        <a:p>
          <a:r>
            <a:rPr lang="en-US"/>
            <a:t>Programmer (you)</a:t>
          </a:r>
        </a:p>
      </dgm:t>
    </dgm:pt>
    <dgm:pt modelId="{1F4BE07C-87FB-4236-96B9-A6C45EA42818}" type="parTrans" cxnId="{76BF7107-674B-488F-B29F-818D52872668}">
      <dgm:prSet/>
      <dgm:spPr/>
      <dgm:t>
        <a:bodyPr/>
        <a:lstStyle/>
        <a:p>
          <a:endParaRPr lang="en-US"/>
        </a:p>
      </dgm:t>
    </dgm:pt>
    <dgm:pt modelId="{E51FF215-CB72-486D-93B5-3D2327C06D07}" type="sibTrans" cxnId="{76BF7107-674B-488F-B29F-818D52872668}">
      <dgm:prSet/>
      <dgm:spPr/>
      <dgm:t>
        <a:bodyPr/>
        <a:lstStyle/>
        <a:p>
          <a:endParaRPr lang="en-US"/>
        </a:p>
      </dgm:t>
    </dgm:pt>
    <dgm:pt modelId="{9A3E4F87-A096-41AC-8B82-57728ED6E983}" type="pres">
      <dgm:prSet presAssocID="{1AF8D693-C5C6-4406-9C9C-00E0240738CB}" presName="vert0" presStyleCnt="0">
        <dgm:presLayoutVars>
          <dgm:dir/>
          <dgm:animOne val="branch"/>
          <dgm:animLvl val="lvl"/>
        </dgm:presLayoutVars>
      </dgm:prSet>
      <dgm:spPr/>
    </dgm:pt>
    <dgm:pt modelId="{2AF49159-D003-464E-A9C0-9A4280929DDF}" type="pres">
      <dgm:prSet presAssocID="{98EBAD7C-6C4C-409A-805C-C5770F2A4993}" presName="thickLine" presStyleLbl="alignNode1" presStyleIdx="0" presStyleCnt="2"/>
      <dgm:spPr/>
    </dgm:pt>
    <dgm:pt modelId="{7475352E-0BD5-4DCA-A490-D08F393F1C05}" type="pres">
      <dgm:prSet presAssocID="{98EBAD7C-6C4C-409A-805C-C5770F2A4993}" presName="horz1" presStyleCnt="0"/>
      <dgm:spPr/>
    </dgm:pt>
    <dgm:pt modelId="{0A679B73-822E-402C-AE2E-F54C3D736A29}" type="pres">
      <dgm:prSet presAssocID="{98EBAD7C-6C4C-409A-805C-C5770F2A4993}" presName="tx1" presStyleLbl="revTx" presStyleIdx="0" presStyleCnt="6"/>
      <dgm:spPr/>
    </dgm:pt>
    <dgm:pt modelId="{1C4C83C3-B9FF-472C-A7E3-DB609B2147A0}" type="pres">
      <dgm:prSet presAssocID="{98EBAD7C-6C4C-409A-805C-C5770F2A4993}" presName="vert1" presStyleCnt="0"/>
      <dgm:spPr/>
    </dgm:pt>
    <dgm:pt modelId="{09A21B3D-8702-4BE9-BA2B-256573263469}" type="pres">
      <dgm:prSet presAssocID="{F5E2716F-0A19-4C82-AE01-3C5C0612DAEF}" presName="vertSpace2a" presStyleCnt="0"/>
      <dgm:spPr/>
    </dgm:pt>
    <dgm:pt modelId="{AC390250-1491-4293-9D9E-6DE96FD25E4C}" type="pres">
      <dgm:prSet presAssocID="{F5E2716F-0A19-4C82-AE01-3C5C0612DAEF}" presName="horz2" presStyleCnt="0"/>
      <dgm:spPr/>
    </dgm:pt>
    <dgm:pt modelId="{FE6E3D41-2762-4764-AC9C-32E5A754099C}" type="pres">
      <dgm:prSet presAssocID="{F5E2716F-0A19-4C82-AE01-3C5C0612DAEF}" presName="horzSpace2" presStyleCnt="0"/>
      <dgm:spPr/>
    </dgm:pt>
    <dgm:pt modelId="{89FBFBCA-3CF6-4325-96D8-BE85FD2A18E7}" type="pres">
      <dgm:prSet presAssocID="{F5E2716F-0A19-4C82-AE01-3C5C0612DAEF}" presName="tx2" presStyleLbl="revTx" presStyleIdx="1" presStyleCnt="6"/>
      <dgm:spPr/>
    </dgm:pt>
    <dgm:pt modelId="{1FC45DC3-91BA-46C2-A0A7-9F97FC4901D9}" type="pres">
      <dgm:prSet presAssocID="{F5E2716F-0A19-4C82-AE01-3C5C0612DAEF}" presName="vert2" presStyleCnt="0"/>
      <dgm:spPr/>
    </dgm:pt>
    <dgm:pt modelId="{95E0CA2A-0A23-445A-8848-1D135A030FCF}" type="pres">
      <dgm:prSet presAssocID="{F5E2716F-0A19-4C82-AE01-3C5C0612DAEF}" presName="thinLine2b" presStyleLbl="callout" presStyleIdx="0" presStyleCnt="4"/>
      <dgm:spPr/>
    </dgm:pt>
    <dgm:pt modelId="{C92D3FC9-903C-4BC4-81CE-FC57D0777678}" type="pres">
      <dgm:prSet presAssocID="{F5E2716F-0A19-4C82-AE01-3C5C0612DAEF}" presName="vertSpace2b" presStyleCnt="0"/>
      <dgm:spPr/>
    </dgm:pt>
    <dgm:pt modelId="{75BC89FC-D711-4791-AF0D-3F02A4CAF224}" type="pres">
      <dgm:prSet presAssocID="{5FD2CBE0-CF97-4E7F-8F24-2EB7CFDE9732}" presName="horz2" presStyleCnt="0"/>
      <dgm:spPr/>
    </dgm:pt>
    <dgm:pt modelId="{CE9E8535-DAAB-49DB-A1E8-BF28FDD28EE9}" type="pres">
      <dgm:prSet presAssocID="{5FD2CBE0-CF97-4E7F-8F24-2EB7CFDE9732}" presName="horzSpace2" presStyleCnt="0"/>
      <dgm:spPr/>
    </dgm:pt>
    <dgm:pt modelId="{09432ECD-55E1-4CCD-B2B7-3BCC5C654300}" type="pres">
      <dgm:prSet presAssocID="{5FD2CBE0-CF97-4E7F-8F24-2EB7CFDE9732}" presName="tx2" presStyleLbl="revTx" presStyleIdx="2" presStyleCnt="6"/>
      <dgm:spPr/>
    </dgm:pt>
    <dgm:pt modelId="{AB20CB84-9E34-4D66-A2D4-0EF4B70B07DD}" type="pres">
      <dgm:prSet presAssocID="{5FD2CBE0-CF97-4E7F-8F24-2EB7CFDE9732}" presName="vert2" presStyleCnt="0"/>
      <dgm:spPr/>
    </dgm:pt>
    <dgm:pt modelId="{99B3961B-A513-4B27-9A92-4688F5209726}" type="pres">
      <dgm:prSet presAssocID="{5FD2CBE0-CF97-4E7F-8F24-2EB7CFDE9732}" presName="thinLine2b" presStyleLbl="callout" presStyleIdx="1" presStyleCnt="4"/>
      <dgm:spPr/>
    </dgm:pt>
    <dgm:pt modelId="{12B00210-C242-46AA-9FCD-99F4800CC3EE}" type="pres">
      <dgm:prSet presAssocID="{5FD2CBE0-CF97-4E7F-8F24-2EB7CFDE9732}" presName="vertSpace2b" presStyleCnt="0"/>
      <dgm:spPr/>
    </dgm:pt>
    <dgm:pt modelId="{A9719E36-FA73-47D5-9E7D-BB7BC3B2A93B}" type="pres">
      <dgm:prSet presAssocID="{B692A6DD-737C-4B79-ACBE-F089C69B5489}" presName="horz2" presStyleCnt="0"/>
      <dgm:spPr/>
    </dgm:pt>
    <dgm:pt modelId="{D7CFC48C-4D73-4C47-9F20-15AD78AA6AAC}" type="pres">
      <dgm:prSet presAssocID="{B692A6DD-737C-4B79-ACBE-F089C69B5489}" presName="horzSpace2" presStyleCnt="0"/>
      <dgm:spPr/>
    </dgm:pt>
    <dgm:pt modelId="{B7EF9B35-2999-4A1D-806E-EE3596000D90}" type="pres">
      <dgm:prSet presAssocID="{B692A6DD-737C-4B79-ACBE-F089C69B5489}" presName="tx2" presStyleLbl="revTx" presStyleIdx="3" presStyleCnt="6"/>
      <dgm:spPr/>
    </dgm:pt>
    <dgm:pt modelId="{63334B72-4057-443E-B835-85A9601E0F03}" type="pres">
      <dgm:prSet presAssocID="{B692A6DD-737C-4B79-ACBE-F089C69B5489}" presName="vert2" presStyleCnt="0"/>
      <dgm:spPr/>
    </dgm:pt>
    <dgm:pt modelId="{5CBF9F4B-08EC-49B4-B4C8-043CB94C17FB}" type="pres">
      <dgm:prSet presAssocID="{B692A6DD-737C-4B79-ACBE-F089C69B5489}" presName="thinLine2b" presStyleLbl="callout" presStyleIdx="2" presStyleCnt="4"/>
      <dgm:spPr/>
    </dgm:pt>
    <dgm:pt modelId="{40AA15BF-9F91-4259-A701-3DCBF12DB607}" type="pres">
      <dgm:prSet presAssocID="{B692A6DD-737C-4B79-ACBE-F089C69B5489}" presName="vertSpace2b" presStyleCnt="0"/>
      <dgm:spPr/>
    </dgm:pt>
    <dgm:pt modelId="{4412B479-37EB-47EE-80A4-E70B17632B62}" type="pres">
      <dgm:prSet presAssocID="{C4D5E0DF-AB2A-4CAB-924B-05D165D92803}" presName="thickLine" presStyleLbl="alignNode1" presStyleIdx="1" presStyleCnt="2"/>
      <dgm:spPr/>
    </dgm:pt>
    <dgm:pt modelId="{7589A6A0-0C10-4620-86AC-3A33AAD1365F}" type="pres">
      <dgm:prSet presAssocID="{C4D5E0DF-AB2A-4CAB-924B-05D165D92803}" presName="horz1" presStyleCnt="0"/>
      <dgm:spPr/>
    </dgm:pt>
    <dgm:pt modelId="{0CB1AF92-3B8D-4945-9FB1-636AE5014940}" type="pres">
      <dgm:prSet presAssocID="{C4D5E0DF-AB2A-4CAB-924B-05D165D92803}" presName="tx1" presStyleLbl="revTx" presStyleIdx="4" presStyleCnt="6"/>
      <dgm:spPr/>
    </dgm:pt>
    <dgm:pt modelId="{A1684261-8520-454A-A690-DADA7CF0FE6D}" type="pres">
      <dgm:prSet presAssocID="{C4D5E0DF-AB2A-4CAB-924B-05D165D92803}" presName="vert1" presStyleCnt="0"/>
      <dgm:spPr/>
    </dgm:pt>
    <dgm:pt modelId="{21B5F541-ADEC-4200-BC85-A76FB054D363}" type="pres">
      <dgm:prSet presAssocID="{F6C6EE91-2B87-42F8-B7BF-274D268225B7}" presName="vertSpace2a" presStyleCnt="0"/>
      <dgm:spPr/>
    </dgm:pt>
    <dgm:pt modelId="{ED4D36D3-29B1-4C8F-8BBB-4D7A6D91D84C}" type="pres">
      <dgm:prSet presAssocID="{F6C6EE91-2B87-42F8-B7BF-274D268225B7}" presName="horz2" presStyleCnt="0"/>
      <dgm:spPr/>
    </dgm:pt>
    <dgm:pt modelId="{35C9B0F7-8C34-4DBD-A672-9BE4A80EB609}" type="pres">
      <dgm:prSet presAssocID="{F6C6EE91-2B87-42F8-B7BF-274D268225B7}" presName="horzSpace2" presStyleCnt="0"/>
      <dgm:spPr/>
    </dgm:pt>
    <dgm:pt modelId="{4056CE50-C379-4A6A-913B-C69902E11BC4}" type="pres">
      <dgm:prSet presAssocID="{F6C6EE91-2B87-42F8-B7BF-274D268225B7}" presName="tx2" presStyleLbl="revTx" presStyleIdx="5" presStyleCnt="6"/>
      <dgm:spPr/>
    </dgm:pt>
    <dgm:pt modelId="{6FB4DA2C-40C6-4EFC-8C79-602CAB07525B}" type="pres">
      <dgm:prSet presAssocID="{F6C6EE91-2B87-42F8-B7BF-274D268225B7}" presName="vert2" presStyleCnt="0"/>
      <dgm:spPr/>
    </dgm:pt>
    <dgm:pt modelId="{D2E49E35-881D-454E-B3A2-E5A114A6FCA5}" type="pres">
      <dgm:prSet presAssocID="{F6C6EE91-2B87-42F8-B7BF-274D268225B7}" presName="thinLine2b" presStyleLbl="callout" presStyleIdx="3" presStyleCnt="4"/>
      <dgm:spPr/>
    </dgm:pt>
    <dgm:pt modelId="{C5B315B5-B305-45E3-B002-661413473532}" type="pres">
      <dgm:prSet presAssocID="{F6C6EE91-2B87-42F8-B7BF-274D268225B7}" presName="vertSpace2b" presStyleCnt="0"/>
      <dgm:spPr/>
    </dgm:pt>
  </dgm:ptLst>
  <dgm:cxnLst>
    <dgm:cxn modelId="{76BF7107-674B-488F-B29F-818D52872668}" srcId="{C4D5E0DF-AB2A-4CAB-924B-05D165D92803}" destId="{F6C6EE91-2B87-42F8-B7BF-274D268225B7}" srcOrd="0" destOrd="0" parTransId="{1F4BE07C-87FB-4236-96B9-A6C45EA42818}" sibTransId="{E51FF215-CB72-486D-93B5-3D2327C06D07}"/>
    <dgm:cxn modelId="{6093C345-6E34-466E-82CF-564112A2B9A7}" srcId="{98EBAD7C-6C4C-409A-805C-C5770F2A4993}" destId="{F5E2716F-0A19-4C82-AE01-3C5C0612DAEF}" srcOrd="0" destOrd="0" parTransId="{566C42A9-B1FD-4E2E-8DA9-5E1438A29051}" sibTransId="{9EE7A0D6-389B-447E-B078-68FE5C2FB0FF}"/>
    <dgm:cxn modelId="{1D4FF646-647F-45FA-AD81-4C6F9B882A6B}" srcId="{98EBAD7C-6C4C-409A-805C-C5770F2A4993}" destId="{B692A6DD-737C-4B79-ACBE-F089C69B5489}" srcOrd="2" destOrd="0" parTransId="{B583001F-E0D1-485C-8BD2-E3620D06E10F}" sibTransId="{B7B40C1E-50E8-42B9-B4F3-BC39B7A5CED4}"/>
    <dgm:cxn modelId="{31254976-7E34-4850-8FC0-913DC6039363}" type="presOf" srcId="{B692A6DD-737C-4B79-ACBE-F089C69B5489}" destId="{B7EF9B35-2999-4A1D-806E-EE3596000D90}" srcOrd="0" destOrd="0" presId="urn:microsoft.com/office/officeart/2008/layout/LinedList"/>
    <dgm:cxn modelId="{D97EBA86-4D79-4D82-A732-E72B9464D925}" type="presOf" srcId="{C4D5E0DF-AB2A-4CAB-924B-05D165D92803}" destId="{0CB1AF92-3B8D-4945-9FB1-636AE5014940}" srcOrd="0" destOrd="0" presId="urn:microsoft.com/office/officeart/2008/layout/LinedList"/>
    <dgm:cxn modelId="{27F89191-1B27-477E-857A-E1344BBCBAE6}" srcId="{98EBAD7C-6C4C-409A-805C-C5770F2A4993}" destId="{5FD2CBE0-CF97-4E7F-8F24-2EB7CFDE9732}" srcOrd="1" destOrd="0" parTransId="{799A2679-F9C0-4444-A644-493CE1B8D1FD}" sibTransId="{22210569-AD28-463E-8494-DD6490599706}"/>
    <dgm:cxn modelId="{B9824F9F-9DAD-489E-B54A-E17F8931506F}" type="presOf" srcId="{5FD2CBE0-CF97-4E7F-8F24-2EB7CFDE9732}" destId="{09432ECD-55E1-4CCD-B2B7-3BCC5C654300}" srcOrd="0" destOrd="0" presId="urn:microsoft.com/office/officeart/2008/layout/LinedList"/>
    <dgm:cxn modelId="{BCAD9DA6-14DF-4901-872B-03A41F6AB899}" srcId="{1AF8D693-C5C6-4406-9C9C-00E0240738CB}" destId="{98EBAD7C-6C4C-409A-805C-C5770F2A4993}" srcOrd="0" destOrd="0" parTransId="{95A00902-481E-4329-8169-D408938495D7}" sibTransId="{D608A3EA-301B-48A8-A4BB-384589E8FD0D}"/>
    <dgm:cxn modelId="{857184A9-DEDB-4F8F-8428-C4E0A72E1DD7}" srcId="{1AF8D693-C5C6-4406-9C9C-00E0240738CB}" destId="{C4D5E0DF-AB2A-4CAB-924B-05D165D92803}" srcOrd="1" destOrd="0" parTransId="{F7F6DF65-F6E6-4B60-B1E7-4EA8CD4CFAEA}" sibTransId="{38E8F146-E790-47AC-917D-D3F4DE550C72}"/>
    <dgm:cxn modelId="{0EF82DBC-4BA8-41D6-B9B0-00A4EAC4EF81}" type="presOf" srcId="{F5E2716F-0A19-4C82-AE01-3C5C0612DAEF}" destId="{89FBFBCA-3CF6-4325-96D8-BE85FD2A18E7}" srcOrd="0" destOrd="0" presId="urn:microsoft.com/office/officeart/2008/layout/LinedList"/>
    <dgm:cxn modelId="{EE6E05D5-D11B-44FA-819D-D8B7254B946F}" type="presOf" srcId="{98EBAD7C-6C4C-409A-805C-C5770F2A4993}" destId="{0A679B73-822E-402C-AE2E-F54C3D736A29}" srcOrd="0" destOrd="0" presId="urn:microsoft.com/office/officeart/2008/layout/LinedList"/>
    <dgm:cxn modelId="{9B2901E1-3B76-41A3-B681-0F06FF6F6E53}" type="presOf" srcId="{F6C6EE91-2B87-42F8-B7BF-274D268225B7}" destId="{4056CE50-C379-4A6A-913B-C69902E11BC4}" srcOrd="0" destOrd="0" presId="urn:microsoft.com/office/officeart/2008/layout/LinedList"/>
    <dgm:cxn modelId="{38A49CF5-B586-4B8C-AA2B-86C9B564F305}" type="presOf" srcId="{1AF8D693-C5C6-4406-9C9C-00E0240738CB}" destId="{9A3E4F87-A096-41AC-8B82-57728ED6E983}" srcOrd="0" destOrd="0" presId="urn:microsoft.com/office/officeart/2008/layout/LinedList"/>
    <dgm:cxn modelId="{141819E5-45F5-4377-982C-70D7B1C0E233}" type="presParOf" srcId="{9A3E4F87-A096-41AC-8B82-57728ED6E983}" destId="{2AF49159-D003-464E-A9C0-9A4280929DDF}" srcOrd="0" destOrd="0" presId="urn:microsoft.com/office/officeart/2008/layout/LinedList"/>
    <dgm:cxn modelId="{0024284F-A38D-4869-BC5D-153E054C2831}" type="presParOf" srcId="{9A3E4F87-A096-41AC-8B82-57728ED6E983}" destId="{7475352E-0BD5-4DCA-A490-D08F393F1C05}" srcOrd="1" destOrd="0" presId="urn:microsoft.com/office/officeart/2008/layout/LinedList"/>
    <dgm:cxn modelId="{321A51F4-65FB-45ED-A373-F5DAA63A54EF}" type="presParOf" srcId="{7475352E-0BD5-4DCA-A490-D08F393F1C05}" destId="{0A679B73-822E-402C-AE2E-F54C3D736A29}" srcOrd="0" destOrd="0" presId="urn:microsoft.com/office/officeart/2008/layout/LinedList"/>
    <dgm:cxn modelId="{C9A37A54-CC48-43D8-B52D-6F505CED5B7C}" type="presParOf" srcId="{7475352E-0BD5-4DCA-A490-D08F393F1C05}" destId="{1C4C83C3-B9FF-472C-A7E3-DB609B2147A0}" srcOrd="1" destOrd="0" presId="urn:microsoft.com/office/officeart/2008/layout/LinedList"/>
    <dgm:cxn modelId="{D5CCBA72-F559-4AC0-AAB2-45ABADE3B6A7}" type="presParOf" srcId="{1C4C83C3-B9FF-472C-A7E3-DB609B2147A0}" destId="{09A21B3D-8702-4BE9-BA2B-256573263469}" srcOrd="0" destOrd="0" presId="urn:microsoft.com/office/officeart/2008/layout/LinedList"/>
    <dgm:cxn modelId="{4C133F08-E831-4E35-90B4-18B9F593D42F}" type="presParOf" srcId="{1C4C83C3-B9FF-472C-A7E3-DB609B2147A0}" destId="{AC390250-1491-4293-9D9E-6DE96FD25E4C}" srcOrd="1" destOrd="0" presId="urn:microsoft.com/office/officeart/2008/layout/LinedList"/>
    <dgm:cxn modelId="{DEF588A5-FCB6-45BC-8E0A-991C0B898A2E}" type="presParOf" srcId="{AC390250-1491-4293-9D9E-6DE96FD25E4C}" destId="{FE6E3D41-2762-4764-AC9C-32E5A754099C}" srcOrd="0" destOrd="0" presId="urn:microsoft.com/office/officeart/2008/layout/LinedList"/>
    <dgm:cxn modelId="{3FA201B3-3D14-4E51-891E-EA65D4311B32}" type="presParOf" srcId="{AC390250-1491-4293-9D9E-6DE96FD25E4C}" destId="{89FBFBCA-3CF6-4325-96D8-BE85FD2A18E7}" srcOrd="1" destOrd="0" presId="urn:microsoft.com/office/officeart/2008/layout/LinedList"/>
    <dgm:cxn modelId="{598E6E93-954F-465B-9962-F2817D077E4F}" type="presParOf" srcId="{AC390250-1491-4293-9D9E-6DE96FD25E4C}" destId="{1FC45DC3-91BA-46C2-A0A7-9F97FC4901D9}" srcOrd="2" destOrd="0" presId="urn:microsoft.com/office/officeart/2008/layout/LinedList"/>
    <dgm:cxn modelId="{0ED8BED3-9DCE-4582-BA8B-AEB9CC075F51}" type="presParOf" srcId="{1C4C83C3-B9FF-472C-A7E3-DB609B2147A0}" destId="{95E0CA2A-0A23-445A-8848-1D135A030FCF}" srcOrd="2" destOrd="0" presId="urn:microsoft.com/office/officeart/2008/layout/LinedList"/>
    <dgm:cxn modelId="{1E4B18C6-54D7-47EC-980B-873945EAC161}" type="presParOf" srcId="{1C4C83C3-B9FF-472C-A7E3-DB609B2147A0}" destId="{C92D3FC9-903C-4BC4-81CE-FC57D0777678}" srcOrd="3" destOrd="0" presId="urn:microsoft.com/office/officeart/2008/layout/LinedList"/>
    <dgm:cxn modelId="{1712AFBB-C330-474F-AAB0-E97E3F3D25D5}" type="presParOf" srcId="{1C4C83C3-B9FF-472C-A7E3-DB609B2147A0}" destId="{75BC89FC-D711-4791-AF0D-3F02A4CAF224}" srcOrd="4" destOrd="0" presId="urn:microsoft.com/office/officeart/2008/layout/LinedList"/>
    <dgm:cxn modelId="{7EFD8DA4-7B77-4368-AA19-273155547D3D}" type="presParOf" srcId="{75BC89FC-D711-4791-AF0D-3F02A4CAF224}" destId="{CE9E8535-DAAB-49DB-A1E8-BF28FDD28EE9}" srcOrd="0" destOrd="0" presId="urn:microsoft.com/office/officeart/2008/layout/LinedList"/>
    <dgm:cxn modelId="{AB20868F-9078-4FF0-BA1C-910F60817000}" type="presParOf" srcId="{75BC89FC-D711-4791-AF0D-3F02A4CAF224}" destId="{09432ECD-55E1-4CCD-B2B7-3BCC5C654300}" srcOrd="1" destOrd="0" presId="urn:microsoft.com/office/officeart/2008/layout/LinedList"/>
    <dgm:cxn modelId="{0086A401-5465-4759-AF83-BFA75A04FE62}" type="presParOf" srcId="{75BC89FC-D711-4791-AF0D-3F02A4CAF224}" destId="{AB20CB84-9E34-4D66-A2D4-0EF4B70B07DD}" srcOrd="2" destOrd="0" presId="urn:microsoft.com/office/officeart/2008/layout/LinedList"/>
    <dgm:cxn modelId="{641E4A82-800D-4E22-95F4-32AA9E966E46}" type="presParOf" srcId="{1C4C83C3-B9FF-472C-A7E3-DB609B2147A0}" destId="{99B3961B-A513-4B27-9A92-4688F5209726}" srcOrd="5" destOrd="0" presId="urn:microsoft.com/office/officeart/2008/layout/LinedList"/>
    <dgm:cxn modelId="{55C2C265-0D53-43E5-BCB2-D0DA2A621EEE}" type="presParOf" srcId="{1C4C83C3-B9FF-472C-A7E3-DB609B2147A0}" destId="{12B00210-C242-46AA-9FCD-99F4800CC3EE}" srcOrd="6" destOrd="0" presId="urn:microsoft.com/office/officeart/2008/layout/LinedList"/>
    <dgm:cxn modelId="{E1B5E36D-D93E-48E2-BB75-93CC6536DFF6}" type="presParOf" srcId="{1C4C83C3-B9FF-472C-A7E3-DB609B2147A0}" destId="{A9719E36-FA73-47D5-9E7D-BB7BC3B2A93B}" srcOrd="7" destOrd="0" presId="urn:microsoft.com/office/officeart/2008/layout/LinedList"/>
    <dgm:cxn modelId="{120FCAA2-EEBF-49D3-8D38-1B8E23148AE4}" type="presParOf" srcId="{A9719E36-FA73-47D5-9E7D-BB7BC3B2A93B}" destId="{D7CFC48C-4D73-4C47-9F20-15AD78AA6AAC}" srcOrd="0" destOrd="0" presId="urn:microsoft.com/office/officeart/2008/layout/LinedList"/>
    <dgm:cxn modelId="{DDBD25DD-5999-4B87-8755-806FEC494A41}" type="presParOf" srcId="{A9719E36-FA73-47D5-9E7D-BB7BC3B2A93B}" destId="{B7EF9B35-2999-4A1D-806E-EE3596000D90}" srcOrd="1" destOrd="0" presId="urn:microsoft.com/office/officeart/2008/layout/LinedList"/>
    <dgm:cxn modelId="{BC312219-4937-4043-95D0-C02BFA36502A}" type="presParOf" srcId="{A9719E36-FA73-47D5-9E7D-BB7BC3B2A93B}" destId="{63334B72-4057-443E-B835-85A9601E0F03}" srcOrd="2" destOrd="0" presId="urn:microsoft.com/office/officeart/2008/layout/LinedList"/>
    <dgm:cxn modelId="{59FF5DF0-8BB6-41F5-B116-07E70C9A64D1}" type="presParOf" srcId="{1C4C83C3-B9FF-472C-A7E3-DB609B2147A0}" destId="{5CBF9F4B-08EC-49B4-B4C8-043CB94C17FB}" srcOrd="8" destOrd="0" presId="urn:microsoft.com/office/officeart/2008/layout/LinedList"/>
    <dgm:cxn modelId="{583070C2-7F7E-494A-9D02-000AF3DEDBF8}" type="presParOf" srcId="{1C4C83C3-B9FF-472C-A7E3-DB609B2147A0}" destId="{40AA15BF-9F91-4259-A701-3DCBF12DB607}" srcOrd="9" destOrd="0" presId="urn:microsoft.com/office/officeart/2008/layout/LinedList"/>
    <dgm:cxn modelId="{889E22C4-6299-49B3-B4C6-14C014F0AF70}" type="presParOf" srcId="{9A3E4F87-A096-41AC-8B82-57728ED6E983}" destId="{4412B479-37EB-47EE-80A4-E70B17632B62}" srcOrd="2" destOrd="0" presId="urn:microsoft.com/office/officeart/2008/layout/LinedList"/>
    <dgm:cxn modelId="{48C2979A-68EB-40AB-93D0-3B0F4AE44136}" type="presParOf" srcId="{9A3E4F87-A096-41AC-8B82-57728ED6E983}" destId="{7589A6A0-0C10-4620-86AC-3A33AAD1365F}" srcOrd="3" destOrd="0" presId="urn:microsoft.com/office/officeart/2008/layout/LinedList"/>
    <dgm:cxn modelId="{49C1811C-C84A-4A82-B5A5-3A57D592C95A}" type="presParOf" srcId="{7589A6A0-0C10-4620-86AC-3A33AAD1365F}" destId="{0CB1AF92-3B8D-4945-9FB1-636AE5014940}" srcOrd="0" destOrd="0" presId="urn:microsoft.com/office/officeart/2008/layout/LinedList"/>
    <dgm:cxn modelId="{E862ADEC-1207-4FC6-ADB0-006F3D85146A}" type="presParOf" srcId="{7589A6A0-0C10-4620-86AC-3A33AAD1365F}" destId="{A1684261-8520-454A-A690-DADA7CF0FE6D}" srcOrd="1" destOrd="0" presId="urn:microsoft.com/office/officeart/2008/layout/LinedList"/>
    <dgm:cxn modelId="{4FFA7D8C-2BE3-480B-9A7E-510664B0DEEA}" type="presParOf" srcId="{A1684261-8520-454A-A690-DADA7CF0FE6D}" destId="{21B5F541-ADEC-4200-BC85-A76FB054D363}" srcOrd="0" destOrd="0" presId="urn:microsoft.com/office/officeart/2008/layout/LinedList"/>
    <dgm:cxn modelId="{2F0CE9E4-AB50-40C6-83DF-572F5B28E35D}" type="presParOf" srcId="{A1684261-8520-454A-A690-DADA7CF0FE6D}" destId="{ED4D36D3-29B1-4C8F-8BBB-4D7A6D91D84C}" srcOrd="1" destOrd="0" presId="urn:microsoft.com/office/officeart/2008/layout/LinedList"/>
    <dgm:cxn modelId="{2B885E9B-355B-425E-88CB-1367927FA7D3}" type="presParOf" srcId="{ED4D36D3-29B1-4C8F-8BBB-4D7A6D91D84C}" destId="{35C9B0F7-8C34-4DBD-A672-9BE4A80EB609}" srcOrd="0" destOrd="0" presId="urn:microsoft.com/office/officeart/2008/layout/LinedList"/>
    <dgm:cxn modelId="{2B9D4840-51D5-447F-A982-2000FAEF1530}" type="presParOf" srcId="{ED4D36D3-29B1-4C8F-8BBB-4D7A6D91D84C}" destId="{4056CE50-C379-4A6A-913B-C69902E11BC4}" srcOrd="1" destOrd="0" presId="urn:microsoft.com/office/officeart/2008/layout/LinedList"/>
    <dgm:cxn modelId="{C7730973-12FC-4FB6-9621-EFEBF035F281}" type="presParOf" srcId="{ED4D36D3-29B1-4C8F-8BBB-4D7A6D91D84C}" destId="{6FB4DA2C-40C6-4EFC-8C79-602CAB07525B}" srcOrd="2" destOrd="0" presId="urn:microsoft.com/office/officeart/2008/layout/LinedList"/>
    <dgm:cxn modelId="{B679AB38-0C50-416A-9038-09B7BE722A4E}" type="presParOf" srcId="{A1684261-8520-454A-A690-DADA7CF0FE6D}" destId="{D2E49E35-881D-454E-B3A2-E5A114A6FCA5}" srcOrd="2" destOrd="0" presId="urn:microsoft.com/office/officeart/2008/layout/LinedList"/>
    <dgm:cxn modelId="{C472891F-4BF2-46BD-8C87-643607481E6A}" type="presParOf" srcId="{A1684261-8520-454A-A690-DADA7CF0FE6D}" destId="{C5B315B5-B305-45E3-B002-66141347353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51F730-E3E7-4F74-B1C0-BC8C14465BBB}" type="doc">
      <dgm:prSet loTypeId="urn:microsoft.com/office/officeart/2008/layout/LinedList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27B71E-2540-4B8A-AE8A-1625C7B74886}">
      <dgm:prSet/>
      <dgm:spPr/>
      <dgm:t>
        <a:bodyPr/>
        <a:lstStyle/>
        <a:p>
          <a:r>
            <a:rPr lang="en-US"/>
            <a:t>Communication models</a:t>
          </a:r>
        </a:p>
      </dgm:t>
    </dgm:pt>
    <dgm:pt modelId="{431A1EC9-4783-43F9-886B-C5E994F14211}" type="parTrans" cxnId="{923CD5D8-D96A-458D-9CE0-7C6085D49350}">
      <dgm:prSet/>
      <dgm:spPr/>
      <dgm:t>
        <a:bodyPr/>
        <a:lstStyle/>
        <a:p>
          <a:endParaRPr lang="en-US"/>
        </a:p>
      </dgm:t>
    </dgm:pt>
    <dgm:pt modelId="{37D894DE-BA7A-4CD8-87F0-FA20369CDA57}" type="sibTrans" cxnId="{923CD5D8-D96A-458D-9CE0-7C6085D49350}">
      <dgm:prSet/>
      <dgm:spPr/>
      <dgm:t>
        <a:bodyPr/>
        <a:lstStyle/>
        <a:p>
          <a:endParaRPr lang="en-US"/>
        </a:p>
      </dgm:t>
    </dgm:pt>
    <dgm:pt modelId="{433C6385-AA49-46E3-9AE5-1B549247520A}">
      <dgm:prSet/>
      <dgm:spPr/>
      <dgm:t>
        <a:bodyPr/>
        <a:lstStyle/>
        <a:p>
          <a:r>
            <a:rPr lang="en-US"/>
            <a:t>Signal</a:t>
          </a:r>
        </a:p>
      </dgm:t>
    </dgm:pt>
    <dgm:pt modelId="{2D24794F-FC5D-483E-832A-31A3DDCA4A9A}" type="parTrans" cxnId="{4FE7719D-6D4C-4298-8A09-32F09B458937}">
      <dgm:prSet/>
      <dgm:spPr/>
      <dgm:t>
        <a:bodyPr/>
        <a:lstStyle/>
        <a:p>
          <a:endParaRPr lang="en-US"/>
        </a:p>
      </dgm:t>
    </dgm:pt>
    <dgm:pt modelId="{AA64E4AD-5D9F-48A1-8B5C-49300BE32661}" type="sibTrans" cxnId="{4FE7719D-6D4C-4298-8A09-32F09B458937}">
      <dgm:prSet/>
      <dgm:spPr/>
      <dgm:t>
        <a:bodyPr/>
        <a:lstStyle/>
        <a:p>
          <a:endParaRPr lang="en-US"/>
        </a:p>
      </dgm:t>
    </dgm:pt>
    <dgm:pt modelId="{36208B75-2631-4EF4-A8D0-EFAB524F0975}">
      <dgm:prSet/>
      <dgm:spPr/>
      <dgm:t>
        <a:bodyPr/>
        <a:lstStyle/>
        <a:p>
          <a:r>
            <a:rPr lang="en-US"/>
            <a:t>Pipe</a:t>
          </a:r>
        </a:p>
      </dgm:t>
    </dgm:pt>
    <dgm:pt modelId="{0CDD4AF8-0826-4836-ACF0-E98FD1A4A07F}" type="parTrans" cxnId="{60CF28F0-A650-4CFC-94C5-81DEC0F4784A}">
      <dgm:prSet/>
      <dgm:spPr/>
      <dgm:t>
        <a:bodyPr/>
        <a:lstStyle/>
        <a:p>
          <a:endParaRPr lang="en-US"/>
        </a:p>
      </dgm:t>
    </dgm:pt>
    <dgm:pt modelId="{4CDCD57D-E814-445F-BD16-CB7CF6EECE74}" type="sibTrans" cxnId="{60CF28F0-A650-4CFC-94C5-81DEC0F4784A}">
      <dgm:prSet/>
      <dgm:spPr/>
      <dgm:t>
        <a:bodyPr/>
        <a:lstStyle/>
        <a:p>
          <a:endParaRPr lang="en-US"/>
        </a:p>
      </dgm:t>
    </dgm:pt>
    <dgm:pt modelId="{06DF4E4D-E56E-4F6E-A389-8368E1AFA9B0}">
      <dgm:prSet/>
      <dgm:spPr/>
      <dgm:t>
        <a:bodyPr/>
        <a:lstStyle/>
        <a:p>
          <a:r>
            <a:rPr lang="en-US"/>
            <a:t>Socket / Network</a:t>
          </a:r>
        </a:p>
      </dgm:t>
    </dgm:pt>
    <dgm:pt modelId="{B84AB08A-1047-43B6-B945-103351B4C1E9}" type="parTrans" cxnId="{4287B0E2-9DFC-4535-A615-376F19C4CC8D}">
      <dgm:prSet/>
      <dgm:spPr/>
      <dgm:t>
        <a:bodyPr/>
        <a:lstStyle/>
        <a:p>
          <a:endParaRPr lang="en-US"/>
        </a:p>
      </dgm:t>
    </dgm:pt>
    <dgm:pt modelId="{C5CC3529-8E96-4451-B0E8-FDDBEA598C6B}" type="sibTrans" cxnId="{4287B0E2-9DFC-4535-A615-376F19C4CC8D}">
      <dgm:prSet/>
      <dgm:spPr/>
      <dgm:t>
        <a:bodyPr/>
        <a:lstStyle/>
        <a:p>
          <a:endParaRPr lang="en-US"/>
        </a:p>
      </dgm:t>
    </dgm:pt>
    <dgm:pt modelId="{E6414E95-B0DA-49AB-8DE5-DCAE0DC21692}">
      <dgm:prSet/>
      <dgm:spPr/>
      <dgm:t>
        <a:bodyPr/>
        <a:lstStyle/>
        <a:p>
          <a:r>
            <a:rPr lang="en-US"/>
            <a:t>Shared memory / memory mapped file</a:t>
          </a:r>
        </a:p>
      </dgm:t>
    </dgm:pt>
    <dgm:pt modelId="{A6824D9E-16EE-41D5-928E-3FBF6B670E3A}" type="parTrans" cxnId="{C3AC2EA0-05E8-4AC8-BCEA-A6141444D41E}">
      <dgm:prSet/>
      <dgm:spPr/>
      <dgm:t>
        <a:bodyPr/>
        <a:lstStyle/>
        <a:p>
          <a:endParaRPr lang="en-US"/>
        </a:p>
      </dgm:t>
    </dgm:pt>
    <dgm:pt modelId="{3BE7EDCC-3033-400C-A780-E56D183FB0C9}" type="sibTrans" cxnId="{C3AC2EA0-05E8-4AC8-BCEA-A6141444D41E}">
      <dgm:prSet/>
      <dgm:spPr/>
      <dgm:t>
        <a:bodyPr/>
        <a:lstStyle/>
        <a:p>
          <a:endParaRPr lang="en-US"/>
        </a:p>
      </dgm:t>
    </dgm:pt>
    <dgm:pt modelId="{62A16258-306B-4A31-9864-DC7A688A47EF}">
      <dgm:prSet/>
      <dgm:spPr/>
      <dgm:t>
        <a:bodyPr/>
        <a:lstStyle/>
        <a:p>
          <a:r>
            <a:rPr lang="en-US"/>
            <a:t>Message queue / Message passing</a:t>
          </a:r>
        </a:p>
      </dgm:t>
    </dgm:pt>
    <dgm:pt modelId="{BA41899C-2449-4587-B427-8A38ABC1AF93}" type="parTrans" cxnId="{E641FABD-5840-4A85-B207-AEEBE54F1100}">
      <dgm:prSet/>
      <dgm:spPr/>
      <dgm:t>
        <a:bodyPr/>
        <a:lstStyle/>
        <a:p>
          <a:endParaRPr lang="en-US"/>
        </a:p>
      </dgm:t>
    </dgm:pt>
    <dgm:pt modelId="{FF3DF316-2B06-49A1-ACB1-F58761826DFC}" type="sibTrans" cxnId="{E641FABD-5840-4A85-B207-AEEBE54F1100}">
      <dgm:prSet/>
      <dgm:spPr/>
      <dgm:t>
        <a:bodyPr/>
        <a:lstStyle/>
        <a:p>
          <a:endParaRPr lang="en-US"/>
        </a:p>
      </dgm:t>
    </dgm:pt>
    <dgm:pt modelId="{8A911AF9-0698-4CD4-96A9-B0B6C7696E82}">
      <dgm:prSet/>
      <dgm:spPr/>
      <dgm:t>
        <a:bodyPr/>
        <a:lstStyle/>
        <a:p>
          <a:r>
            <a:rPr lang="en-US"/>
            <a:t>File</a:t>
          </a:r>
        </a:p>
      </dgm:t>
    </dgm:pt>
    <dgm:pt modelId="{9E525A30-0779-4F93-A3E2-7265F4705C7E}" type="parTrans" cxnId="{8776E053-41FF-4F5A-978A-2D2AF2406B55}">
      <dgm:prSet/>
      <dgm:spPr/>
      <dgm:t>
        <a:bodyPr/>
        <a:lstStyle/>
        <a:p>
          <a:endParaRPr lang="en-US"/>
        </a:p>
      </dgm:t>
    </dgm:pt>
    <dgm:pt modelId="{0BF4C493-B434-4267-B5EA-A9BA1D3A0672}" type="sibTrans" cxnId="{8776E053-41FF-4F5A-978A-2D2AF2406B55}">
      <dgm:prSet/>
      <dgm:spPr/>
      <dgm:t>
        <a:bodyPr/>
        <a:lstStyle/>
        <a:p>
          <a:endParaRPr lang="en-US"/>
        </a:p>
      </dgm:t>
    </dgm:pt>
    <dgm:pt modelId="{A6E512E6-FC6C-4FE6-AB3E-8CAB9A395F7F}" type="pres">
      <dgm:prSet presAssocID="{C451F730-E3E7-4F74-B1C0-BC8C14465BBB}" presName="vert0" presStyleCnt="0">
        <dgm:presLayoutVars>
          <dgm:dir/>
          <dgm:animOne val="branch"/>
          <dgm:animLvl val="lvl"/>
        </dgm:presLayoutVars>
      </dgm:prSet>
      <dgm:spPr/>
    </dgm:pt>
    <dgm:pt modelId="{61FE0547-AC0F-4F97-AE13-3600E720E3CA}" type="pres">
      <dgm:prSet presAssocID="{7927B71E-2540-4B8A-AE8A-1625C7B74886}" presName="thickLine" presStyleLbl="alignNode1" presStyleIdx="0" presStyleCnt="1"/>
      <dgm:spPr/>
    </dgm:pt>
    <dgm:pt modelId="{36FAA34A-ECD3-4455-84B1-26C4792DE6A1}" type="pres">
      <dgm:prSet presAssocID="{7927B71E-2540-4B8A-AE8A-1625C7B74886}" presName="horz1" presStyleCnt="0"/>
      <dgm:spPr/>
    </dgm:pt>
    <dgm:pt modelId="{D5896C00-AB46-4B26-BCD0-2D2D65D1A2E1}" type="pres">
      <dgm:prSet presAssocID="{7927B71E-2540-4B8A-AE8A-1625C7B74886}" presName="tx1" presStyleLbl="revTx" presStyleIdx="0" presStyleCnt="7"/>
      <dgm:spPr/>
    </dgm:pt>
    <dgm:pt modelId="{8DF209B9-C73C-474B-A661-C0AF3B4A70ED}" type="pres">
      <dgm:prSet presAssocID="{7927B71E-2540-4B8A-AE8A-1625C7B74886}" presName="vert1" presStyleCnt="0"/>
      <dgm:spPr/>
    </dgm:pt>
    <dgm:pt modelId="{4D9ADA63-B4C4-41AE-A58A-BC5B7242A468}" type="pres">
      <dgm:prSet presAssocID="{433C6385-AA49-46E3-9AE5-1B549247520A}" presName="vertSpace2a" presStyleCnt="0"/>
      <dgm:spPr/>
    </dgm:pt>
    <dgm:pt modelId="{698986B5-74DB-4936-9B7E-FA2ADDF8E19C}" type="pres">
      <dgm:prSet presAssocID="{433C6385-AA49-46E3-9AE5-1B549247520A}" presName="horz2" presStyleCnt="0"/>
      <dgm:spPr/>
    </dgm:pt>
    <dgm:pt modelId="{7F62D4BD-B72D-4A86-9687-EF0244CC96B3}" type="pres">
      <dgm:prSet presAssocID="{433C6385-AA49-46E3-9AE5-1B549247520A}" presName="horzSpace2" presStyleCnt="0"/>
      <dgm:spPr/>
    </dgm:pt>
    <dgm:pt modelId="{DA8DA8C8-92B0-4A8B-B7B9-26D5B8FFCE3D}" type="pres">
      <dgm:prSet presAssocID="{433C6385-AA49-46E3-9AE5-1B549247520A}" presName="tx2" presStyleLbl="revTx" presStyleIdx="1" presStyleCnt="7"/>
      <dgm:spPr/>
    </dgm:pt>
    <dgm:pt modelId="{70C645EC-EA3D-4963-B8A1-525736F1F163}" type="pres">
      <dgm:prSet presAssocID="{433C6385-AA49-46E3-9AE5-1B549247520A}" presName="vert2" presStyleCnt="0"/>
      <dgm:spPr/>
    </dgm:pt>
    <dgm:pt modelId="{0662D08B-19EC-46F2-9B7F-8822426B7DDF}" type="pres">
      <dgm:prSet presAssocID="{433C6385-AA49-46E3-9AE5-1B549247520A}" presName="thinLine2b" presStyleLbl="callout" presStyleIdx="0" presStyleCnt="6"/>
      <dgm:spPr/>
    </dgm:pt>
    <dgm:pt modelId="{89A11CDD-2889-4298-9A41-FA3DA2E205BF}" type="pres">
      <dgm:prSet presAssocID="{433C6385-AA49-46E3-9AE5-1B549247520A}" presName="vertSpace2b" presStyleCnt="0"/>
      <dgm:spPr/>
    </dgm:pt>
    <dgm:pt modelId="{F84C4036-630B-4DCE-8D8E-0088C9D460A9}" type="pres">
      <dgm:prSet presAssocID="{36208B75-2631-4EF4-A8D0-EFAB524F0975}" presName="horz2" presStyleCnt="0"/>
      <dgm:spPr/>
    </dgm:pt>
    <dgm:pt modelId="{054A5393-1F19-40C4-9A50-8B0D191B0D81}" type="pres">
      <dgm:prSet presAssocID="{36208B75-2631-4EF4-A8D0-EFAB524F0975}" presName="horzSpace2" presStyleCnt="0"/>
      <dgm:spPr/>
    </dgm:pt>
    <dgm:pt modelId="{E8E2A69B-7237-4D78-988E-2592E49B59D3}" type="pres">
      <dgm:prSet presAssocID="{36208B75-2631-4EF4-A8D0-EFAB524F0975}" presName="tx2" presStyleLbl="revTx" presStyleIdx="2" presStyleCnt="7"/>
      <dgm:spPr/>
    </dgm:pt>
    <dgm:pt modelId="{208199CF-42FB-422C-A2D2-972D975F45F4}" type="pres">
      <dgm:prSet presAssocID="{36208B75-2631-4EF4-A8D0-EFAB524F0975}" presName="vert2" presStyleCnt="0"/>
      <dgm:spPr/>
    </dgm:pt>
    <dgm:pt modelId="{695563AE-4192-43DA-93DC-4536A3A73158}" type="pres">
      <dgm:prSet presAssocID="{36208B75-2631-4EF4-A8D0-EFAB524F0975}" presName="thinLine2b" presStyleLbl="callout" presStyleIdx="1" presStyleCnt="6"/>
      <dgm:spPr/>
    </dgm:pt>
    <dgm:pt modelId="{022A6D9A-DECF-41E2-99A9-2EE14C210650}" type="pres">
      <dgm:prSet presAssocID="{36208B75-2631-4EF4-A8D0-EFAB524F0975}" presName="vertSpace2b" presStyleCnt="0"/>
      <dgm:spPr/>
    </dgm:pt>
    <dgm:pt modelId="{0268B760-90D5-444B-8FD8-6A02599D6422}" type="pres">
      <dgm:prSet presAssocID="{06DF4E4D-E56E-4F6E-A389-8368E1AFA9B0}" presName="horz2" presStyleCnt="0"/>
      <dgm:spPr/>
    </dgm:pt>
    <dgm:pt modelId="{B1CA2611-4967-4289-A9DD-6C06A7C2CE19}" type="pres">
      <dgm:prSet presAssocID="{06DF4E4D-E56E-4F6E-A389-8368E1AFA9B0}" presName="horzSpace2" presStyleCnt="0"/>
      <dgm:spPr/>
    </dgm:pt>
    <dgm:pt modelId="{9B579F71-1B19-448F-9048-30DA047AF79B}" type="pres">
      <dgm:prSet presAssocID="{06DF4E4D-E56E-4F6E-A389-8368E1AFA9B0}" presName="tx2" presStyleLbl="revTx" presStyleIdx="3" presStyleCnt="7"/>
      <dgm:spPr/>
    </dgm:pt>
    <dgm:pt modelId="{2EA8B188-FBBD-4B7D-B8EB-A21855DDED5B}" type="pres">
      <dgm:prSet presAssocID="{06DF4E4D-E56E-4F6E-A389-8368E1AFA9B0}" presName="vert2" presStyleCnt="0"/>
      <dgm:spPr/>
    </dgm:pt>
    <dgm:pt modelId="{857D9CA4-F4A2-4CE2-A02B-879AC8CB9F4B}" type="pres">
      <dgm:prSet presAssocID="{06DF4E4D-E56E-4F6E-A389-8368E1AFA9B0}" presName="thinLine2b" presStyleLbl="callout" presStyleIdx="2" presStyleCnt="6"/>
      <dgm:spPr/>
    </dgm:pt>
    <dgm:pt modelId="{88E695B8-02C1-4A69-8268-16AC6F27BE15}" type="pres">
      <dgm:prSet presAssocID="{06DF4E4D-E56E-4F6E-A389-8368E1AFA9B0}" presName="vertSpace2b" presStyleCnt="0"/>
      <dgm:spPr/>
    </dgm:pt>
    <dgm:pt modelId="{33691F91-67D5-4008-B5FE-808C0EEE93EF}" type="pres">
      <dgm:prSet presAssocID="{E6414E95-B0DA-49AB-8DE5-DCAE0DC21692}" presName="horz2" presStyleCnt="0"/>
      <dgm:spPr/>
    </dgm:pt>
    <dgm:pt modelId="{3D8DDE63-6AE2-405F-9272-E23870BDE12C}" type="pres">
      <dgm:prSet presAssocID="{E6414E95-B0DA-49AB-8DE5-DCAE0DC21692}" presName="horzSpace2" presStyleCnt="0"/>
      <dgm:spPr/>
    </dgm:pt>
    <dgm:pt modelId="{CB16E239-D12A-4177-A3F1-7B7FBD62A9D6}" type="pres">
      <dgm:prSet presAssocID="{E6414E95-B0DA-49AB-8DE5-DCAE0DC21692}" presName="tx2" presStyleLbl="revTx" presStyleIdx="4" presStyleCnt="7"/>
      <dgm:spPr/>
    </dgm:pt>
    <dgm:pt modelId="{4485443E-6F1D-4EE2-BC34-2926E87D0B09}" type="pres">
      <dgm:prSet presAssocID="{E6414E95-B0DA-49AB-8DE5-DCAE0DC21692}" presName="vert2" presStyleCnt="0"/>
      <dgm:spPr/>
    </dgm:pt>
    <dgm:pt modelId="{672DD05E-6903-4CB0-9E46-7AE91633020C}" type="pres">
      <dgm:prSet presAssocID="{E6414E95-B0DA-49AB-8DE5-DCAE0DC21692}" presName="thinLine2b" presStyleLbl="callout" presStyleIdx="3" presStyleCnt="6"/>
      <dgm:spPr/>
    </dgm:pt>
    <dgm:pt modelId="{38048426-A4EC-4598-90DE-DAD03B3FEB73}" type="pres">
      <dgm:prSet presAssocID="{E6414E95-B0DA-49AB-8DE5-DCAE0DC21692}" presName="vertSpace2b" presStyleCnt="0"/>
      <dgm:spPr/>
    </dgm:pt>
    <dgm:pt modelId="{3CC98A2E-90F5-4FC3-91C9-46A92750D659}" type="pres">
      <dgm:prSet presAssocID="{62A16258-306B-4A31-9864-DC7A688A47EF}" presName="horz2" presStyleCnt="0"/>
      <dgm:spPr/>
    </dgm:pt>
    <dgm:pt modelId="{E141B607-91BF-436A-A12E-F2C57AB81E15}" type="pres">
      <dgm:prSet presAssocID="{62A16258-306B-4A31-9864-DC7A688A47EF}" presName="horzSpace2" presStyleCnt="0"/>
      <dgm:spPr/>
    </dgm:pt>
    <dgm:pt modelId="{C40BD678-BC5D-4603-9A3B-FC158229B874}" type="pres">
      <dgm:prSet presAssocID="{62A16258-306B-4A31-9864-DC7A688A47EF}" presName="tx2" presStyleLbl="revTx" presStyleIdx="5" presStyleCnt="7"/>
      <dgm:spPr/>
    </dgm:pt>
    <dgm:pt modelId="{02C15504-F8E9-4325-9A2F-F4193A69685D}" type="pres">
      <dgm:prSet presAssocID="{62A16258-306B-4A31-9864-DC7A688A47EF}" presName="vert2" presStyleCnt="0"/>
      <dgm:spPr/>
    </dgm:pt>
    <dgm:pt modelId="{5B3C35F1-8C93-45FB-BB8B-4D2DEABEF901}" type="pres">
      <dgm:prSet presAssocID="{62A16258-306B-4A31-9864-DC7A688A47EF}" presName="thinLine2b" presStyleLbl="callout" presStyleIdx="4" presStyleCnt="6"/>
      <dgm:spPr/>
    </dgm:pt>
    <dgm:pt modelId="{C91DEAD8-8E35-4986-9B5A-EB5B7CC3B58D}" type="pres">
      <dgm:prSet presAssocID="{62A16258-306B-4A31-9864-DC7A688A47EF}" presName="vertSpace2b" presStyleCnt="0"/>
      <dgm:spPr/>
    </dgm:pt>
    <dgm:pt modelId="{433CF07B-E330-4B20-AE46-1AD270B00B06}" type="pres">
      <dgm:prSet presAssocID="{8A911AF9-0698-4CD4-96A9-B0B6C7696E82}" presName="horz2" presStyleCnt="0"/>
      <dgm:spPr/>
    </dgm:pt>
    <dgm:pt modelId="{698A9B10-E577-4C03-8704-91AFAC5D91F9}" type="pres">
      <dgm:prSet presAssocID="{8A911AF9-0698-4CD4-96A9-B0B6C7696E82}" presName="horzSpace2" presStyleCnt="0"/>
      <dgm:spPr/>
    </dgm:pt>
    <dgm:pt modelId="{628B5C2A-4E1B-48F9-9605-70031B367C5D}" type="pres">
      <dgm:prSet presAssocID="{8A911AF9-0698-4CD4-96A9-B0B6C7696E82}" presName="tx2" presStyleLbl="revTx" presStyleIdx="6" presStyleCnt="7"/>
      <dgm:spPr/>
    </dgm:pt>
    <dgm:pt modelId="{42C20419-1639-444B-81B4-CD2759DE02AE}" type="pres">
      <dgm:prSet presAssocID="{8A911AF9-0698-4CD4-96A9-B0B6C7696E82}" presName="vert2" presStyleCnt="0"/>
      <dgm:spPr/>
    </dgm:pt>
    <dgm:pt modelId="{88C519B9-0F12-43DF-9261-C69ED1C2ABC8}" type="pres">
      <dgm:prSet presAssocID="{8A911AF9-0698-4CD4-96A9-B0B6C7696E82}" presName="thinLine2b" presStyleLbl="callout" presStyleIdx="5" presStyleCnt="6"/>
      <dgm:spPr/>
    </dgm:pt>
    <dgm:pt modelId="{15771D1F-454E-4FAF-98AA-A4AF3C3190A6}" type="pres">
      <dgm:prSet presAssocID="{8A911AF9-0698-4CD4-96A9-B0B6C7696E82}" presName="vertSpace2b" presStyleCnt="0"/>
      <dgm:spPr/>
    </dgm:pt>
  </dgm:ptLst>
  <dgm:cxnLst>
    <dgm:cxn modelId="{AFCC2C43-D8C0-4C9C-B2CA-49F619A4E9D0}" type="presOf" srcId="{E6414E95-B0DA-49AB-8DE5-DCAE0DC21692}" destId="{CB16E239-D12A-4177-A3F1-7B7FBD62A9D6}" srcOrd="0" destOrd="0" presId="urn:microsoft.com/office/officeart/2008/layout/LinedList"/>
    <dgm:cxn modelId="{E4F54571-7665-487A-8D0A-96C8E0856238}" type="presOf" srcId="{433C6385-AA49-46E3-9AE5-1B549247520A}" destId="{DA8DA8C8-92B0-4A8B-B7B9-26D5B8FFCE3D}" srcOrd="0" destOrd="0" presId="urn:microsoft.com/office/officeart/2008/layout/LinedList"/>
    <dgm:cxn modelId="{8776E053-41FF-4F5A-978A-2D2AF2406B55}" srcId="{7927B71E-2540-4B8A-AE8A-1625C7B74886}" destId="{8A911AF9-0698-4CD4-96A9-B0B6C7696E82}" srcOrd="5" destOrd="0" parTransId="{9E525A30-0779-4F93-A3E2-7265F4705C7E}" sibTransId="{0BF4C493-B434-4267-B5EA-A9BA1D3A0672}"/>
    <dgm:cxn modelId="{4FE7719D-6D4C-4298-8A09-32F09B458937}" srcId="{7927B71E-2540-4B8A-AE8A-1625C7B74886}" destId="{433C6385-AA49-46E3-9AE5-1B549247520A}" srcOrd="0" destOrd="0" parTransId="{2D24794F-FC5D-483E-832A-31A3DDCA4A9A}" sibTransId="{AA64E4AD-5D9F-48A1-8B5C-49300BE32661}"/>
    <dgm:cxn modelId="{C3AC2EA0-05E8-4AC8-BCEA-A6141444D41E}" srcId="{7927B71E-2540-4B8A-AE8A-1625C7B74886}" destId="{E6414E95-B0DA-49AB-8DE5-DCAE0DC21692}" srcOrd="3" destOrd="0" parTransId="{A6824D9E-16EE-41D5-928E-3FBF6B670E3A}" sibTransId="{3BE7EDCC-3033-400C-A780-E56D183FB0C9}"/>
    <dgm:cxn modelId="{E641FABD-5840-4A85-B207-AEEBE54F1100}" srcId="{7927B71E-2540-4B8A-AE8A-1625C7B74886}" destId="{62A16258-306B-4A31-9864-DC7A688A47EF}" srcOrd="4" destOrd="0" parTransId="{BA41899C-2449-4587-B427-8A38ABC1AF93}" sibTransId="{FF3DF316-2B06-49A1-ACB1-F58761826DFC}"/>
    <dgm:cxn modelId="{75231DBE-610E-476F-B7FB-DACC1C68E453}" type="presOf" srcId="{8A911AF9-0698-4CD4-96A9-B0B6C7696E82}" destId="{628B5C2A-4E1B-48F9-9605-70031B367C5D}" srcOrd="0" destOrd="0" presId="urn:microsoft.com/office/officeart/2008/layout/LinedList"/>
    <dgm:cxn modelId="{65BF53C6-1390-4C25-8DBB-DFEB7CC725B9}" type="presOf" srcId="{7927B71E-2540-4B8A-AE8A-1625C7B74886}" destId="{D5896C00-AB46-4B26-BCD0-2D2D65D1A2E1}" srcOrd="0" destOrd="0" presId="urn:microsoft.com/office/officeart/2008/layout/LinedList"/>
    <dgm:cxn modelId="{CC73D2D0-66F2-4E3E-80E5-F36D06486284}" type="presOf" srcId="{62A16258-306B-4A31-9864-DC7A688A47EF}" destId="{C40BD678-BC5D-4603-9A3B-FC158229B874}" srcOrd="0" destOrd="0" presId="urn:microsoft.com/office/officeart/2008/layout/LinedList"/>
    <dgm:cxn modelId="{923CD5D8-D96A-458D-9CE0-7C6085D49350}" srcId="{C451F730-E3E7-4F74-B1C0-BC8C14465BBB}" destId="{7927B71E-2540-4B8A-AE8A-1625C7B74886}" srcOrd="0" destOrd="0" parTransId="{431A1EC9-4783-43F9-886B-C5E994F14211}" sibTransId="{37D894DE-BA7A-4CD8-87F0-FA20369CDA57}"/>
    <dgm:cxn modelId="{4287B0E2-9DFC-4535-A615-376F19C4CC8D}" srcId="{7927B71E-2540-4B8A-AE8A-1625C7B74886}" destId="{06DF4E4D-E56E-4F6E-A389-8368E1AFA9B0}" srcOrd="2" destOrd="0" parTransId="{B84AB08A-1047-43B6-B945-103351B4C1E9}" sibTransId="{C5CC3529-8E96-4451-B0E8-FDDBEA598C6B}"/>
    <dgm:cxn modelId="{F03DCCE8-DE02-4765-BA47-F09CD31307CD}" type="presOf" srcId="{06DF4E4D-E56E-4F6E-A389-8368E1AFA9B0}" destId="{9B579F71-1B19-448F-9048-30DA047AF79B}" srcOrd="0" destOrd="0" presId="urn:microsoft.com/office/officeart/2008/layout/LinedList"/>
    <dgm:cxn modelId="{60CF28F0-A650-4CFC-94C5-81DEC0F4784A}" srcId="{7927B71E-2540-4B8A-AE8A-1625C7B74886}" destId="{36208B75-2631-4EF4-A8D0-EFAB524F0975}" srcOrd="1" destOrd="0" parTransId="{0CDD4AF8-0826-4836-ACF0-E98FD1A4A07F}" sibTransId="{4CDCD57D-E814-445F-BD16-CB7CF6EECE74}"/>
    <dgm:cxn modelId="{7FB308F1-CFAA-4877-BB3C-50CB2E18258A}" type="presOf" srcId="{C451F730-E3E7-4F74-B1C0-BC8C14465BBB}" destId="{A6E512E6-FC6C-4FE6-AB3E-8CAB9A395F7F}" srcOrd="0" destOrd="0" presId="urn:microsoft.com/office/officeart/2008/layout/LinedList"/>
    <dgm:cxn modelId="{0A58FCF4-F0FE-4591-AEFD-A00AAE736B91}" type="presOf" srcId="{36208B75-2631-4EF4-A8D0-EFAB524F0975}" destId="{E8E2A69B-7237-4D78-988E-2592E49B59D3}" srcOrd="0" destOrd="0" presId="urn:microsoft.com/office/officeart/2008/layout/LinedList"/>
    <dgm:cxn modelId="{A96B4AB6-FB54-40CA-849B-DFA11A8C2799}" type="presParOf" srcId="{A6E512E6-FC6C-4FE6-AB3E-8CAB9A395F7F}" destId="{61FE0547-AC0F-4F97-AE13-3600E720E3CA}" srcOrd="0" destOrd="0" presId="urn:microsoft.com/office/officeart/2008/layout/LinedList"/>
    <dgm:cxn modelId="{745C8240-03E5-42E8-8858-FE0AE4C3C50A}" type="presParOf" srcId="{A6E512E6-FC6C-4FE6-AB3E-8CAB9A395F7F}" destId="{36FAA34A-ECD3-4455-84B1-26C4792DE6A1}" srcOrd="1" destOrd="0" presId="urn:microsoft.com/office/officeart/2008/layout/LinedList"/>
    <dgm:cxn modelId="{FCDC4D93-0CED-4D53-8691-B06E52559655}" type="presParOf" srcId="{36FAA34A-ECD3-4455-84B1-26C4792DE6A1}" destId="{D5896C00-AB46-4B26-BCD0-2D2D65D1A2E1}" srcOrd="0" destOrd="0" presId="urn:microsoft.com/office/officeart/2008/layout/LinedList"/>
    <dgm:cxn modelId="{FE02C018-9CD3-4C3F-8680-89F078644789}" type="presParOf" srcId="{36FAA34A-ECD3-4455-84B1-26C4792DE6A1}" destId="{8DF209B9-C73C-474B-A661-C0AF3B4A70ED}" srcOrd="1" destOrd="0" presId="urn:microsoft.com/office/officeart/2008/layout/LinedList"/>
    <dgm:cxn modelId="{E346425D-E0C4-49E7-AB8A-1A47EB7529AE}" type="presParOf" srcId="{8DF209B9-C73C-474B-A661-C0AF3B4A70ED}" destId="{4D9ADA63-B4C4-41AE-A58A-BC5B7242A468}" srcOrd="0" destOrd="0" presId="urn:microsoft.com/office/officeart/2008/layout/LinedList"/>
    <dgm:cxn modelId="{F18EA05D-702F-46A1-98E4-E8C24BCB1B0C}" type="presParOf" srcId="{8DF209B9-C73C-474B-A661-C0AF3B4A70ED}" destId="{698986B5-74DB-4936-9B7E-FA2ADDF8E19C}" srcOrd="1" destOrd="0" presId="urn:microsoft.com/office/officeart/2008/layout/LinedList"/>
    <dgm:cxn modelId="{CC4B553F-1AAA-4BDA-86E3-1343A38FAD69}" type="presParOf" srcId="{698986B5-74DB-4936-9B7E-FA2ADDF8E19C}" destId="{7F62D4BD-B72D-4A86-9687-EF0244CC96B3}" srcOrd="0" destOrd="0" presId="urn:microsoft.com/office/officeart/2008/layout/LinedList"/>
    <dgm:cxn modelId="{EA804F87-0AA0-4530-8476-270F8DE5F3A1}" type="presParOf" srcId="{698986B5-74DB-4936-9B7E-FA2ADDF8E19C}" destId="{DA8DA8C8-92B0-4A8B-B7B9-26D5B8FFCE3D}" srcOrd="1" destOrd="0" presId="urn:microsoft.com/office/officeart/2008/layout/LinedList"/>
    <dgm:cxn modelId="{8A286724-FDC7-4921-AA04-4A868F998501}" type="presParOf" srcId="{698986B5-74DB-4936-9B7E-FA2ADDF8E19C}" destId="{70C645EC-EA3D-4963-B8A1-525736F1F163}" srcOrd="2" destOrd="0" presId="urn:microsoft.com/office/officeart/2008/layout/LinedList"/>
    <dgm:cxn modelId="{100B4424-E95A-4D2F-8FE2-E609C5FB29E3}" type="presParOf" srcId="{8DF209B9-C73C-474B-A661-C0AF3B4A70ED}" destId="{0662D08B-19EC-46F2-9B7F-8822426B7DDF}" srcOrd="2" destOrd="0" presId="urn:microsoft.com/office/officeart/2008/layout/LinedList"/>
    <dgm:cxn modelId="{AE777BB3-6120-4EF3-9776-36A5A5D8FD94}" type="presParOf" srcId="{8DF209B9-C73C-474B-A661-C0AF3B4A70ED}" destId="{89A11CDD-2889-4298-9A41-FA3DA2E205BF}" srcOrd="3" destOrd="0" presId="urn:microsoft.com/office/officeart/2008/layout/LinedList"/>
    <dgm:cxn modelId="{CDF38680-8093-4D18-858B-79482FEC977A}" type="presParOf" srcId="{8DF209B9-C73C-474B-A661-C0AF3B4A70ED}" destId="{F84C4036-630B-4DCE-8D8E-0088C9D460A9}" srcOrd="4" destOrd="0" presId="urn:microsoft.com/office/officeart/2008/layout/LinedList"/>
    <dgm:cxn modelId="{59DBFBAA-B497-4760-A4BE-2D8C8B9C5D5C}" type="presParOf" srcId="{F84C4036-630B-4DCE-8D8E-0088C9D460A9}" destId="{054A5393-1F19-40C4-9A50-8B0D191B0D81}" srcOrd="0" destOrd="0" presId="urn:microsoft.com/office/officeart/2008/layout/LinedList"/>
    <dgm:cxn modelId="{8CE629C4-3ABC-4550-B6C4-0BBEC02A12B1}" type="presParOf" srcId="{F84C4036-630B-4DCE-8D8E-0088C9D460A9}" destId="{E8E2A69B-7237-4D78-988E-2592E49B59D3}" srcOrd="1" destOrd="0" presId="urn:microsoft.com/office/officeart/2008/layout/LinedList"/>
    <dgm:cxn modelId="{A639BE08-88AF-4795-A28B-3B067D887BE0}" type="presParOf" srcId="{F84C4036-630B-4DCE-8D8E-0088C9D460A9}" destId="{208199CF-42FB-422C-A2D2-972D975F45F4}" srcOrd="2" destOrd="0" presId="urn:microsoft.com/office/officeart/2008/layout/LinedList"/>
    <dgm:cxn modelId="{97568B51-E390-4E6F-96BA-60EF7B16639C}" type="presParOf" srcId="{8DF209B9-C73C-474B-A661-C0AF3B4A70ED}" destId="{695563AE-4192-43DA-93DC-4536A3A73158}" srcOrd="5" destOrd="0" presId="urn:microsoft.com/office/officeart/2008/layout/LinedList"/>
    <dgm:cxn modelId="{D5475BFF-3F88-4314-BB17-B5BE5AFDE115}" type="presParOf" srcId="{8DF209B9-C73C-474B-A661-C0AF3B4A70ED}" destId="{022A6D9A-DECF-41E2-99A9-2EE14C210650}" srcOrd="6" destOrd="0" presId="urn:microsoft.com/office/officeart/2008/layout/LinedList"/>
    <dgm:cxn modelId="{5C18317D-39EA-437C-A2C3-9B5E2208EB32}" type="presParOf" srcId="{8DF209B9-C73C-474B-A661-C0AF3B4A70ED}" destId="{0268B760-90D5-444B-8FD8-6A02599D6422}" srcOrd="7" destOrd="0" presId="urn:microsoft.com/office/officeart/2008/layout/LinedList"/>
    <dgm:cxn modelId="{7B57953E-E1A1-4BFB-846E-08F5A08FE812}" type="presParOf" srcId="{0268B760-90D5-444B-8FD8-6A02599D6422}" destId="{B1CA2611-4967-4289-A9DD-6C06A7C2CE19}" srcOrd="0" destOrd="0" presId="urn:microsoft.com/office/officeart/2008/layout/LinedList"/>
    <dgm:cxn modelId="{D7C76575-F47B-4905-9399-E07BADAFA1EC}" type="presParOf" srcId="{0268B760-90D5-444B-8FD8-6A02599D6422}" destId="{9B579F71-1B19-448F-9048-30DA047AF79B}" srcOrd="1" destOrd="0" presId="urn:microsoft.com/office/officeart/2008/layout/LinedList"/>
    <dgm:cxn modelId="{7FA6D0BA-B6B5-440B-A0CC-D5ADDFE01CB8}" type="presParOf" srcId="{0268B760-90D5-444B-8FD8-6A02599D6422}" destId="{2EA8B188-FBBD-4B7D-B8EB-A21855DDED5B}" srcOrd="2" destOrd="0" presId="urn:microsoft.com/office/officeart/2008/layout/LinedList"/>
    <dgm:cxn modelId="{9F861C3A-1D26-4D05-8178-6D5A55DAC5AC}" type="presParOf" srcId="{8DF209B9-C73C-474B-A661-C0AF3B4A70ED}" destId="{857D9CA4-F4A2-4CE2-A02B-879AC8CB9F4B}" srcOrd="8" destOrd="0" presId="urn:microsoft.com/office/officeart/2008/layout/LinedList"/>
    <dgm:cxn modelId="{94682F70-80B2-41BB-8AEE-C6CDD9642CC3}" type="presParOf" srcId="{8DF209B9-C73C-474B-A661-C0AF3B4A70ED}" destId="{88E695B8-02C1-4A69-8268-16AC6F27BE15}" srcOrd="9" destOrd="0" presId="urn:microsoft.com/office/officeart/2008/layout/LinedList"/>
    <dgm:cxn modelId="{4290D3A3-1229-41B0-B8B7-635B112ADEA0}" type="presParOf" srcId="{8DF209B9-C73C-474B-A661-C0AF3B4A70ED}" destId="{33691F91-67D5-4008-B5FE-808C0EEE93EF}" srcOrd="10" destOrd="0" presId="urn:microsoft.com/office/officeart/2008/layout/LinedList"/>
    <dgm:cxn modelId="{2C0403F5-03AD-4385-8C32-6CD6A9C66956}" type="presParOf" srcId="{33691F91-67D5-4008-B5FE-808C0EEE93EF}" destId="{3D8DDE63-6AE2-405F-9272-E23870BDE12C}" srcOrd="0" destOrd="0" presId="urn:microsoft.com/office/officeart/2008/layout/LinedList"/>
    <dgm:cxn modelId="{EC917AB4-8093-441F-8A5E-E54C5650DC5B}" type="presParOf" srcId="{33691F91-67D5-4008-B5FE-808C0EEE93EF}" destId="{CB16E239-D12A-4177-A3F1-7B7FBD62A9D6}" srcOrd="1" destOrd="0" presId="urn:microsoft.com/office/officeart/2008/layout/LinedList"/>
    <dgm:cxn modelId="{46EDD779-2D7E-4955-94F2-0BEFCD51EA3D}" type="presParOf" srcId="{33691F91-67D5-4008-B5FE-808C0EEE93EF}" destId="{4485443E-6F1D-4EE2-BC34-2926E87D0B09}" srcOrd="2" destOrd="0" presId="urn:microsoft.com/office/officeart/2008/layout/LinedList"/>
    <dgm:cxn modelId="{81656D26-9A03-474A-9E49-5EF11C01BB8E}" type="presParOf" srcId="{8DF209B9-C73C-474B-A661-C0AF3B4A70ED}" destId="{672DD05E-6903-4CB0-9E46-7AE91633020C}" srcOrd="11" destOrd="0" presId="urn:microsoft.com/office/officeart/2008/layout/LinedList"/>
    <dgm:cxn modelId="{C7FE7737-0520-4E9A-B67A-1392A706A986}" type="presParOf" srcId="{8DF209B9-C73C-474B-A661-C0AF3B4A70ED}" destId="{38048426-A4EC-4598-90DE-DAD03B3FEB73}" srcOrd="12" destOrd="0" presId="urn:microsoft.com/office/officeart/2008/layout/LinedList"/>
    <dgm:cxn modelId="{DDEDC184-7AE4-4077-B42E-7F5755FBF1D2}" type="presParOf" srcId="{8DF209B9-C73C-474B-A661-C0AF3B4A70ED}" destId="{3CC98A2E-90F5-4FC3-91C9-46A92750D659}" srcOrd="13" destOrd="0" presId="urn:microsoft.com/office/officeart/2008/layout/LinedList"/>
    <dgm:cxn modelId="{B3809C63-B3A4-47A9-B1AA-1D2F3AB614D8}" type="presParOf" srcId="{3CC98A2E-90F5-4FC3-91C9-46A92750D659}" destId="{E141B607-91BF-436A-A12E-F2C57AB81E15}" srcOrd="0" destOrd="0" presId="urn:microsoft.com/office/officeart/2008/layout/LinedList"/>
    <dgm:cxn modelId="{09EB64F2-0193-4480-89DB-843F742C66B2}" type="presParOf" srcId="{3CC98A2E-90F5-4FC3-91C9-46A92750D659}" destId="{C40BD678-BC5D-4603-9A3B-FC158229B874}" srcOrd="1" destOrd="0" presId="urn:microsoft.com/office/officeart/2008/layout/LinedList"/>
    <dgm:cxn modelId="{5DC8C494-BAFE-4109-B750-DBC2CA534472}" type="presParOf" srcId="{3CC98A2E-90F5-4FC3-91C9-46A92750D659}" destId="{02C15504-F8E9-4325-9A2F-F4193A69685D}" srcOrd="2" destOrd="0" presId="urn:microsoft.com/office/officeart/2008/layout/LinedList"/>
    <dgm:cxn modelId="{E204782C-7889-48F6-B547-5500616C6A4D}" type="presParOf" srcId="{8DF209B9-C73C-474B-A661-C0AF3B4A70ED}" destId="{5B3C35F1-8C93-45FB-BB8B-4D2DEABEF901}" srcOrd="14" destOrd="0" presId="urn:microsoft.com/office/officeart/2008/layout/LinedList"/>
    <dgm:cxn modelId="{22122823-E16A-46DA-BE97-C36CDDBB0D3F}" type="presParOf" srcId="{8DF209B9-C73C-474B-A661-C0AF3B4A70ED}" destId="{C91DEAD8-8E35-4986-9B5A-EB5B7CC3B58D}" srcOrd="15" destOrd="0" presId="urn:microsoft.com/office/officeart/2008/layout/LinedList"/>
    <dgm:cxn modelId="{188EAE2F-B932-421E-AE2C-7C6A03F94BA0}" type="presParOf" srcId="{8DF209B9-C73C-474B-A661-C0AF3B4A70ED}" destId="{433CF07B-E330-4B20-AE46-1AD270B00B06}" srcOrd="16" destOrd="0" presId="urn:microsoft.com/office/officeart/2008/layout/LinedList"/>
    <dgm:cxn modelId="{74CCB28D-61C8-4D38-ABC8-AEFBF1078629}" type="presParOf" srcId="{433CF07B-E330-4B20-AE46-1AD270B00B06}" destId="{698A9B10-E577-4C03-8704-91AFAC5D91F9}" srcOrd="0" destOrd="0" presId="urn:microsoft.com/office/officeart/2008/layout/LinedList"/>
    <dgm:cxn modelId="{D9980D5A-D318-46BE-95C3-0447FC225FED}" type="presParOf" srcId="{433CF07B-E330-4B20-AE46-1AD270B00B06}" destId="{628B5C2A-4E1B-48F9-9605-70031B367C5D}" srcOrd="1" destOrd="0" presId="urn:microsoft.com/office/officeart/2008/layout/LinedList"/>
    <dgm:cxn modelId="{2655F25F-F0E9-4B41-B77B-14D1366E021D}" type="presParOf" srcId="{433CF07B-E330-4B20-AE46-1AD270B00B06}" destId="{42C20419-1639-444B-81B4-CD2759DE02AE}" srcOrd="2" destOrd="0" presId="urn:microsoft.com/office/officeart/2008/layout/LinedList"/>
    <dgm:cxn modelId="{667E7331-3231-4903-B444-C8F1C31A3EC7}" type="presParOf" srcId="{8DF209B9-C73C-474B-A661-C0AF3B4A70ED}" destId="{88C519B9-0F12-43DF-9261-C69ED1C2ABC8}" srcOrd="17" destOrd="0" presId="urn:microsoft.com/office/officeart/2008/layout/LinedList"/>
    <dgm:cxn modelId="{6B45B68D-5F8C-49B8-B88A-A1AA81FB8420}" type="presParOf" srcId="{8DF209B9-C73C-474B-A661-C0AF3B4A70ED}" destId="{15771D1F-454E-4FAF-98AA-A4AF3C3190A6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F6E905-3634-4B8F-A0A2-932474B8476C}" type="doc">
      <dgm:prSet loTypeId="urn:microsoft.com/office/officeart/2008/layout/LinedLis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1D2D1E-21F9-48A9-ACA9-D094BAAC9B58}">
      <dgm:prSet/>
      <dgm:spPr/>
      <dgm:t>
        <a:bodyPr/>
        <a:lstStyle/>
        <a:p>
          <a:r>
            <a:rPr lang="en-US"/>
            <a:t>Basic concepts</a:t>
          </a:r>
        </a:p>
      </dgm:t>
    </dgm:pt>
    <dgm:pt modelId="{B2348662-D124-4282-BB2C-D25F57C8B326}" type="parTrans" cxnId="{F512D4D0-05B6-44B1-B66D-341525884256}">
      <dgm:prSet/>
      <dgm:spPr/>
      <dgm:t>
        <a:bodyPr/>
        <a:lstStyle/>
        <a:p>
          <a:endParaRPr lang="en-US"/>
        </a:p>
      </dgm:t>
    </dgm:pt>
    <dgm:pt modelId="{E9E60B96-F4C3-40B7-B4C0-0A9B45D3A004}" type="sibTrans" cxnId="{F512D4D0-05B6-44B1-B66D-341525884256}">
      <dgm:prSet/>
      <dgm:spPr/>
      <dgm:t>
        <a:bodyPr/>
        <a:lstStyle/>
        <a:p>
          <a:endParaRPr lang="en-US"/>
        </a:p>
      </dgm:t>
    </dgm:pt>
    <dgm:pt modelId="{067A4590-3184-4F7C-AAF1-D55170BA1CB7}">
      <dgm:prSet/>
      <dgm:spPr/>
      <dgm:t>
        <a:bodyPr/>
        <a:lstStyle/>
        <a:p>
          <a:r>
            <a:rPr lang="en-US"/>
            <a:t>Race condition</a:t>
          </a:r>
        </a:p>
      </dgm:t>
    </dgm:pt>
    <dgm:pt modelId="{8C214447-FD44-4DF9-B0BF-93400EFA59D8}" type="parTrans" cxnId="{78B9EDB9-A81F-4C4D-AD4F-26E27AC34BD8}">
      <dgm:prSet/>
      <dgm:spPr/>
      <dgm:t>
        <a:bodyPr/>
        <a:lstStyle/>
        <a:p>
          <a:endParaRPr lang="en-US"/>
        </a:p>
      </dgm:t>
    </dgm:pt>
    <dgm:pt modelId="{CA063250-B667-43C9-8D5A-D26CC4DE8064}" type="sibTrans" cxnId="{78B9EDB9-A81F-4C4D-AD4F-26E27AC34BD8}">
      <dgm:prSet/>
      <dgm:spPr/>
      <dgm:t>
        <a:bodyPr/>
        <a:lstStyle/>
        <a:p>
          <a:endParaRPr lang="en-US"/>
        </a:p>
      </dgm:t>
    </dgm:pt>
    <dgm:pt modelId="{913DB4FC-B665-4E1C-BC9F-FBB8CACB1AF2}">
      <dgm:prSet/>
      <dgm:spPr/>
      <dgm:t>
        <a:bodyPr/>
        <a:lstStyle/>
        <a:p>
          <a:r>
            <a:rPr lang="en-US"/>
            <a:t>Atomic operation</a:t>
          </a:r>
        </a:p>
      </dgm:t>
    </dgm:pt>
    <dgm:pt modelId="{91417F71-76D8-4CE3-9DB2-826BEC6199A9}" type="parTrans" cxnId="{5EB067BE-50FD-4CBE-B611-2C036355EA78}">
      <dgm:prSet/>
      <dgm:spPr/>
      <dgm:t>
        <a:bodyPr/>
        <a:lstStyle/>
        <a:p>
          <a:endParaRPr lang="en-US"/>
        </a:p>
      </dgm:t>
    </dgm:pt>
    <dgm:pt modelId="{4ED0DC26-F75A-445F-8728-F4052FF9D62C}" type="sibTrans" cxnId="{5EB067BE-50FD-4CBE-B611-2C036355EA78}">
      <dgm:prSet/>
      <dgm:spPr/>
      <dgm:t>
        <a:bodyPr/>
        <a:lstStyle/>
        <a:p>
          <a:endParaRPr lang="en-US"/>
        </a:p>
      </dgm:t>
    </dgm:pt>
    <dgm:pt modelId="{DA1DD428-343A-4516-8B70-F7511B756B30}">
      <dgm:prSet/>
      <dgm:spPr/>
      <dgm:t>
        <a:bodyPr/>
        <a:lstStyle/>
        <a:p>
          <a:r>
            <a:rPr lang="en-US"/>
            <a:t>Critical section</a:t>
          </a:r>
        </a:p>
      </dgm:t>
    </dgm:pt>
    <dgm:pt modelId="{4782CDE0-7F30-42DE-8114-B49CA0F0DEC7}" type="parTrans" cxnId="{45015D38-3AF4-4222-B57D-432F516E8E49}">
      <dgm:prSet/>
      <dgm:spPr/>
      <dgm:t>
        <a:bodyPr/>
        <a:lstStyle/>
        <a:p>
          <a:endParaRPr lang="en-US"/>
        </a:p>
      </dgm:t>
    </dgm:pt>
    <dgm:pt modelId="{D619CCDF-2B91-4318-BAD8-7E64F42A37C1}" type="sibTrans" cxnId="{45015D38-3AF4-4222-B57D-432F516E8E49}">
      <dgm:prSet/>
      <dgm:spPr/>
      <dgm:t>
        <a:bodyPr/>
        <a:lstStyle/>
        <a:p>
          <a:endParaRPr lang="en-US"/>
        </a:p>
      </dgm:t>
    </dgm:pt>
    <dgm:pt modelId="{C509148D-62BE-4231-BEA8-4C76E36E553A}">
      <dgm:prSet/>
      <dgm:spPr/>
      <dgm:t>
        <a:bodyPr/>
        <a:lstStyle/>
        <a:p>
          <a:r>
            <a:rPr lang="en-US"/>
            <a:t>Lock / Semaphore</a:t>
          </a:r>
        </a:p>
      </dgm:t>
    </dgm:pt>
    <dgm:pt modelId="{F5F073DF-944D-4F0A-AEA6-37DA65D03413}" type="parTrans" cxnId="{EC535D04-4233-402E-A53C-A5B5EB8DA38E}">
      <dgm:prSet/>
      <dgm:spPr/>
      <dgm:t>
        <a:bodyPr/>
        <a:lstStyle/>
        <a:p>
          <a:endParaRPr lang="en-US"/>
        </a:p>
      </dgm:t>
    </dgm:pt>
    <dgm:pt modelId="{8BC6F214-1C3C-46F2-80C1-6F06B9B88786}" type="sibTrans" cxnId="{EC535D04-4233-402E-A53C-A5B5EB8DA38E}">
      <dgm:prSet/>
      <dgm:spPr/>
      <dgm:t>
        <a:bodyPr/>
        <a:lstStyle/>
        <a:p>
          <a:endParaRPr lang="en-US"/>
        </a:p>
      </dgm:t>
    </dgm:pt>
    <dgm:pt modelId="{3E8AEAAC-AFD7-4460-9EDE-48D0E8856519}">
      <dgm:prSet/>
      <dgm:spPr/>
      <dgm:t>
        <a:bodyPr/>
        <a:lstStyle/>
        <a:p>
          <a:r>
            <a:rPr lang="en-US"/>
            <a:t>Resource starvation</a:t>
          </a:r>
        </a:p>
      </dgm:t>
    </dgm:pt>
    <dgm:pt modelId="{F232F44A-C042-45E6-B4DC-FE3F6FC8944F}" type="parTrans" cxnId="{0A294BF9-12B0-423B-AFCC-A61EAE8E1070}">
      <dgm:prSet/>
      <dgm:spPr/>
      <dgm:t>
        <a:bodyPr/>
        <a:lstStyle/>
        <a:p>
          <a:endParaRPr lang="en-US"/>
        </a:p>
      </dgm:t>
    </dgm:pt>
    <dgm:pt modelId="{A1C1C959-2C0D-41FF-8A5F-87D38B7D1407}" type="sibTrans" cxnId="{0A294BF9-12B0-423B-AFCC-A61EAE8E1070}">
      <dgm:prSet/>
      <dgm:spPr/>
      <dgm:t>
        <a:bodyPr/>
        <a:lstStyle/>
        <a:p>
          <a:endParaRPr lang="en-US"/>
        </a:p>
      </dgm:t>
    </dgm:pt>
    <dgm:pt modelId="{B859BDAD-67D2-44DF-A022-5E741AD4BC9B}" type="pres">
      <dgm:prSet presAssocID="{25F6E905-3634-4B8F-A0A2-932474B8476C}" presName="vert0" presStyleCnt="0">
        <dgm:presLayoutVars>
          <dgm:dir/>
          <dgm:animOne val="branch"/>
          <dgm:animLvl val="lvl"/>
        </dgm:presLayoutVars>
      </dgm:prSet>
      <dgm:spPr/>
    </dgm:pt>
    <dgm:pt modelId="{33D50F78-1444-4D61-94E1-96C05C5C0482}" type="pres">
      <dgm:prSet presAssocID="{811D2D1E-21F9-48A9-ACA9-D094BAAC9B58}" presName="thickLine" presStyleLbl="alignNode1" presStyleIdx="0" presStyleCnt="1"/>
      <dgm:spPr/>
    </dgm:pt>
    <dgm:pt modelId="{24C5CF53-F4D3-415B-8BDD-11F3107EFEE8}" type="pres">
      <dgm:prSet presAssocID="{811D2D1E-21F9-48A9-ACA9-D094BAAC9B58}" presName="horz1" presStyleCnt="0"/>
      <dgm:spPr/>
    </dgm:pt>
    <dgm:pt modelId="{08E10EF0-D767-4CBD-9824-FAF272D67A12}" type="pres">
      <dgm:prSet presAssocID="{811D2D1E-21F9-48A9-ACA9-D094BAAC9B58}" presName="tx1" presStyleLbl="revTx" presStyleIdx="0" presStyleCnt="6"/>
      <dgm:spPr/>
    </dgm:pt>
    <dgm:pt modelId="{8E625AC9-1902-4EDB-9323-3C1502F4FA0A}" type="pres">
      <dgm:prSet presAssocID="{811D2D1E-21F9-48A9-ACA9-D094BAAC9B58}" presName="vert1" presStyleCnt="0"/>
      <dgm:spPr/>
    </dgm:pt>
    <dgm:pt modelId="{D8E3DDD4-FB1C-4F50-868C-12E20B3D4EDF}" type="pres">
      <dgm:prSet presAssocID="{067A4590-3184-4F7C-AAF1-D55170BA1CB7}" presName="vertSpace2a" presStyleCnt="0"/>
      <dgm:spPr/>
    </dgm:pt>
    <dgm:pt modelId="{8FEFE62F-CBE4-4B0B-8D4D-1041AD8B00BA}" type="pres">
      <dgm:prSet presAssocID="{067A4590-3184-4F7C-AAF1-D55170BA1CB7}" presName="horz2" presStyleCnt="0"/>
      <dgm:spPr/>
    </dgm:pt>
    <dgm:pt modelId="{B2D74530-93A3-475D-8304-B51947D5993D}" type="pres">
      <dgm:prSet presAssocID="{067A4590-3184-4F7C-AAF1-D55170BA1CB7}" presName="horzSpace2" presStyleCnt="0"/>
      <dgm:spPr/>
    </dgm:pt>
    <dgm:pt modelId="{B0A4F768-FBAF-454D-A92B-DA1941731D81}" type="pres">
      <dgm:prSet presAssocID="{067A4590-3184-4F7C-AAF1-D55170BA1CB7}" presName="tx2" presStyleLbl="revTx" presStyleIdx="1" presStyleCnt="6"/>
      <dgm:spPr/>
    </dgm:pt>
    <dgm:pt modelId="{4B59F379-5936-48BC-9CD7-811586044A75}" type="pres">
      <dgm:prSet presAssocID="{067A4590-3184-4F7C-AAF1-D55170BA1CB7}" presName="vert2" presStyleCnt="0"/>
      <dgm:spPr/>
    </dgm:pt>
    <dgm:pt modelId="{5B197A13-E11E-48B5-A5C2-C720291E6EF9}" type="pres">
      <dgm:prSet presAssocID="{067A4590-3184-4F7C-AAF1-D55170BA1CB7}" presName="thinLine2b" presStyleLbl="callout" presStyleIdx="0" presStyleCnt="5"/>
      <dgm:spPr/>
    </dgm:pt>
    <dgm:pt modelId="{B498CB03-3737-456E-B4C5-DC62F498F967}" type="pres">
      <dgm:prSet presAssocID="{067A4590-3184-4F7C-AAF1-D55170BA1CB7}" presName="vertSpace2b" presStyleCnt="0"/>
      <dgm:spPr/>
    </dgm:pt>
    <dgm:pt modelId="{EFD07276-BA62-46C7-9ABE-77B29136CEEC}" type="pres">
      <dgm:prSet presAssocID="{913DB4FC-B665-4E1C-BC9F-FBB8CACB1AF2}" presName="horz2" presStyleCnt="0"/>
      <dgm:spPr/>
    </dgm:pt>
    <dgm:pt modelId="{91713451-3A17-4D4D-9D9D-FCF6B8D078E7}" type="pres">
      <dgm:prSet presAssocID="{913DB4FC-B665-4E1C-BC9F-FBB8CACB1AF2}" presName="horzSpace2" presStyleCnt="0"/>
      <dgm:spPr/>
    </dgm:pt>
    <dgm:pt modelId="{8089C610-09A9-4BCB-9E22-CF6B40AB2C5B}" type="pres">
      <dgm:prSet presAssocID="{913DB4FC-B665-4E1C-BC9F-FBB8CACB1AF2}" presName="tx2" presStyleLbl="revTx" presStyleIdx="2" presStyleCnt="6"/>
      <dgm:spPr/>
    </dgm:pt>
    <dgm:pt modelId="{028D7F4B-B923-42FB-A973-F66404B867F0}" type="pres">
      <dgm:prSet presAssocID="{913DB4FC-B665-4E1C-BC9F-FBB8CACB1AF2}" presName="vert2" presStyleCnt="0"/>
      <dgm:spPr/>
    </dgm:pt>
    <dgm:pt modelId="{13E46ACE-7A37-408D-A980-43AD62A7E8A9}" type="pres">
      <dgm:prSet presAssocID="{913DB4FC-B665-4E1C-BC9F-FBB8CACB1AF2}" presName="thinLine2b" presStyleLbl="callout" presStyleIdx="1" presStyleCnt="5"/>
      <dgm:spPr/>
    </dgm:pt>
    <dgm:pt modelId="{33D86627-266E-4C38-B84D-FF70182F4472}" type="pres">
      <dgm:prSet presAssocID="{913DB4FC-B665-4E1C-BC9F-FBB8CACB1AF2}" presName="vertSpace2b" presStyleCnt="0"/>
      <dgm:spPr/>
    </dgm:pt>
    <dgm:pt modelId="{BA5489D5-9E49-4B92-B722-1988E5C6123A}" type="pres">
      <dgm:prSet presAssocID="{DA1DD428-343A-4516-8B70-F7511B756B30}" presName="horz2" presStyleCnt="0"/>
      <dgm:spPr/>
    </dgm:pt>
    <dgm:pt modelId="{3636F024-90B5-4230-9549-A758E058294A}" type="pres">
      <dgm:prSet presAssocID="{DA1DD428-343A-4516-8B70-F7511B756B30}" presName="horzSpace2" presStyleCnt="0"/>
      <dgm:spPr/>
    </dgm:pt>
    <dgm:pt modelId="{1AC354DE-4347-4CCD-AA0E-2032DDDF3717}" type="pres">
      <dgm:prSet presAssocID="{DA1DD428-343A-4516-8B70-F7511B756B30}" presName="tx2" presStyleLbl="revTx" presStyleIdx="3" presStyleCnt="6"/>
      <dgm:spPr/>
    </dgm:pt>
    <dgm:pt modelId="{60E24A0F-5580-491F-95C6-3B79F5FD084D}" type="pres">
      <dgm:prSet presAssocID="{DA1DD428-343A-4516-8B70-F7511B756B30}" presName="vert2" presStyleCnt="0"/>
      <dgm:spPr/>
    </dgm:pt>
    <dgm:pt modelId="{C2353455-2FB1-4C5F-B302-303185C2F9D7}" type="pres">
      <dgm:prSet presAssocID="{DA1DD428-343A-4516-8B70-F7511B756B30}" presName="thinLine2b" presStyleLbl="callout" presStyleIdx="2" presStyleCnt="5"/>
      <dgm:spPr/>
    </dgm:pt>
    <dgm:pt modelId="{6009E162-1EB4-47D9-995F-84C68C199817}" type="pres">
      <dgm:prSet presAssocID="{DA1DD428-343A-4516-8B70-F7511B756B30}" presName="vertSpace2b" presStyleCnt="0"/>
      <dgm:spPr/>
    </dgm:pt>
    <dgm:pt modelId="{DB7CA9B2-F431-4EC3-8336-8568984917B2}" type="pres">
      <dgm:prSet presAssocID="{C509148D-62BE-4231-BEA8-4C76E36E553A}" presName="horz2" presStyleCnt="0"/>
      <dgm:spPr/>
    </dgm:pt>
    <dgm:pt modelId="{4C7F0A73-F37E-4E6E-BD6E-DFAD3EED5E0D}" type="pres">
      <dgm:prSet presAssocID="{C509148D-62BE-4231-BEA8-4C76E36E553A}" presName="horzSpace2" presStyleCnt="0"/>
      <dgm:spPr/>
    </dgm:pt>
    <dgm:pt modelId="{D32A7E81-C945-49BC-8F60-686D2E216613}" type="pres">
      <dgm:prSet presAssocID="{C509148D-62BE-4231-BEA8-4C76E36E553A}" presName="tx2" presStyleLbl="revTx" presStyleIdx="4" presStyleCnt="6"/>
      <dgm:spPr/>
    </dgm:pt>
    <dgm:pt modelId="{0AD99287-CF44-4323-A210-17585902F996}" type="pres">
      <dgm:prSet presAssocID="{C509148D-62BE-4231-BEA8-4C76E36E553A}" presName="vert2" presStyleCnt="0"/>
      <dgm:spPr/>
    </dgm:pt>
    <dgm:pt modelId="{C7CBDA8D-06BA-4D5D-933E-0A0ED48ABDEF}" type="pres">
      <dgm:prSet presAssocID="{C509148D-62BE-4231-BEA8-4C76E36E553A}" presName="thinLine2b" presStyleLbl="callout" presStyleIdx="3" presStyleCnt="5"/>
      <dgm:spPr/>
    </dgm:pt>
    <dgm:pt modelId="{0617749E-D6E0-4C4C-9BF4-1753CCDF8779}" type="pres">
      <dgm:prSet presAssocID="{C509148D-62BE-4231-BEA8-4C76E36E553A}" presName="vertSpace2b" presStyleCnt="0"/>
      <dgm:spPr/>
    </dgm:pt>
    <dgm:pt modelId="{D43C97B8-24ED-4F11-9D33-1C3F874B5AD9}" type="pres">
      <dgm:prSet presAssocID="{3E8AEAAC-AFD7-4460-9EDE-48D0E8856519}" presName="horz2" presStyleCnt="0"/>
      <dgm:spPr/>
    </dgm:pt>
    <dgm:pt modelId="{79E7734E-B833-4D43-AF07-9018C0E46F0E}" type="pres">
      <dgm:prSet presAssocID="{3E8AEAAC-AFD7-4460-9EDE-48D0E8856519}" presName="horzSpace2" presStyleCnt="0"/>
      <dgm:spPr/>
    </dgm:pt>
    <dgm:pt modelId="{721E7554-8051-4BEC-AE4D-54D9BADD3B41}" type="pres">
      <dgm:prSet presAssocID="{3E8AEAAC-AFD7-4460-9EDE-48D0E8856519}" presName="tx2" presStyleLbl="revTx" presStyleIdx="5" presStyleCnt="6"/>
      <dgm:spPr/>
    </dgm:pt>
    <dgm:pt modelId="{BE3C0F1B-D73F-4386-9ACC-52E44354E9AA}" type="pres">
      <dgm:prSet presAssocID="{3E8AEAAC-AFD7-4460-9EDE-48D0E8856519}" presName="vert2" presStyleCnt="0"/>
      <dgm:spPr/>
    </dgm:pt>
    <dgm:pt modelId="{BE16B18D-0E18-42CA-921A-76706129354E}" type="pres">
      <dgm:prSet presAssocID="{3E8AEAAC-AFD7-4460-9EDE-48D0E8856519}" presName="thinLine2b" presStyleLbl="callout" presStyleIdx="4" presStyleCnt="5"/>
      <dgm:spPr/>
    </dgm:pt>
    <dgm:pt modelId="{814B3D4D-8ECE-4520-A31C-6413C7347294}" type="pres">
      <dgm:prSet presAssocID="{3E8AEAAC-AFD7-4460-9EDE-48D0E8856519}" presName="vertSpace2b" presStyleCnt="0"/>
      <dgm:spPr/>
    </dgm:pt>
  </dgm:ptLst>
  <dgm:cxnLst>
    <dgm:cxn modelId="{EC535D04-4233-402E-A53C-A5B5EB8DA38E}" srcId="{811D2D1E-21F9-48A9-ACA9-D094BAAC9B58}" destId="{C509148D-62BE-4231-BEA8-4C76E36E553A}" srcOrd="3" destOrd="0" parTransId="{F5F073DF-944D-4F0A-AEA6-37DA65D03413}" sibTransId="{8BC6F214-1C3C-46F2-80C1-6F06B9B88786}"/>
    <dgm:cxn modelId="{45015D38-3AF4-4222-B57D-432F516E8E49}" srcId="{811D2D1E-21F9-48A9-ACA9-D094BAAC9B58}" destId="{DA1DD428-343A-4516-8B70-F7511B756B30}" srcOrd="2" destOrd="0" parTransId="{4782CDE0-7F30-42DE-8114-B49CA0F0DEC7}" sibTransId="{D619CCDF-2B91-4318-BAD8-7E64F42A37C1}"/>
    <dgm:cxn modelId="{803C6F3D-AFB8-4167-ACCC-40046FB6BD4C}" type="presOf" srcId="{811D2D1E-21F9-48A9-ACA9-D094BAAC9B58}" destId="{08E10EF0-D767-4CBD-9824-FAF272D67A12}" srcOrd="0" destOrd="0" presId="urn:microsoft.com/office/officeart/2008/layout/LinedList"/>
    <dgm:cxn modelId="{CE53F35B-C7D7-45EB-AE5A-C8EEDE7DB3FD}" type="presOf" srcId="{25F6E905-3634-4B8F-A0A2-932474B8476C}" destId="{B859BDAD-67D2-44DF-A022-5E741AD4BC9B}" srcOrd="0" destOrd="0" presId="urn:microsoft.com/office/officeart/2008/layout/LinedList"/>
    <dgm:cxn modelId="{A5ACDD63-0D98-42EA-BA2D-A1648E6EFBFA}" type="presOf" srcId="{C509148D-62BE-4231-BEA8-4C76E36E553A}" destId="{D32A7E81-C945-49BC-8F60-686D2E216613}" srcOrd="0" destOrd="0" presId="urn:microsoft.com/office/officeart/2008/layout/LinedList"/>
    <dgm:cxn modelId="{7E982483-E06E-44C9-835F-45F9B6811133}" type="presOf" srcId="{DA1DD428-343A-4516-8B70-F7511B756B30}" destId="{1AC354DE-4347-4CCD-AA0E-2032DDDF3717}" srcOrd="0" destOrd="0" presId="urn:microsoft.com/office/officeart/2008/layout/LinedList"/>
    <dgm:cxn modelId="{9E5C818D-E4FC-49ED-8643-65EE308A0154}" type="presOf" srcId="{913DB4FC-B665-4E1C-BC9F-FBB8CACB1AF2}" destId="{8089C610-09A9-4BCB-9E22-CF6B40AB2C5B}" srcOrd="0" destOrd="0" presId="urn:microsoft.com/office/officeart/2008/layout/LinedList"/>
    <dgm:cxn modelId="{C921CF93-510E-4044-849D-E2BD1CC79B4A}" type="presOf" srcId="{3E8AEAAC-AFD7-4460-9EDE-48D0E8856519}" destId="{721E7554-8051-4BEC-AE4D-54D9BADD3B41}" srcOrd="0" destOrd="0" presId="urn:microsoft.com/office/officeart/2008/layout/LinedList"/>
    <dgm:cxn modelId="{0CBB2EA8-0FBB-4B55-8016-4271E7BC3555}" type="presOf" srcId="{067A4590-3184-4F7C-AAF1-D55170BA1CB7}" destId="{B0A4F768-FBAF-454D-A92B-DA1941731D81}" srcOrd="0" destOrd="0" presId="urn:microsoft.com/office/officeart/2008/layout/LinedList"/>
    <dgm:cxn modelId="{78B9EDB9-A81F-4C4D-AD4F-26E27AC34BD8}" srcId="{811D2D1E-21F9-48A9-ACA9-D094BAAC9B58}" destId="{067A4590-3184-4F7C-AAF1-D55170BA1CB7}" srcOrd="0" destOrd="0" parTransId="{8C214447-FD44-4DF9-B0BF-93400EFA59D8}" sibTransId="{CA063250-B667-43C9-8D5A-D26CC4DE8064}"/>
    <dgm:cxn modelId="{5EB067BE-50FD-4CBE-B611-2C036355EA78}" srcId="{811D2D1E-21F9-48A9-ACA9-D094BAAC9B58}" destId="{913DB4FC-B665-4E1C-BC9F-FBB8CACB1AF2}" srcOrd="1" destOrd="0" parTransId="{91417F71-76D8-4CE3-9DB2-826BEC6199A9}" sibTransId="{4ED0DC26-F75A-445F-8728-F4052FF9D62C}"/>
    <dgm:cxn modelId="{F512D4D0-05B6-44B1-B66D-341525884256}" srcId="{25F6E905-3634-4B8F-A0A2-932474B8476C}" destId="{811D2D1E-21F9-48A9-ACA9-D094BAAC9B58}" srcOrd="0" destOrd="0" parTransId="{B2348662-D124-4282-BB2C-D25F57C8B326}" sibTransId="{E9E60B96-F4C3-40B7-B4C0-0A9B45D3A004}"/>
    <dgm:cxn modelId="{0A294BF9-12B0-423B-AFCC-A61EAE8E1070}" srcId="{811D2D1E-21F9-48A9-ACA9-D094BAAC9B58}" destId="{3E8AEAAC-AFD7-4460-9EDE-48D0E8856519}" srcOrd="4" destOrd="0" parTransId="{F232F44A-C042-45E6-B4DC-FE3F6FC8944F}" sibTransId="{A1C1C959-2C0D-41FF-8A5F-87D38B7D1407}"/>
    <dgm:cxn modelId="{CA1E651B-E6F2-40B3-AF5E-764EF95BBAD3}" type="presParOf" srcId="{B859BDAD-67D2-44DF-A022-5E741AD4BC9B}" destId="{33D50F78-1444-4D61-94E1-96C05C5C0482}" srcOrd="0" destOrd="0" presId="urn:microsoft.com/office/officeart/2008/layout/LinedList"/>
    <dgm:cxn modelId="{C1598942-EE72-479A-A670-27AA118135A2}" type="presParOf" srcId="{B859BDAD-67D2-44DF-A022-5E741AD4BC9B}" destId="{24C5CF53-F4D3-415B-8BDD-11F3107EFEE8}" srcOrd="1" destOrd="0" presId="urn:microsoft.com/office/officeart/2008/layout/LinedList"/>
    <dgm:cxn modelId="{49610146-9D4A-4091-81AA-182AD3A6B9DA}" type="presParOf" srcId="{24C5CF53-F4D3-415B-8BDD-11F3107EFEE8}" destId="{08E10EF0-D767-4CBD-9824-FAF272D67A12}" srcOrd="0" destOrd="0" presId="urn:microsoft.com/office/officeart/2008/layout/LinedList"/>
    <dgm:cxn modelId="{0506DDF6-33A9-4DBF-99D8-20EA36EFD6D5}" type="presParOf" srcId="{24C5CF53-F4D3-415B-8BDD-11F3107EFEE8}" destId="{8E625AC9-1902-4EDB-9323-3C1502F4FA0A}" srcOrd="1" destOrd="0" presId="urn:microsoft.com/office/officeart/2008/layout/LinedList"/>
    <dgm:cxn modelId="{358446D3-FB27-4C16-8AAF-E4817B831D33}" type="presParOf" srcId="{8E625AC9-1902-4EDB-9323-3C1502F4FA0A}" destId="{D8E3DDD4-FB1C-4F50-868C-12E20B3D4EDF}" srcOrd="0" destOrd="0" presId="urn:microsoft.com/office/officeart/2008/layout/LinedList"/>
    <dgm:cxn modelId="{083C840C-4D62-4540-8B0D-0511EE038456}" type="presParOf" srcId="{8E625AC9-1902-4EDB-9323-3C1502F4FA0A}" destId="{8FEFE62F-CBE4-4B0B-8D4D-1041AD8B00BA}" srcOrd="1" destOrd="0" presId="urn:microsoft.com/office/officeart/2008/layout/LinedList"/>
    <dgm:cxn modelId="{AB8027B5-5635-46EE-9293-5CF66221F9F4}" type="presParOf" srcId="{8FEFE62F-CBE4-4B0B-8D4D-1041AD8B00BA}" destId="{B2D74530-93A3-475D-8304-B51947D5993D}" srcOrd="0" destOrd="0" presId="urn:microsoft.com/office/officeart/2008/layout/LinedList"/>
    <dgm:cxn modelId="{D3C0FBAD-2FAE-4667-8652-B25B94E1CD9B}" type="presParOf" srcId="{8FEFE62F-CBE4-4B0B-8D4D-1041AD8B00BA}" destId="{B0A4F768-FBAF-454D-A92B-DA1941731D81}" srcOrd="1" destOrd="0" presId="urn:microsoft.com/office/officeart/2008/layout/LinedList"/>
    <dgm:cxn modelId="{465DB2BA-1927-4246-90D8-C9A553585CC6}" type="presParOf" srcId="{8FEFE62F-CBE4-4B0B-8D4D-1041AD8B00BA}" destId="{4B59F379-5936-48BC-9CD7-811586044A75}" srcOrd="2" destOrd="0" presId="urn:microsoft.com/office/officeart/2008/layout/LinedList"/>
    <dgm:cxn modelId="{5FC6B7E1-B53A-4598-919E-04A329D617D1}" type="presParOf" srcId="{8E625AC9-1902-4EDB-9323-3C1502F4FA0A}" destId="{5B197A13-E11E-48B5-A5C2-C720291E6EF9}" srcOrd="2" destOrd="0" presId="urn:microsoft.com/office/officeart/2008/layout/LinedList"/>
    <dgm:cxn modelId="{E89F4745-240B-4AE7-AA9A-1323520BC5DA}" type="presParOf" srcId="{8E625AC9-1902-4EDB-9323-3C1502F4FA0A}" destId="{B498CB03-3737-456E-B4C5-DC62F498F967}" srcOrd="3" destOrd="0" presId="urn:microsoft.com/office/officeart/2008/layout/LinedList"/>
    <dgm:cxn modelId="{21D6A7B8-A450-4042-AEAA-42E1253FB775}" type="presParOf" srcId="{8E625AC9-1902-4EDB-9323-3C1502F4FA0A}" destId="{EFD07276-BA62-46C7-9ABE-77B29136CEEC}" srcOrd="4" destOrd="0" presId="urn:microsoft.com/office/officeart/2008/layout/LinedList"/>
    <dgm:cxn modelId="{2BE8FAED-3B68-410F-AF2E-6AB21AE7D0B0}" type="presParOf" srcId="{EFD07276-BA62-46C7-9ABE-77B29136CEEC}" destId="{91713451-3A17-4D4D-9D9D-FCF6B8D078E7}" srcOrd="0" destOrd="0" presId="urn:microsoft.com/office/officeart/2008/layout/LinedList"/>
    <dgm:cxn modelId="{443746A0-78D8-466D-B528-8BA5E98A8EDE}" type="presParOf" srcId="{EFD07276-BA62-46C7-9ABE-77B29136CEEC}" destId="{8089C610-09A9-4BCB-9E22-CF6B40AB2C5B}" srcOrd="1" destOrd="0" presId="urn:microsoft.com/office/officeart/2008/layout/LinedList"/>
    <dgm:cxn modelId="{3E7B4638-6A6B-4882-BFE0-3FDC998672E9}" type="presParOf" srcId="{EFD07276-BA62-46C7-9ABE-77B29136CEEC}" destId="{028D7F4B-B923-42FB-A973-F66404B867F0}" srcOrd="2" destOrd="0" presId="urn:microsoft.com/office/officeart/2008/layout/LinedList"/>
    <dgm:cxn modelId="{44087248-5903-4379-800C-2657D7B921FD}" type="presParOf" srcId="{8E625AC9-1902-4EDB-9323-3C1502F4FA0A}" destId="{13E46ACE-7A37-408D-A980-43AD62A7E8A9}" srcOrd="5" destOrd="0" presId="urn:microsoft.com/office/officeart/2008/layout/LinedList"/>
    <dgm:cxn modelId="{F555B016-3DB4-4078-BA22-5A6D4DC845E7}" type="presParOf" srcId="{8E625AC9-1902-4EDB-9323-3C1502F4FA0A}" destId="{33D86627-266E-4C38-B84D-FF70182F4472}" srcOrd="6" destOrd="0" presId="urn:microsoft.com/office/officeart/2008/layout/LinedList"/>
    <dgm:cxn modelId="{B95B9E1E-013E-4C57-A9F4-4FB6F2CAA21A}" type="presParOf" srcId="{8E625AC9-1902-4EDB-9323-3C1502F4FA0A}" destId="{BA5489D5-9E49-4B92-B722-1988E5C6123A}" srcOrd="7" destOrd="0" presId="urn:microsoft.com/office/officeart/2008/layout/LinedList"/>
    <dgm:cxn modelId="{5EACA95B-9792-4780-99BC-6E6C9214FD98}" type="presParOf" srcId="{BA5489D5-9E49-4B92-B722-1988E5C6123A}" destId="{3636F024-90B5-4230-9549-A758E058294A}" srcOrd="0" destOrd="0" presId="urn:microsoft.com/office/officeart/2008/layout/LinedList"/>
    <dgm:cxn modelId="{D185262C-DB59-40F2-81BB-97F2BE48287B}" type="presParOf" srcId="{BA5489D5-9E49-4B92-B722-1988E5C6123A}" destId="{1AC354DE-4347-4CCD-AA0E-2032DDDF3717}" srcOrd="1" destOrd="0" presId="urn:microsoft.com/office/officeart/2008/layout/LinedList"/>
    <dgm:cxn modelId="{033DA2E5-F336-4F95-845D-5C674887A47C}" type="presParOf" srcId="{BA5489D5-9E49-4B92-B722-1988E5C6123A}" destId="{60E24A0F-5580-491F-95C6-3B79F5FD084D}" srcOrd="2" destOrd="0" presId="urn:microsoft.com/office/officeart/2008/layout/LinedList"/>
    <dgm:cxn modelId="{80591E9A-465A-4DD4-83DB-0E76FD479290}" type="presParOf" srcId="{8E625AC9-1902-4EDB-9323-3C1502F4FA0A}" destId="{C2353455-2FB1-4C5F-B302-303185C2F9D7}" srcOrd="8" destOrd="0" presId="urn:microsoft.com/office/officeart/2008/layout/LinedList"/>
    <dgm:cxn modelId="{5C9BE5D4-FF26-4CA3-BB6B-E58F19DC3BA8}" type="presParOf" srcId="{8E625AC9-1902-4EDB-9323-3C1502F4FA0A}" destId="{6009E162-1EB4-47D9-995F-84C68C199817}" srcOrd="9" destOrd="0" presId="urn:microsoft.com/office/officeart/2008/layout/LinedList"/>
    <dgm:cxn modelId="{D03E9DCC-DB7B-4FC8-B298-4B285E6EFCBF}" type="presParOf" srcId="{8E625AC9-1902-4EDB-9323-3C1502F4FA0A}" destId="{DB7CA9B2-F431-4EC3-8336-8568984917B2}" srcOrd="10" destOrd="0" presId="urn:microsoft.com/office/officeart/2008/layout/LinedList"/>
    <dgm:cxn modelId="{EF609D33-6F47-4503-98BF-54CAA290E342}" type="presParOf" srcId="{DB7CA9B2-F431-4EC3-8336-8568984917B2}" destId="{4C7F0A73-F37E-4E6E-BD6E-DFAD3EED5E0D}" srcOrd="0" destOrd="0" presId="urn:microsoft.com/office/officeart/2008/layout/LinedList"/>
    <dgm:cxn modelId="{1E32F54E-F262-464A-A3B6-97D9D1AE249C}" type="presParOf" srcId="{DB7CA9B2-F431-4EC3-8336-8568984917B2}" destId="{D32A7E81-C945-49BC-8F60-686D2E216613}" srcOrd="1" destOrd="0" presId="urn:microsoft.com/office/officeart/2008/layout/LinedList"/>
    <dgm:cxn modelId="{EAEB46D3-7126-429C-9D15-48FE47E76BD2}" type="presParOf" srcId="{DB7CA9B2-F431-4EC3-8336-8568984917B2}" destId="{0AD99287-CF44-4323-A210-17585902F996}" srcOrd="2" destOrd="0" presId="urn:microsoft.com/office/officeart/2008/layout/LinedList"/>
    <dgm:cxn modelId="{D9C36CC3-7D38-4936-89D3-35234CE35FEA}" type="presParOf" srcId="{8E625AC9-1902-4EDB-9323-3C1502F4FA0A}" destId="{C7CBDA8D-06BA-4D5D-933E-0A0ED48ABDEF}" srcOrd="11" destOrd="0" presId="urn:microsoft.com/office/officeart/2008/layout/LinedList"/>
    <dgm:cxn modelId="{ECED6424-C07A-4262-BB42-8C7F42017EFD}" type="presParOf" srcId="{8E625AC9-1902-4EDB-9323-3C1502F4FA0A}" destId="{0617749E-D6E0-4C4C-9BF4-1753CCDF8779}" srcOrd="12" destOrd="0" presId="urn:microsoft.com/office/officeart/2008/layout/LinedList"/>
    <dgm:cxn modelId="{F901AECD-D831-4CCC-B837-6C332832A367}" type="presParOf" srcId="{8E625AC9-1902-4EDB-9323-3C1502F4FA0A}" destId="{D43C97B8-24ED-4F11-9D33-1C3F874B5AD9}" srcOrd="13" destOrd="0" presId="urn:microsoft.com/office/officeart/2008/layout/LinedList"/>
    <dgm:cxn modelId="{BF966E54-55C4-470A-BDF8-BA61916372D4}" type="presParOf" srcId="{D43C97B8-24ED-4F11-9D33-1C3F874B5AD9}" destId="{79E7734E-B833-4D43-AF07-9018C0E46F0E}" srcOrd="0" destOrd="0" presId="urn:microsoft.com/office/officeart/2008/layout/LinedList"/>
    <dgm:cxn modelId="{05F139F3-3348-48A7-9943-C1505644C19A}" type="presParOf" srcId="{D43C97B8-24ED-4F11-9D33-1C3F874B5AD9}" destId="{721E7554-8051-4BEC-AE4D-54D9BADD3B41}" srcOrd="1" destOrd="0" presId="urn:microsoft.com/office/officeart/2008/layout/LinedList"/>
    <dgm:cxn modelId="{EFA596B3-BF09-4268-970C-65AA4486FE81}" type="presParOf" srcId="{D43C97B8-24ED-4F11-9D33-1C3F874B5AD9}" destId="{BE3C0F1B-D73F-4386-9ACC-52E44354E9AA}" srcOrd="2" destOrd="0" presId="urn:microsoft.com/office/officeart/2008/layout/LinedList"/>
    <dgm:cxn modelId="{1BF9EA80-F275-4483-A44A-CDAB972955D7}" type="presParOf" srcId="{8E625AC9-1902-4EDB-9323-3C1502F4FA0A}" destId="{BE16B18D-0E18-42CA-921A-76706129354E}" srcOrd="14" destOrd="0" presId="urn:microsoft.com/office/officeart/2008/layout/LinedList"/>
    <dgm:cxn modelId="{FB151666-0025-4C21-9B30-E18FA5F05A1B}" type="presParOf" srcId="{8E625AC9-1902-4EDB-9323-3C1502F4FA0A}" destId="{814B3D4D-8ECE-4520-A31C-6413C7347294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796FCF-0A11-466B-8B01-0B1C90ED7492}" type="doc">
      <dgm:prSet loTypeId="urn:microsoft.com/office/officeart/2008/layout/LinedLis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FB5227-BF0D-444B-8B8D-63FAC0B4866C}">
      <dgm:prSet/>
      <dgm:spPr/>
      <dgm:t>
        <a:bodyPr/>
        <a:lstStyle/>
        <a:p>
          <a:r>
            <a:rPr lang="en-US" b="0" i="0"/>
            <a:t>Event loops (ie. GUIs)</a:t>
          </a:r>
          <a:endParaRPr lang="en-US"/>
        </a:p>
      </dgm:t>
    </dgm:pt>
    <dgm:pt modelId="{A2A5CE16-81C9-410B-AFD4-F84FF096322B}" type="parTrans" cxnId="{C3CA0D6C-1A48-47AB-A182-A9C19FCD254C}">
      <dgm:prSet/>
      <dgm:spPr/>
      <dgm:t>
        <a:bodyPr/>
        <a:lstStyle/>
        <a:p>
          <a:endParaRPr lang="en-US"/>
        </a:p>
      </dgm:t>
    </dgm:pt>
    <dgm:pt modelId="{0C453C7F-153D-4803-8307-06C6B336446B}" type="sibTrans" cxnId="{C3CA0D6C-1A48-47AB-A182-A9C19FCD254C}">
      <dgm:prSet/>
      <dgm:spPr/>
      <dgm:t>
        <a:bodyPr/>
        <a:lstStyle/>
        <a:p>
          <a:endParaRPr lang="en-US"/>
        </a:p>
      </dgm:t>
    </dgm:pt>
    <dgm:pt modelId="{08704DFC-E3E2-42C9-A2EE-F42B3DC192D8}">
      <dgm:prSet/>
      <dgm:spPr/>
      <dgm:t>
        <a:bodyPr/>
        <a:lstStyle/>
        <a:p>
          <a:r>
            <a:rPr lang="en-US" b="0" i="0"/>
            <a:t>Callbacks (ie. on task completion)</a:t>
          </a:r>
          <a:endParaRPr lang="en-US"/>
        </a:p>
      </dgm:t>
    </dgm:pt>
    <dgm:pt modelId="{621DE8E0-4142-42E3-8E36-F4689E9D8B35}" type="parTrans" cxnId="{927AD875-DF27-4A22-9E65-943B93038622}">
      <dgm:prSet/>
      <dgm:spPr/>
      <dgm:t>
        <a:bodyPr/>
        <a:lstStyle/>
        <a:p>
          <a:endParaRPr lang="en-US"/>
        </a:p>
      </dgm:t>
    </dgm:pt>
    <dgm:pt modelId="{04629C73-F96D-4334-9D3F-E092D704D822}" type="sibTrans" cxnId="{927AD875-DF27-4A22-9E65-943B93038622}">
      <dgm:prSet/>
      <dgm:spPr/>
      <dgm:t>
        <a:bodyPr/>
        <a:lstStyle/>
        <a:p>
          <a:endParaRPr lang="en-US"/>
        </a:p>
      </dgm:t>
    </dgm:pt>
    <dgm:pt modelId="{97EC1939-57DC-46B8-87EE-4A347BD07423}">
      <dgm:prSet/>
      <dgm:spPr/>
      <dgm:t>
        <a:bodyPr/>
        <a:lstStyle/>
        <a:p>
          <a:r>
            <a:rPr lang="en-US" b="0" i="0"/>
            <a:t>Timer objects (ie. Timer(t, worker).start())</a:t>
          </a:r>
          <a:endParaRPr lang="en-US"/>
        </a:p>
      </dgm:t>
    </dgm:pt>
    <dgm:pt modelId="{2C16C47C-66BA-4E3D-908C-BE92924AE244}" type="parTrans" cxnId="{05EB804D-0E27-44C7-8351-400B884F0D30}">
      <dgm:prSet/>
      <dgm:spPr/>
      <dgm:t>
        <a:bodyPr/>
        <a:lstStyle/>
        <a:p>
          <a:endParaRPr lang="en-US"/>
        </a:p>
      </dgm:t>
    </dgm:pt>
    <dgm:pt modelId="{A283DD3A-EEAE-47CE-9AB4-0588AB2E185D}" type="sibTrans" cxnId="{05EB804D-0E27-44C7-8351-400B884F0D30}">
      <dgm:prSet/>
      <dgm:spPr/>
      <dgm:t>
        <a:bodyPr/>
        <a:lstStyle/>
        <a:p>
          <a:endParaRPr lang="en-US"/>
        </a:p>
      </dgm:t>
    </dgm:pt>
    <dgm:pt modelId="{2A94D4B6-0714-42EB-AB73-1410C56828E3}">
      <dgm:prSet/>
      <dgm:spPr/>
      <dgm:t>
        <a:bodyPr/>
        <a:lstStyle/>
        <a:p>
          <a:r>
            <a:rPr lang="en-US" b="0" i="0"/>
            <a:t>sched module</a:t>
          </a:r>
          <a:endParaRPr lang="en-US"/>
        </a:p>
      </dgm:t>
    </dgm:pt>
    <dgm:pt modelId="{ED3B7435-940F-4257-80B9-03A259D34962}" type="parTrans" cxnId="{A886CD3D-9D08-4E59-B124-30A4035FD763}">
      <dgm:prSet/>
      <dgm:spPr/>
      <dgm:t>
        <a:bodyPr/>
        <a:lstStyle/>
        <a:p>
          <a:endParaRPr lang="en-US"/>
        </a:p>
      </dgm:t>
    </dgm:pt>
    <dgm:pt modelId="{39541062-710B-4A2B-B446-0220EBE9CC7F}" type="sibTrans" cxnId="{A886CD3D-9D08-4E59-B124-30A4035FD763}">
      <dgm:prSet/>
      <dgm:spPr/>
      <dgm:t>
        <a:bodyPr/>
        <a:lstStyle/>
        <a:p>
          <a:endParaRPr lang="en-US"/>
        </a:p>
      </dgm:t>
    </dgm:pt>
    <dgm:pt modelId="{25D5251B-8993-4DCC-8463-97E9B4070DDA}" type="pres">
      <dgm:prSet presAssocID="{D5796FCF-0A11-466B-8B01-0B1C90ED7492}" presName="vert0" presStyleCnt="0">
        <dgm:presLayoutVars>
          <dgm:dir/>
          <dgm:animOne val="branch"/>
          <dgm:animLvl val="lvl"/>
        </dgm:presLayoutVars>
      </dgm:prSet>
      <dgm:spPr/>
    </dgm:pt>
    <dgm:pt modelId="{649D2818-EEAB-4BFF-9B78-658660290393}" type="pres">
      <dgm:prSet presAssocID="{A9FB5227-BF0D-444B-8B8D-63FAC0B4866C}" presName="thickLine" presStyleLbl="alignNode1" presStyleIdx="0" presStyleCnt="4"/>
      <dgm:spPr/>
    </dgm:pt>
    <dgm:pt modelId="{F2F96FAF-ED6C-4924-AA19-7B5594E1C1EC}" type="pres">
      <dgm:prSet presAssocID="{A9FB5227-BF0D-444B-8B8D-63FAC0B4866C}" presName="horz1" presStyleCnt="0"/>
      <dgm:spPr/>
    </dgm:pt>
    <dgm:pt modelId="{8DDDB9CF-8CB8-4C40-AD69-D86C96103A49}" type="pres">
      <dgm:prSet presAssocID="{A9FB5227-BF0D-444B-8B8D-63FAC0B4866C}" presName="tx1" presStyleLbl="revTx" presStyleIdx="0" presStyleCnt="4"/>
      <dgm:spPr/>
    </dgm:pt>
    <dgm:pt modelId="{EDE64984-67E5-4B88-894E-77B79584C9D0}" type="pres">
      <dgm:prSet presAssocID="{A9FB5227-BF0D-444B-8B8D-63FAC0B4866C}" presName="vert1" presStyleCnt="0"/>
      <dgm:spPr/>
    </dgm:pt>
    <dgm:pt modelId="{0DA0A410-E599-424B-BD96-C2FA5B75F9CB}" type="pres">
      <dgm:prSet presAssocID="{08704DFC-E3E2-42C9-A2EE-F42B3DC192D8}" presName="thickLine" presStyleLbl="alignNode1" presStyleIdx="1" presStyleCnt="4"/>
      <dgm:spPr/>
    </dgm:pt>
    <dgm:pt modelId="{D681D236-D668-447B-9412-2FB87D84275F}" type="pres">
      <dgm:prSet presAssocID="{08704DFC-E3E2-42C9-A2EE-F42B3DC192D8}" presName="horz1" presStyleCnt="0"/>
      <dgm:spPr/>
    </dgm:pt>
    <dgm:pt modelId="{008781A5-36F5-416E-8496-3A2914F4038F}" type="pres">
      <dgm:prSet presAssocID="{08704DFC-E3E2-42C9-A2EE-F42B3DC192D8}" presName="tx1" presStyleLbl="revTx" presStyleIdx="1" presStyleCnt="4"/>
      <dgm:spPr/>
    </dgm:pt>
    <dgm:pt modelId="{201DEC33-090A-4966-A49E-4AAB0DD79496}" type="pres">
      <dgm:prSet presAssocID="{08704DFC-E3E2-42C9-A2EE-F42B3DC192D8}" presName="vert1" presStyleCnt="0"/>
      <dgm:spPr/>
    </dgm:pt>
    <dgm:pt modelId="{CB44CB38-E9EA-4D1D-AF9F-418AAE8DEA57}" type="pres">
      <dgm:prSet presAssocID="{97EC1939-57DC-46B8-87EE-4A347BD07423}" presName="thickLine" presStyleLbl="alignNode1" presStyleIdx="2" presStyleCnt="4"/>
      <dgm:spPr/>
    </dgm:pt>
    <dgm:pt modelId="{2DC753D8-DA2E-4A16-981B-2EBA3EAC2608}" type="pres">
      <dgm:prSet presAssocID="{97EC1939-57DC-46B8-87EE-4A347BD07423}" presName="horz1" presStyleCnt="0"/>
      <dgm:spPr/>
    </dgm:pt>
    <dgm:pt modelId="{96A609D9-17F5-4888-B40F-A361FEDF8C93}" type="pres">
      <dgm:prSet presAssocID="{97EC1939-57DC-46B8-87EE-4A347BD07423}" presName="tx1" presStyleLbl="revTx" presStyleIdx="2" presStyleCnt="4"/>
      <dgm:spPr/>
    </dgm:pt>
    <dgm:pt modelId="{4E996070-8065-4050-91AC-AE0D8239121B}" type="pres">
      <dgm:prSet presAssocID="{97EC1939-57DC-46B8-87EE-4A347BD07423}" presName="vert1" presStyleCnt="0"/>
      <dgm:spPr/>
    </dgm:pt>
    <dgm:pt modelId="{BE3C57E6-46D0-4320-ACA4-4468DC55BFCB}" type="pres">
      <dgm:prSet presAssocID="{2A94D4B6-0714-42EB-AB73-1410C56828E3}" presName="thickLine" presStyleLbl="alignNode1" presStyleIdx="3" presStyleCnt="4"/>
      <dgm:spPr/>
    </dgm:pt>
    <dgm:pt modelId="{470D4D13-F589-43A4-A940-A2AB71194BE2}" type="pres">
      <dgm:prSet presAssocID="{2A94D4B6-0714-42EB-AB73-1410C56828E3}" presName="horz1" presStyleCnt="0"/>
      <dgm:spPr/>
    </dgm:pt>
    <dgm:pt modelId="{F7118366-0AB7-42D2-A27E-81012E09D7E0}" type="pres">
      <dgm:prSet presAssocID="{2A94D4B6-0714-42EB-AB73-1410C56828E3}" presName="tx1" presStyleLbl="revTx" presStyleIdx="3" presStyleCnt="4"/>
      <dgm:spPr/>
    </dgm:pt>
    <dgm:pt modelId="{DCCF63E7-49C3-4734-B144-0CBB1E9CD503}" type="pres">
      <dgm:prSet presAssocID="{2A94D4B6-0714-42EB-AB73-1410C56828E3}" presName="vert1" presStyleCnt="0"/>
      <dgm:spPr/>
    </dgm:pt>
  </dgm:ptLst>
  <dgm:cxnLst>
    <dgm:cxn modelId="{D9C3630A-AE9B-4660-A491-475DE4789F47}" type="presOf" srcId="{08704DFC-E3E2-42C9-A2EE-F42B3DC192D8}" destId="{008781A5-36F5-416E-8496-3A2914F4038F}" srcOrd="0" destOrd="0" presId="urn:microsoft.com/office/officeart/2008/layout/LinedList"/>
    <dgm:cxn modelId="{D4AB2D1F-4676-45DC-AC07-DD3F89B5D1A8}" type="presOf" srcId="{2A94D4B6-0714-42EB-AB73-1410C56828E3}" destId="{F7118366-0AB7-42D2-A27E-81012E09D7E0}" srcOrd="0" destOrd="0" presId="urn:microsoft.com/office/officeart/2008/layout/LinedList"/>
    <dgm:cxn modelId="{16B52729-F7EC-4922-B3C0-E87AC4D55E86}" type="presOf" srcId="{A9FB5227-BF0D-444B-8B8D-63FAC0B4866C}" destId="{8DDDB9CF-8CB8-4C40-AD69-D86C96103A49}" srcOrd="0" destOrd="0" presId="urn:microsoft.com/office/officeart/2008/layout/LinedList"/>
    <dgm:cxn modelId="{A886CD3D-9D08-4E59-B124-30A4035FD763}" srcId="{D5796FCF-0A11-466B-8B01-0B1C90ED7492}" destId="{2A94D4B6-0714-42EB-AB73-1410C56828E3}" srcOrd="3" destOrd="0" parTransId="{ED3B7435-940F-4257-80B9-03A259D34962}" sibTransId="{39541062-710B-4A2B-B446-0220EBE9CC7F}"/>
    <dgm:cxn modelId="{2C93CB63-61F6-4722-8508-B29A17BE7870}" type="presOf" srcId="{D5796FCF-0A11-466B-8B01-0B1C90ED7492}" destId="{25D5251B-8993-4DCC-8463-97E9B4070DDA}" srcOrd="0" destOrd="0" presId="urn:microsoft.com/office/officeart/2008/layout/LinedList"/>
    <dgm:cxn modelId="{C3CA0D6C-1A48-47AB-A182-A9C19FCD254C}" srcId="{D5796FCF-0A11-466B-8B01-0B1C90ED7492}" destId="{A9FB5227-BF0D-444B-8B8D-63FAC0B4866C}" srcOrd="0" destOrd="0" parTransId="{A2A5CE16-81C9-410B-AFD4-F84FF096322B}" sibTransId="{0C453C7F-153D-4803-8307-06C6B336446B}"/>
    <dgm:cxn modelId="{05EB804D-0E27-44C7-8351-400B884F0D30}" srcId="{D5796FCF-0A11-466B-8B01-0B1C90ED7492}" destId="{97EC1939-57DC-46B8-87EE-4A347BD07423}" srcOrd="2" destOrd="0" parTransId="{2C16C47C-66BA-4E3D-908C-BE92924AE244}" sibTransId="{A283DD3A-EEAE-47CE-9AB4-0588AB2E185D}"/>
    <dgm:cxn modelId="{927AD875-DF27-4A22-9E65-943B93038622}" srcId="{D5796FCF-0A11-466B-8B01-0B1C90ED7492}" destId="{08704DFC-E3E2-42C9-A2EE-F42B3DC192D8}" srcOrd="1" destOrd="0" parTransId="{621DE8E0-4142-42E3-8E36-F4689E9D8B35}" sibTransId="{04629C73-F96D-4334-9D3F-E092D704D822}"/>
    <dgm:cxn modelId="{C32B47D7-925E-465C-892F-08606DEFF516}" type="presOf" srcId="{97EC1939-57DC-46B8-87EE-4A347BD07423}" destId="{96A609D9-17F5-4888-B40F-A361FEDF8C93}" srcOrd="0" destOrd="0" presId="urn:microsoft.com/office/officeart/2008/layout/LinedList"/>
    <dgm:cxn modelId="{9041ECC4-FE59-4C37-B19D-A8CC211147B4}" type="presParOf" srcId="{25D5251B-8993-4DCC-8463-97E9B4070DDA}" destId="{649D2818-EEAB-4BFF-9B78-658660290393}" srcOrd="0" destOrd="0" presId="urn:microsoft.com/office/officeart/2008/layout/LinedList"/>
    <dgm:cxn modelId="{2AD22ED4-BAA5-45A5-93FE-E86CEB20C662}" type="presParOf" srcId="{25D5251B-8993-4DCC-8463-97E9B4070DDA}" destId="{F2F96FAF-ED6C-4924-AA19-7B5594E1C1EC}" srcOrd="1" destOrd="0" presId="urn:microsoft.com/office/officeart/2008/layout/LinedList"/>
    <dgm:cxn modelId="{479BF646-85D3-4D82-9CF2-A275DA071CC1}" type="presParOf" srcId="{F2F96FAF-ED6C-4924-AA19-7B5594E1C1EC}" destId="{8DDDB9CF-8CB8-4C40-AD69-D86C96103A49}" srcOrd="0" destOrd="0" presId="urn:microsoft.com/office/officeart/2008/layout/LinedList"/>
    <dgm:cxn modelId="{C9C299F0-700E-4277-8E1F-D52F7357056C}" type="presParOf" srcId="{F2F96FAF-ED6C-4924-AA19-7B5594E1C1EC}" destId="{EDE64984-67E5-4B88-894E-77B79584C9D0}" srcOrd="1" destOrd="0" presId="urn:microsoft.com/office/officeart/2008/layout/LinedList"/>
    <dgm:cxn modelId="{F1496F86-24DB-4E08-8F6A-DBD47FF51669}" type="presParOf" srcId="{25D5251B-8993-4DCC-8463-97E9B4070DDA}" destId="{0DA0A410-E599-424B-BD96-C2FA5B75F9CB}" srcOrd="2" destOrd="0" presId="urn:microsoft.com/office/officeart/2008/layout/LinedList"/>
    <dgm:cxn modelId="{813A42E4-2659-436A-95EA-A936BB7BEC54}" type="presParOf" srcId="{25D5251B-8993-4DCC-8463-97E9B4070DDA}" destId="{D681D236-D668-447B-9412-2FB87D84275F}" srcOrd="3" destOrd="0" presId="urn:microsoft.com/office/officeart/2008/layout/LinedList"/>
    <dgm:cxn modelId="{4CD97D2B-7155-4154-AE70-136F6654B420}" type="presParOf" srcId="{D681D236-D668-447B-9412-2FB87D84275F}" destId="{008781A5-36F5-416E-8496-3A2914F4038F}" srcOrd="0" destOrd="0" presId="urn:microsoft.com/office/officeart/2008/layout/LinedList"/>
    <dgm:cxn modelId="{C71DC779-D378-4FAE-9D12-FC1E7FCE9877}" type="presParOf" srcId="{D681D236-D668-447B-9412-2FB87D84275F}" destId="{201DEC33-090A-4966-A49E-4AAB0DD79496}" srcOrd="1" destOrd="0" presId="urn:microsoft.com/office/officeart/2008/layout/LinedList"/>
    <dgm:cxn modelId="{046E5FAF-93ED-4A7D-97B1-8548AAF5F20F}" type="presParOf" srcId="{25D5251B-8993-4DCC-8463-97E9B4070DDA}" destId="{CB44CB38-E9EA-4D1D-AF9F-418AAE8DEA57}" srcOrd="4" destOrd="0" presId="urn:microsoft.com/office/officeart/2008/layout/LinedList"/>
    <dgm:cxn modelId="{7E326224-5098-43FD-944B-CA306235DCED}" type="presParOf" srcId="{25D5251B-8993-4DCC-8463-97E9B4070DDA}" destId="{2DC753D8-DA2E-4A16-981B-2EBA3EAC2608}" srcOrd="5" destOrd="0" presId="urn:microsoft.com/office/officeart/2008/layout/LinedList"/>
    <dgm:cxn modelId="{50B5CF67-5018-4C0D-8760-EAF25B19D633}" type="presParOf" srcId="{2DC753D8-DA2E-4A16-981B-2EBA3EAC2608}" destId="{96A609D9-17F5-4888-B40F-A361FEDF8C93}" srcOrd="0" destOrd="0" presId="urn:microsoft.com/office/officeart/2008/layout/LinedList"/>
    <dgm:cxn modelId="{76CE265C-6C9C-4334-8EE3-1CBC1F4E242B}" type="presParOf" srcId="{2DC753D8-DA2E-4A16-981B-2EBA3EAC2608}" destId="{4E996070-8065-4050-91AC-AE0D8239121B}" srcOrd="1" destOrd="0" presId="urn:microsoft.com/office/officeart/2008/layout/LinedList"/>
    <dgm:cxn modelId="{D6AB86BC-027D-4995-9BAD-78CE4B16E63B}" type="presParOf" srcId="{25D5251B-8993-4DCC-8463-97E9B4070DDA}" destId="{BE3C57E6-46D0-4320-ACA4-4468DC55BFCB}" srcOrd="6" destOrd="0" presId="urn:microsoft.com/office/officeart/2008/layout/LinedList"/>
    <dgm:cxn modelId="{E937D939-15D5-4C78-92CB-D3973D7641F1}" type="presParOf" srcId="{25D5251B-8993-4DCC-8463-97E9B4070DDA}" destId="{470D4D13-F589-43A4-A940-A2AB71194BE2}" srcOrd="7" destOrd="0" presId="urn:microsoft.com/office/officeart/2008/layout/LinedList"/>
    <dgm:cxn modelId="{AD72D7EB-8ADE-4FBE-B67C-2BC0EA641F92}" type="presParOf" srcId="{470D4D13-F589-43A4-A940-A2AB71194BE2}" destId="{F7118366-0AB7-42D2-A27E-81012E09D7E0}" srcOrd="0" destOrd="0" presId="urn:microsoft.com/office/officeart/2008/layout/LinedList"/>
    <dgm:cxn modelId="{DD7B80AD-FBB1-4F2E-8646-9ECAF20995B1}" type="presParOf" srcId="{470D4D13-F589-43A4-A940-A2AB71194BE2}" destId="{DCCF63E7-49C3-4734-B144-0CBB1E9CD5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C51F6A-0A2F-4DE7-BEEC-2E7F4C75D10C}" type="doc">
      <dgm:prSet loTypeId="urn:microsoft.com/office/officeart/2005/8/layout/vList2" loCatId="Inbox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2BAA118-C554-4C3C-A810-8AE9D0E3BE8E}">
      <dgm:prSet/>
      <dgm:spPr/>
      <dgm:t>
        <a:bodyPr/>
        <a:lstStyle/>
        <a:p>
          <a:r>
            <a:rPr lang="en-US"/>
            <a:t>Process </a:t>
          </a:r>
        </a:p>
      </dgm:t>
    </dgm:pt>
    <dgm:pt modelId="{3F28570E-674C-40F8-8F19-4F1C2AF3F272}" type="parTrans" cxnId="{68971251-9B5E-42C4-A2D2-2AF77B69D2D3}">
      <dgm:prSet/>
      <dgm:spPr/>
      <dgm:t>
        <a:bodyPr/>
        <a:lstStyle/>
        <a:p>
          <a:endParaRPr lang="en-US"/>
        </a:p>
      </dgm:t>
    </dgm:pt>
    <dgm:pt modelId="{FFB88436-F97A-4035-B291-687E9BB17737}" type="sibTrans" cxnId="{68971251-9B5E-42C4-A2D2-2AF77B69D2D3}">
      <dgm:prSet/>
      <dgm:spPr/>
      <dgm:t>
        <a:bodyPr/>
        <a:lstStyle/>
        <a:p>
          <a:endParaRPr lang="en-US"/>
        </a:p>
      </dgm:t>
    </dgm:pt>
    <dgm:pt modelId="{AF5E2072-0580-41A8-A503-CF4554D4771D}">
      <dgm:prSet/>
      <dgm:spPr/>
      <dgm:t>
        <a:bodyPr/>
        <a:lstStyle/>
        <a:p>
          <a:r>
            <a:rPr lang="en-US"/>
            <a:t>Execution of a program in a private context</a:t>
          </a:r>
        </a:p>
      </dgm:t>
    </dgm:pt>
    <dgm:pt modelId="{DC172B9F-43B5-4B24-BDB2-A9196BF09DD4}" type="parTrans" cxnId="{06E6EE15-3E5F-4D2D-876E-07335C7685F2}">
      <dgm:prSet/>
      <dgm:spPr/>
      <dgm:t>
        <a:bodyPr/>
        <a:lstStyle/>
        <a:p>
          <a:endParaRPr lang="en-US"/>
        </a:p>
      </dgm:t>
    </dgm:pt>
    <dgm:pt modelId="{44212B36-CD9B-4748-BBC8-0515862D4CAF}" type="sibTrans" cxnId="{06E6EE15-3E5F-4D2D-876E-07335C7685F2}">
      <dgm:prSet/>
      <dgm:spPr/>
      <dgm:t>
        <a:bodyPr/>
        <a:lstStyle/>
        <a:p>
          <a:endParaRPr lang="en-US"/>
        </a:p>
      </dgm:t>
    </dgm:pt>
    <dgm:pt modelId="{A1CCA28C-06AB-4131-9509-7B56119A74EB}">
      <dgm:prSet/>
      <dgm:spPr/>
      <dgm:t>
        <a:bodyPr/>
        <a:lstStyle/>
        <a:p>
          <a:r>
            <a:rPr lang="en-US"/>
            <a:t>Allocated resources are freed after termination</a:t>
          </a:r>
        </a:p>
      </dgm:t>
    </dgm:pt>
    <dgm:pt modelId="{48DF768D-6AD0-449D-9986-0B92CADA9BA2}" type="parTrans" cxnId="{5EFFEB4A-BE50-4270-A372-D81C2E95433B}">
      <dgm:prSet/>
      <dgm:spPr/>
      <dgm:t>
        <a:bodyPr/>
        <a:lstStyle/>
        <a:p>
          <a:endParaRPr lang="en-US"/>
        </a:p>
      </dgm:t>
    </dgm:pt>
    <dgm:pt modelId="{952D5899-20C6-43C3-9DB0-FC6FD333EDAB}" type="sibTrans" cxnId="{5EFFEB4A-BE50-4270-A372-D81C2E95433B}">
      <dgm:prSet/>
      <dgm:spPr/>
      <dgm:t>
        <a:bodyPr/>
        <a:lstStyle/>
        <a:p>
          <a:endParaRPr lang="en-US"/>
        </a:p>
      </dgm:t>
    </dgm:pt>
    <dgm:pt modelId="{EFF2D2B1-797B-46A8-B9EB-A4C99829D451}">
      <dgm:prSet/>
      <dgm:spPr/>
      <dgm:t>
        <a:bodyPr/>
        <a:lstStyle/>
        <a:p>
          <a:r>
            <a:rPr lang="en-US"/>
            <a:t>Complex inter-process communication</a:t>
          </a:r>
        </a:p>
      </dgm:t>
    </dgm:pt>
    <dgm:pt modelId="{34C41AAD-B3E6-47E2-BB2A-0E39EBE2BA35}" type="parTrans" cxnId="{B29D4338-761B-45CD-B416-55EEB722EEA0}">
      <dgm:prSet/>
      <dgm:spPr/>
      <dgm:t>
        <a:bodyPr/>
        <a:lstStyle/>
        <a:p>
          <a:endParaRPr lang="en-US"/>
        </a:p>
      </dgm:t>
    </dgm:pt>
    <dgm:pt modelId="{82F9D95B-BF67-410B-ADF3-A63E41FFF119}" type="sibTrans" cxnId="{B29D4338-761B-45CD-B416-55EEB722EEA0}">
      <dgm:prSet/>
      <dgm:spPr/>
      <dgm:t>
        <a:bodyPr/>
        <a:lstStyle/>
        <a:p>
          <a:endParaRPr lang="en-US"/>
        </a:p>
      </dgm:t>
    </dgm:pt>
    <dgm:pt modelId="{FBD88708-A8C7-47E6-8276-E01A25F6823A}">
      <dgm:prSet/>
      <dgm:spPr/>
      <dgm:t>
        <a:bodyPr/>
        <a:lstStyle/>
        <a:p>
          <a:r>
            <a:rPr lang="en-US"/>
            <a:t>Thread</a:t>
          </a:r>
        </a:p>
      </dgm:t>
    </dgm:pt>
    <dgm:pt modelId="{6EC2ACE3-4DFD-4B1F-BA7D-A0F53DBADF7D}" type="parTrans" cxnId="{1DB67D09-BC30-47A9-B5B8-9B4A83A7A959}">
      <dgm:prSet/>
      <dgm:spPr/>
      <dgm:t>
        <a:bodyPr/>
        <a:lstStyle/>
        <a:p>
          <a:endParaRPr lang="en-US"/>
        </a:p>
      </dgm:t>
    </dgm:pt>
    <dgm:pt modelId="{AB58D931-FCE0-4EE4-AFDF-5E01E6ADB4DE}" type="sibTrans" cxnId="{1DB67D09-BC30-47A9-B5B8-9B4A83A7A959}">
      <dgm:prSet/>
      <dgm:spPr/>
      <dgm:t>
        <a:bodyPr/>
        <a:lstStyle/>
        <a:p>
          <a:endParaRPr lang="en-US"/>
        </a:p>
      </dgm:t>
    </dgm:pt>
    <dgm:pt modelId="{838CBF1C-AA0F-4611-8FCE-A85C4970C9E8}">
      <dgm:prSet/>
      <dgm:spPr/>
      <dgm:t>
        <a:bodyPr/>
        <a:lstStyle/>
        <a:p>
          <a:r>
            <a:rPr lang="en-US"/>
            <a:t>Execution in context of a process</a:t>
          </a:r>
        </a:p>
      </dgm:t>
    </dgm:pt>
    <dgm:pt modelId="{DBC0B74A-F099-4B9E-A017-93FB6A54893F}" type="parTrans" cxnId="{2B20EA6B-7624-4557-AC8C-C55A547D273D}">
      <dgm:prSet/>
      <dgm:spPr/>
      <dgm:t>
        <a:bodyPr/>
        <a:lstStyle/>
        <a:p>
          <a:endParaRPr lang="en-US"/>
        </a:p>
      </dgm:t>
    </dgm:pt>
    <dgm:pt modelId="{9D3EF614-E214-455B-BE69-F096EF84C46D}" type="sibTrans" cxnId="{2B20EA6B-7624-4557-AC8C-C55A547D273D}">
      <dgm:prSet/>
      <dgm:spPr/>
      <dgm:t>
        <a:bodyPr/>
        <a:lstStyle/>
        <a:p>
          <a:endParaRPr lang="en-US"/>
        </a:p>
      </dgm:t>
    </dgm:pt>
    <dgm:pt modelId="{E2096069-975A-431A-8648-529261C2985B}">
      <dgm:prSet/>
      <dgm:spPr/>
      <dgm:t>
        <a:bodyPr/>
        <a:lstStyle/>
        <a:p>
          <a:r>
            <a:rPr lang="en-US"/>
            <a:t>Shared resources</a:t>
          </a:r>
        </a:p>
      </dgm:t>
    </dgm:pt>
    <dgm:pt modelId="{117029AD-04EA-49EE-878B-DA58D6E0614F}" type="parTrans" cxnId="{7964F444-F1B7-4DA3-A109-A56F5C1F6018}">
      <dgm:prSet/>
      <dgm:spPr/>
      <dgm:t>
        <a:bodyPr/>
        <a:lstStyle/>
        <a:p>
          <a:endParaRPr lang="en-US"/>
        </a:p>
      </dgm:t>
    </dgm:pt>
    <dgm:pt modelId="{517CB6FF-7951-4EED-8746-EE6E78239F83}" type="sibTrans" cxnId="{7964F444-F1B7-4DA3-A109-A56F5C1F6018}">
      <dgm:prSet/>
      <dgm:spPr/>
      <dgm:t>
        <a:bodyPr/>
        <a:lstStyle/>
        <a:p>
          <a:endParaRPr lang="en-US"/>
        </a:p>
      </dgm:t>
    </dgm:pt>
    <dgm:pt modelId="{364AFC76-57FB-4EF8-9469-35D9C92395D1}">
      <dgm:prSet/>
      <dgm:spPr/>
      <dgm:t>
        <a:bodyPr/>
        <a:lstStyle/>
        <a:p>
          <a:r>
            <a:rPr lang="en-US"/>
            <a:t>Needs synchronization</a:t>
          </a:r>
        </a:p>
      </dgm:t>
    </dgm:pt>
    <dgm:pt modelId="{7C3774F1-AA67-4D12-B521-3ABD474CC16D}" type="parTrans" cxnId="{5B767E09-BB48-4BC7-A783-A7E62C53B4D0}">
      <dgm:prSet/>
      <dgm:spPr/>
      <dgm:t>
        <a:bodyPr/>
        <a:lstStyle/>
        <a:p>
          <a:endParaRPr lang="en-US"/>
        </a:p>
      </dgm:t>
    </dgm:pt>
    <dgm:pt modelId="{3675B430-FD1A-493E-A2AA-5DCB62CA628E}" type="sibTrans" cxnId="{5B767E09-BB48-4BC7-A783-A7E62C53B4D0}">
      <dgm:prSet/>
      <dgm:spPr/>
      <dgm:t>
        <a:bodyPr/>
        <a:lstStyle/>
        <a:p>
          <a:endParaRPr lang="en-US"/>
        </a:p>
      </dgm:t>
    </dgm:pt>
    <dgm:pt modelId="{74D7C6D9-0073-4F59-916A-4D69F312C4DC}" type="pres">
      <dgm:prSet presAssocID="{07C51F6A-0A2F-4DE7-BEEC-2E7F4C75D10C}" presName="linear" presStyleCnt="0">
        <dgm:presLayoutVars>
          <dgm:animLvl val="lvl"/>
          <dgm:resizeHandles val="exact"/>
        </dgm:presLayoutVars>
      </dgm:prSet>
      <dgm:spPr/>
    </dgm:pt>
    <dgm:pt modelId="{45FC2694-757A-4C0B-AD91-66BB32DF28AE}" type="pres">
      <dgm:prSet presAssocID="{12BAA118-C554-4C3C-A810-8AE9D0E3BE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48745F-0C48-4E18-8FAC-7F9B8259993B}" type="pres">
      <dgm:prSet presAssocID="{12BAA118-C554-4C3C-A810-8AE9D0E3BE8E}" presName="childText" presStyleLbl="revTx" presStyleIdx="0" presStyleCnt="2">
        <dgm:presLayoutVars>
          <dgm:bulletEnabled val="1"/>
        </dgm:presLayoutVars>
      </dgm:prSet>
      <dgm:spPr/>
    </dgm:pt>
    <dgm:pt modelId="{1C69E548-EAD3-4E79-AD73-BCEBA19EE4B9}" type="pres">
      <dgm:prSet presAssocID="{FBD88708-A8C7-47E6-8276-E01A25F682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AA5D5CD-0CCA-4C2E-A31D-BC762A295982}" type="pres">
      <dgm:prSet presAssocID="{FBD88708-A8C7-47E6-8276-E01A25F6823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CD18A08-3287-4743-9415-90970223CE87}" type="presOf" srcId="{838CBF1C-AA0F-4611-8FCE-A85C4970C9E8}" destId="{1AA5D5CD-0CCA-4C2E-A31D-BC762A295982}" srcOrd="0" destOrd="0" presId="urn:microsoft.com/office/officeart/2005/8/layout/vList2"/>
    <dgm:cxn modelId="{1DB67D09-BC30-47A9-B5B8-9B4A83A7A959}" srcId="{07C51F6A-0A2F-4DE7-BEEC-2E7F4C75D10C}" destId="{FBD88708-A8C7-47E6-8276-E01A25F6823A}" srcOrd="1" destOrd="0" parTransId="{6EC2ACE3-4DFD-4B1F-BA7D-A0F53DBADF7D}" sibTransId="{AB58D931-FCE0-4EE4-AFDF-5E01E6ADB4DE}"/>
    <dgm:cxn modelId="{5B767E09-BB48-4BC7-A783-A7E62C53B4D0}" srcId="{FBD88708-A8C7-47E6-8276-E01A25F6823A}" destId="{364AFC76-57FB-4EF8-9469-35D9C92395D1}" srcOrd="2" destOrd="0" parTransId="{7C3774F1-AA67-4D12-B521-3ABD474CC16D}" sibTransId="{3675B430-FD1A-493E-A2AA-5DCB62CA628E}"/>
    <dgm:cxn modelId="{06E6EE15-3E5F-4D2D-876E-07335C7685F2}" srcId="{12BAA118-C554-4C3C-A810-8AE9D0E3BE8E}" destId="{AF5E2072-0580-41A8-A503-CF4554D4771D}" srcOrd="0" destOrd="0" parTransId="{DC172B9F-43B5-4B24-BDB2-A9196BF09DD4}" sibTransId="{44212B36-CD9B-4748-BBC8-0515862D4CAF}"/>
    <dgm:cxn modelId="{27872321-0585-4C80-B0D3-CCF59FA6C963}" type="presOf" srcId="{07C51F6A-0A2F-4DE7-BEEC-2E7F4C75D10C}" destId="{74D7C6D9-0073-4F59-916A-4D69F312C4DC}" srcOrd="0" destOrd="0" presId="urn:microsoft.com/office/officeart/2005/8/layout/vList2"/>
    <dgm:cxn modelId="{B29D4338-761B-45CD-B416-55EEB722EEA0}" srcId="{12BAA118-C554-4C3C-A810-8AE9D0E3BE8E}" destId="{EFF2D2B1-797B-46A8-B9EB-A4C99829D451}" srcOrd="2" destOrd="0" parTransId="{34C41AAD-B3E6-47E2-BB2A-0E39EBE2BA35}" sibTransId="{82F9D95B-BF67-410B-ADF3-A63E41FFF119}"/>
    <dgm:cxn modelId="{0DE7A044-23E9-420D-B864-58E1B0D3CC58}" type="presOf" srcId="{FBD88708-A8C7-47E6-8276-E01A25F6823A}" destId="{1C69E548-EAD3-4E79-AD73-BCEBA19EE4B9}" srcOrd="0" destOrd="0" presId="urn:microsoft.com/office/officeart/2005/8/layout/vList2"/>
    <dgm:cxn modelId="{7964F444-F1B7-4DA3-A109-A56F5C1F6018}" srcId="{FBD88708-A8C7-47E6-8276-E01A25F6823A}" destId="{E2096069-975A-431A-8648-529261C2985B}" srcOrd="1" destOrd="0" parTransId="{117029AD-04EA-49EE-878B-DA58D6E0614F}" sibTransId="{517CB6FF-7951-4EED-8746-EE6E78239F83}"/>
    <dgm:cxn modelId="{5EFFEB4A-BE50-4270-A372-D81C2E95433B}" srcId="{12BAA118-C554-4C3C-A810-8AE9D0E3BE8E}" destId="{A1CCA28C-06AB-4131-9509-7B56119A74EB}" srcOrd="1" destOrd="0" parTransId="{48DF768D-6AD0-449D-9986-0B92CADA9BA2}" sibTransId="{952D5899-20C6-43C3-9DB0-FC6FD333EDAB}"/>
    <dgm:cxn modelId="{2B20EA6B-7624-4557-AC8C-C55A547D273D}" srcId="{FBD88708-A8C7-47E6-8276-E01A25F6823A}" destId="{838CBF1C-AA0F-4611-8FCE-A85C4970C9E8}" srcOrd="0" destOrd="0" parTransId="{DBC0B74A-F099-4B9E-A017-93FB6A54893F}" sibTransId="{9D3EF614-E214-455B-BE69-F096EF84C46D}"/>
    <dgm:cxn modelId="{68971251-9B5E-42C4-A2D2-2AF77B69D2D3}" srcId="{07C51F6A-0A2F-4DE7-BEEC-2E7F4C75D10C}" destId="{12BAA118-C554-4C3C-A810-8AE9D0E3BE8E}" srcOrd="0" destOrd="0" parTransId="{3F28570E-674C-40F8-8F19-4F1C2AF3F272}" sibTransId="{FFB88436-F97A-4035-B291-687E9BB17737}"/>
    <dgm:cxn modelId="{B328528E-C3D0-4D6C-A11B-4A8D9FF252AC}" type="presOf" srcId="{A1CCA28C-06AB-4131-9509-7B56119A74EB}" destId="{8748745F-0C48-4E18-8FAC-7F9B8259993B}" srcOrd="0" destOrd="1" presId="urn:microsoft.com/office/officeart/2005/8/layout/vList2"/>
    <dgm:cxn modelId="{2B20C99C-9066-4FBF-840C-994176A3C077}" type="presOf" srcId="{364AFC76-57FB-4EF8-9469-35D9C92395D1}" destId="{1AA5D5CD-0CCA-4C2E-A31D-BC762A295982}" srcOrd="0" destOrd="2" presId="urn:microsoft.com/office/officeart/2005/8/layout/vList2"/>
    <dgm:cxn modelId="{930DDFB9-521C-4494-A2F6-F96F4C7B7946}" type="presOf" srcId="{AF5E2072-0580-41A8-A503-CF4554D4771D}" destId="{8748745F-0C48-4E18-8FAC-7F9B8259993B}" srcOrd="0" destOrd="0" presId="urn:microsoft.com/office/officeart/2005/8/layout/vList2"/>
    <dgm:cxn modelId="{0EB77CC1-B296-44B1-B49B-3650967620FC}" type="presOf" srcId="{EFF2D2B1-797B-46A8-B9EB-A4C99829D451}" destId="{8748745F-0C48-4E18-8FAC-7F9B8259993B}" srcOrd="0" destOrd="2" presId="urn:microsoft.com/office/officeart/2005/8/layout/vList2"/>
    <dgm:cxn modelId="{72195CD8-E344-4A2D-89EB-AD0114EAFD09}" type="presOf" srcId="{12BAA118-C554-4C3C-A810-8AE9D0E3BE8E}" destId="{45FC2694-757A-4C0B-AD91-66BB32DF28AE}" srcOrd="0" destOrd="0" presId="urn:microsoft.com/office/officeart/2005/8/layout/vList2"/>
    <dgm:cxn modelId="{FC77FEDC-F124-4845-8E8F-FC5113C975D5}" type="presOf" srcId="{E2096069-975A-431A-8648-529261C2985B}" destId="{1AA5D5CD-0CCA-4C2E-A31D-BC762A295982}" srcOrd="0" destOrd="1" presId="urn:microsoft.com/office/officeart/2005/8/layout/vList2"/>
    <dgm:cxn modelId="{7EAE99F6-6814-4B6C-8B30-4A408AD8879B}" type="presParOf" srcId="{74D7C6D9-0073-4F59-916A-4D69F312C4DC}" destId="{45FC2694-757A-4C0B-AD91-66BB32DF28AE}" srcOrd="0" destOrd="0" presId="urn:microsoft.com/office/officeart/2005/8/layout/vList2"/>
    <dgm:cxn modelId="{7479EA66-C6EC-46C0-B379-48AD2A48C04A}" type="presParOf" srcId="{74D7C6D9-0073-4F59-916A-4D69F312C4DC}" destId="{8748745F-0C48-4E18-8FAC-7F9B8259993B}" srcOrd="1" destOrd="0" presId="urn:microsoft.com/office/officeart/2005/8/layout/vList2"/>
    <dgm:cxn modelId="{FD7449FB-53D6-4B7E-B194-9E4EF4376642}" type="presParOf" srcId="{74D7C6D9-0073-4F59-916A-4D69F312C4DC}" destId="{1C69E548-EAD3-4E79-AD73-BCEBA19EE4B9}" srcOrd="2" destOrd="0" presId="urn:microsoft.com/office/officeart/2005/8/layout/vList2"/>
    <dgm:cxn modelId="{FB7A5BD3-6642-44F6-9F05-91F5EA2026CB}" type="presParOf" srcId="{74D7C6D9-0073-4F59-916A-4D69F312C4DC}" destId="{1AA5D5CD-0CCA-4C2E-A31D-BC762A2959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9049B8-8D0F-489F-A86C-FDC826FCABB5}" type="doc">
      <dgm:prSet loTypeId="urn:microsoft.com/office/officeart/2008/layout/LinedList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D6E6E7-4C58-4F4E-B56F-EEBCD46597B4}">
      <dgm:prSet/>
      <dgm:spPr/>
      <dgm:t>
        <a:bodyPr/>
        <a:lstStyle/>
        <a:p>
          <a:r>
            <a:rPr lang="en-US" b="0" i="0"/>
            <a:t>How to create a process</a:t>
          </a:r>
          <a:endParaRPr lang="en-US"/>
        </a:p>
      </dgm:t>
    </dgm:pt>
    <dgm:pt modelId="{1F94B31B-376B-4DF4-BAB5-C838909C1C24}" type="parTrans" cxnId="{3184EDC7-43B1-4B20-B1C0-96FFC84319AF}">
      <dgm:prSet/>
      <dgm:spPr/>
      <dgm:t>
        <a:bodyPr/>
        <a:lstStyle/>
        <a:p>
          <a:endParaRPr lang="en-US"/>
        </a:p>
      </dgm:t>
    </dgm:pt>
    <dgm:pt modelId="{9E23467D-D66E-40DB-B7D9-D40D04B5CE34}" type="sibTrans" cxnId="{3184EDC7-43B1-4B20-B1C0-96FFC84319AF}">
      <dgm:prSet/>
      <dgm:spPr/>
      <dgm:t>
        <a:bodyPr/>
        <a:lstStyle/>
        <a:p>
          <a:endParaRPr lang="en-US"/>
        </a:p>
      </dgm:t>
    </dgm:pt>
    <dgm:pt modelId="{44A718F0-0DE6-47DF-A0B5-44B85203EE40}">
      <dgm:prSet/>
      <dgm:spPr/>
      <dgm:t>
        <a:bodyPr/>
        <a:lstStyle/>
        <a:p>
          <a:r>
            <a:rPr lang="en-US" b="0" i="0"/>
            <a:t>Old style:</a:t>
          </a:r>
          <a:endParaRPr lang="en-US"/>
        </a:p>
      </dgm:t>
    </dgm:pt>
    <dgm:pt modelId="{6105EEF3-FACD-44CC-9E24-34EDF1BDF6A3}" type="parTrans" cxnId="{0DB4F9AA-793A-4BA7-A0D0-27268D0D73CE}">
      <dgm:prSet/>
      <dgm:spPr/>
      <dgm:t>
        <a:bodyPr/>
        <a:lstStyle/>
        <a:p>
          <a:endParaRPr lang="en-US"/>
        </a:p>
      </dgm:t>
    </dgm:pt>
    <dgm:pt modelId="{9C89FCF5-F122-4340-B15E-4DE7ABDB92E5}" type="sibTrans" cxnId="{0DB4F9AA-793A-4BA7-A0D0-27268D0D73CE}">
      <dgm:prSet/>
      <dgm:spPr/>
      <dgm:t>
        <a:bodyPr/>
        <a:lstStyle/>
        <a:p>
          <a:endParaRPr lang="en-US"/>
        </a:p>
      </dgm:t>
    </dgm:pt>
    <dgm:pt modelId="{8A2D1594-B083-4573-B246-4022ABECC272}">
      <dgm:prSet/>
      <dgm:spPr/>
      <dgm:t>
        <a:bodyPr/>
        <a:lstStyle/>
        <a:p>
          <a:r>
            <a:rPr lang="en-US" b="0" i="0"/>
            <a:t>os.system, os.exec, os.Popen</a:t>
          </a:r>
          <a:endParaRPr lang="en-US"/>
        </a:p>
      </dgm:t>
    </dgm:pt>
    <dgm:pt modelId="{88988DDE-F10B-4FCC-951B-91FC47F2478A}" type="parTrans" cxnId="{02FE9FA6-015F-48E0-AD65-E2C64DA664EF}">
      <dgm:prSet/>
      <dgm:spPr/>
      <dgm:t>
        <a:bodyPr/>
        <a:lstStyle/>
        <a:p>
          <a:endParaRPr lang="en-US"/>
        </a:p>
      </dgm:t>
    </dgm:pt>
    <dgm:pt modelId="{B912CDDB-E5C7-4C4D-AED3-CF74AE412A95}" type="sibTrans" cxnId="{02FE9FA6-015F-48E0-AD65-E2C64DA664EF}">
      <dgm:prSet/>
      <dgm:spPr/>
      <dgm:t>
        <a:bodyPr/>
        <a:lstStyle/>
        <a:p>
          <a:endParaRPr lang="en-US"/>
        </a:p>
      </dgm:t>
    </dgm:pt>
    <dgm:pt modelId="{1E0B8856-ED06-4FF5-9BC8-4803B3FD1489}">
      <dgm:prSet/>
      <dgm:spPr/>
      <dgm:t>
        <a:bodyPr/>
        <a:lstStyle/>
        <a:p>
          <a:r>
            <a:rPr lang="en-US" b="0" i="0"/>
            <a:t>multiprocessing module</a:t>
          </a:r>
          <a:endParaRPr lang="en-US"/>
        </a:p>
      </dgm:t>
    </dgm:pt>
    <dgm:pt modelId="{E0170B4D-997E-4345-9720-B32678684FD4}" type="parTrans" cxnId="{78DCAB93-C277-404F-8A64-B19474AF688F}">
      <dgm:prSet/>
      <dgm:spPr/>
      <dgm:t>
        <a:bodyPr/>
        <a:lstStyle/>
        <a:p>
          <a:endParaRPr lang="en-US"/>
        </a:p>
      </dgm:t>
    </dgm:pt>
    <dgm:pt modelId="{CD8B678D-0BB4-424B-B61A-6E44336945AA}" type="sibTrans" cxnId="{78DCAB93-C277-404F-8A64-B19474AF688F}">
      <dgm:prSet/>
      <dgm:spPr/>
      <dgm:t>
        <a:bodyPr/>
        <a:lstStyle/>
        <a:p>
          <a:endParaRPr lang="en-US"/>
        </a:p>
      </dgm:t>
    </dgm:pt>
    <dgm:pt modelId="{854AD1A2-6164-433A-82D1-51896AAFE1FF}">
      <dgm:prSet/>
      <dgm:spPr/>
      <dgm:t>
        <a:bodyPr/>
        <a:lstStyle/>
        <a:p>
          <a:r>
            <a:rPr lang="en-US" b="0" i="0"/>
            <a:t>subprocess module</a:t>
          </a:r>
          <a:endParaRPr lang="en-US"/>
        </a:p>
      </dgm:t>
    </dgm:pt>
    <dgm:pt modelId="{9B4571CE-52B5-4C97-A855-CCDD1BD2A27E}" type="parTrans" cxnId="{52E8D0BF-A34E-4A83-B513-F4CF59AABA91}">
      <dgm:prSet/>
      <dgm:spPr/>
      <dgm:t>
        <a:bodyPr/>
        <a:lstStyle/>
        <a:p>
          <a:endParaRPr lang="en-US"/>
        </a:p>
      </dgm:t>
    </dgm:pt>
    <dgm:pt modelId="{C440FF3C-453A-4A3E-8A47-47A8EC8AAD86}" type="sibTrans" cxnId="{52E8D0BF-A34E-4A83-B513-F4CF59AABA91}">
      <dgm:prSet/>
      <dgm:spPr/>
      <dgm:t>
        <a:bodyPr/>
        <a:lstStyle/>
        <a:p>
          <a:endParaRPr lang="en-US"/>
        </a:p>
      </dgm:t>
    </dgm:pt>
    <dgm:pt modelId="{423C1B24-B414-4AB9-85C0-1CF6B04A987D}">
      <dgm:prSet/>
      <dgm:spPr/>
      <dgm:t>
        <a:bodyPr/>
        <a:lstStyle/>
        <a:p>
          <a:r>
            <a:rPr lang="en-US" b="0" i="0"/>
            <a:t>concurrent.futures module</a:t>
          </a:r>
          <a:endParaRPr lang="en-US"/>
        </a:p>
      </dgm:t>
    </dgm:pt>
    <dgm:pt modelId="{F442A8E9-9C9C-4A07-B740-212CFB16484B}" type="parTrans" cxnId="{6956C090-7346-4A27-BB30-19FDE9619611}">
      <dgm:prSet/>
      <dgm:spPr/>
      <dgm:t>
        <a:bodyPr/>
        <a:lstStyle/>
        <a:p>
          <a:endParaRPr lang="en-US"/>
        </a:p>
      </dgm:t>
    </dgm:pt>
    <dgm:pt modelId="{63A5F582-267B-434A-8CAC-E16E44EB1ADC}" type="sibTrans" cxnId="{6956C090-7346-4A27-BB30-19FDE9619611}">
      <dgm:prSet/>
      <dgm:spPr/>
      <dgm:t>
        <a:bodyPr/>
        <a:lstStyle/>
        <a:p>
          <a:endParaRPr lang="en-US"/>
        </a:p>
      </dgm:t>
    </dgm:pt>
    <dgm:pt modelId="{D5EAC288-8A35-4620-8E9B-CDC958CDCC6D}">
      <dgm:prSet/>
      <dgm:spPr/>
      <dgm:t>
        <a:bodyPr/>
        <a:lstStyle/>
        <a:p>
          <a:r>
            <a:rPr lang="en-US" b="0" i="0"/>
            <a:t>Examples</a:t>
          </a:r>
          <a:endParaRPr lang="en-US"/>
        </a:p>
      </dgm:t>
    </dgm:pt>
    <dgm:pt modelId="{2A88FF2D-29B3-4880-9E08-F18DD948222F}" type="parTrans" cxnId="{E95286B0-5D49-4C5C-B7D9-8A891EE7C625}">
      <dgm:prSet/>
      <dgm:spPr/>
      <dgm:t>
        <a:bodyPr/>
        <a:lstStyle/>
        <a:p>
          <a:endParaRPr lang="en-US"/>
        </a:p>
      </dgm:t>
    </dgm:pt>
    <dgm:pt modelId="{AEE9339E-1464-4060-84B9-332C4F0A71A4}" type="sibTrans" cxnId="{E95286B0-5D49-4C5C-B7D9-8A891EE7C625}">
      <dgm:prSet/>
      <dgm:spPr/>
      <dgm:t>
        <a:bodyPr/>
        <a:lstStyle/>
        <a:p>
          <a:endParaRPr lang="en-US"/>
        </a:p>
      </dgm:t>
    </dgm:pt>
    <dgm:pt modelId="{EB79E347-8ACC-435B-9E78-2426015D9BBA}">
      <dgm:prSet/>
      <dgm:spPr/>
      <dgm:t>
        <a:bodyPr/>
        <a:lstStyle/>
        <a:p>
          <a:r>
            <a:rPr lang="en-US" b="0" i="0"/>
            <a:t>fork, spawn, exec</a:t>
          </a:r>
          <a:endParaRPr lang="en-US"/>
        </a:p>
      </dgm:t>
    </dgm:pt>
    <dgm:pt modelId="{DCF502FB-F3CC-4CF4-AE6D-95883D443C56}" type="parTrans" cxnId="{DD192E45-607C-4652-91D6-DE9D904517E6}">
      <dgm:prSet/>
      <dgm:spPr/>
      <dgm:t>
        <a:bodyPr/>
        <a:lstStyle/>
        <a:p>
          <a:endParaRPr lang="en-US"/>
        </a:p>
      </dgm:t>
    </dgm:pt>
    <dgm:pt modelId="{01E925F7-6BF1-49D7-AE07-16FC97383F75}" type="sibTrans" cxnId="{DD192E45-607C-4652-91D6-DE9D904517E6}">
      <dgm:prSet/>
      <dgm:spPr/>
      <dgm:t>
        <a:bodyPr/>
        <a:lstStyle/>
        <a:p>
          <a:endParaRPr lang="en-US"/>
        </a:p>
      </dgm:t>
    </dgm:pt>
    <dgm:pt modelId="{934A79AD-8736-4953-91FD-A16E68174B52}" type="pres">
      <dgm:prSet presAssocID="{649049B8-8D0F-489F-A86C-FDC826FCABB5}" presName="vert0" presStyleCnt="0">
        <dgm:presLayoutVars>
          <dgm:dir/>
          <dgm:animOne val="branch"/>
          <dgm:animLvl val="lvl"/>
        </dgm:presLayoutVars>
      </dgm:prSet>
      <dgm:spPr/>
    </dgm:pt>
    <dgm:pt modelId="{D7FB78D3-9385-4DAC-BA0C-9C0B43FD2B05}" type="pres">
      <dgm:prSet presAssocID="{13D6E6E7-4C58-4F4E-B56F-EEBCD46597B4}" presName="thickLine" presStyleLbl="alignNode1" presStyleIdx="0" presStyleCnt="2"/>
      <dgm:spPr/>
    </dgm:pt>
    <dgm:pt modelId="{C608E847-6EB9-45E9-A4A8-C00416093EFA}" type="pres">
      <dgm:prSet presAssocID="{13D6E6E7-4C58-4F4E-B56F-EEBCD46597B4}" presName="horz1" presStyleCnt="0"/>
      <dgm:spPr/>
    </dgm:pt>
    <dgm:pt modelId="{B05AB21B-81AF-43BC-9842-A52C8DC507E0}" type="pres">
      <dgm:prSet presAssocID="{13D6E6E7-4C58-4F4E-B56F-EEBCD46597B4}" presName="tx1" presStyleLbl="revTx" presStyleIdx="0" presStyleCnt="8"/>
      <dgm:spPr/>
    </dgm:pt>
    <dgm:pt modelId="{B48E37A1-C561-40F4-B3AA-9F23B5F972A6}" type="pres">
      <dgm:prSet presAssocID="{13D6E6E7-4C58-4F4E-B56F-EEBCD46597B4}" presName="vert1" presStyleCnt="0"/>
      <dgm:spPr/>
    </dgm:pt>
    <dgm:pt modelId="{0ECEEDBE-94F1-4021-A84B-4A8814A5A980}" type="pres">
      <dgm:prSet presAssocID="{44A718F0-0DE6-47DF-A0B5-44B85203EE40}" presName="vertSpace2a" presStyleCnt="0"/>
      <dgm:spPr/>
    </dgm:pt>
    <dgm:pt modelId="{A193FB8E-2D7F-45A7-81E5-EFDD8AB2F7B6}" type="pres">
      <dgm:prSet presAssocID="{44A718F0-0DE6-47DF-A0B5-44B85203EE40}" presName="horz2" presStyleCnt="0"/>
      <dgm:spPr/>
    </dgm:pt>
    <dgm:pt modelId="{6C113AE8-D06C-44F0-A975-91AE0BD42CF2}" type="pres">
      <dgm:prSet presAssocID="{44A718F0-0DE6-47DF-A0B5-44B85203EE40}" presName="horzSpace2" presStyleCnt="0"/>
      <dgm:spPr/>
    </dgm:pt>
    <dgm:pt modelId="{D12DAE36-A2D7-449A-9D7F-D0F6C834472B}" type="pres">
      <dgm:prSet presAssocID="{44A718F0-0DE6-47DF-A0B5-44B85203EE40}" presName="tx2" presStyleLbl="revTx" presStyleIdx="1" presStyleCnt="8"/>
      <dgm:spPr/>
    </dgm:pt>
    <dgm:pt modelId="{4182EA76-8379-4A2A-86CA-62E495FF5808}" type="pres">
      <dgm:prSet presAssocID="{44A718F0-0DE6-47DF-A0B5-44B85203EE40}" presName="vert2" presStyleCnt="0"/>
      <dgm:spPr/>
    </dgm:pt>
    <dgm:pt modelId="{9768A7A4-E68C-4311-AAF2-EDB21C42718D}" type="pres">
      <dgm:prSet presAssocID="{8A2D1594-B083-4573-B246-4022ABECC272}" presName="horz3" presStyleCnt="0"/>
      <dgm:spPr/>
    </dgm:pt>
    <dgm:pt modelId="{035ED44F-FCED-4CB9-AC3B-D115221C91C4}" type="pres">
      <dgm:prSet presAssocID="{8A2D1594-B083-4573-B246-4022ABECC272}" presName="horzSpace3" presStyleCnt="0"/>
      <dgm:spPr/>
    </dgm:pt>
    <dgm:pt modelId="{586622C7-05B3-4941-86F4-CFA1690E0350}" type="pres">
      <dgm:prSet presAssocID="{8A2D1594-B083-4573-B246-4022ABECC272}" presName="tx3" presStyleLbl="revTx" presStyleIdx="2" presStyleCnt="8"/>
      <dgm:spPr/>
    </dgm:pt>
    <dgm:pt modelId="{B7784B07-AA47-449E-BCB4-93CE2D4E4CA8}" type="pres">
      <dgm:prSet presAssocID="{8A2D1594-B083-4573-B246-4022ABECC272}" presName="vert3" presStyleCnt="0"/>
      <dgm:spPr/>
    </dgm:pt>
    <dgm:pt modelId="{E86E1E8A-E52F-40C3-928D-8DEA51DBD77B}" type="pres">
      <dgm:prSet presAssocID="{44A718F0-0DE6-47DF-A0B5-44B85203EE40}" presName="thinLine2b" presStyleLbl="callout" presStyleIdx="0" presStyleCnt="5"/>
      <dgm:spPr/>
    </dgm:pt>
    <dgm:pt modelId="{F87CAE6D-24EA-4C9F-AB8F-D2AD8F6597FA}" type="pres">
      <dgm:prSet presAssocID="{44A718F0-0DE6-47DF-A0B5-44B85203EE40}" presName="vertSpace2b" presStyleCnt="0"/>
      <dgm:spPr/>
    </dgm:pt>
    <dgm:pt modelId="{83FCA4F2-FC94-4D67-AA7D-610618D47EE4}" type="pres">
      <dgm:prSet presAssocID="{1E0B8856-ED06-4FF5-9BC8-4803B3FD1489}" presName="horz2" presStyleCnt="0"/>
      <dgm:spPr/>
    </dgm:pt>
    <dgm:pt modelId="{F4062B96-818E-4B5C-999F-1DF4540B4908}" type="pres">
      <dgm:prSet presAssocID="{1E0B8856-ED06-4FF5-9BC8-4803B3FD1489}" presName="horzSpace2" presStyleCnt="0"/>
      <dgm:spPr/>
    </dgm:pt>
    <dgm:pt modelId="{0BB748B8-0D63-4FF9-95F2-0C05B38D5515}" type="pres">
      <dgm:prSet presAssocID="{1E0B8856-ED06-4FF5-9BC8-4803B3FD1489}" presName="tx2" presStyleLbl="revTx" presStyleIdx="3" presStyleCnt="8"/>
      <dgm:spPr/>
    </dgm:pt>
    <dgm:pt modelId="{7D45F467-A738-4709-861F-E12619E8D486}" type="pres">
      <dgm:prSet presAssocID="{1E0B8856-ED06-4FF5-9BC8-4803B3FD1489}" presName="vert2" presStyleCnt="0"/>
      <dgm:spPr/>
    </dgm:pt>
    <dgm:pt modelId="{0D929B02-B36F-4A90-9265-BDBBB0C9B522}" type="pres">
      <dgm:prSet presAssocID="{1E0B8856-ED06-4FF5-9BC8-4803B3FD1489}" presName="thinLine2b" presStyleLbl="callout" presStyleIdx="1" presStyleCnt="5"/>
      <dgm:spPr/>
    </dgm:pt>
    <dgm:pt modelId="{E9A02B17-7DC1-4157-AC39-0FB8CF6E4DED}" type="pres">
      <dgm:prSet presAssocID="{1E0B8856-ED06-4FF5-9BC8-4803B3FD1489}" presName="vertSpace2b" presStyleCnt="0"/>
      <dgm:spPr/>
    </dgm:pt>
    <dgm:pt modelId="{92E6E872-D440-4E02-827A-42209568C571}" type="pres">
      <dgm:prSet presAssocID="{854AD1A2-6164-433A-82D1-51896AAFE1FF}" presName="horz2" presStyleCnt="0"/>
      <dgm:spPr/>
    </dgm:pt>
    <dgm:pt modelId="{44CB4371-7D94-4D02-AAC8-B928D087AD82}" type="pres">
      <dgm:prSet presAssocID="{854AD1A2-6164-433A-82D1-51896AAFE1FF}" presName="horzSpace2" presStyleCnt="0"/>
      <dgm:spPr/>
    </dgm:pt>
    <dgm:pt modelId="{DC968492-7E21-4566-9B1F-9884A1BB8DFC}" type="pres">
      <dgm:prSet presAssocID="{854AD1A2-6164-433A-82D1-51896AAFE1FF}" presName="tx2" presStyleLbl="revTx" presStyleIdx="4" presStyleCnt="8"/>
      <dgm:spPr/>
    </dgm:pt>
    <dgm:pt modelId="{8DC21769-8883-4786-907B-29563FE84A95}" type="pres">
      <dgm:prSet presAssocID="{854AD1A2-6164-433A-82D1-51896AAFE1FF}" presName="vert2" presStyleCnt="0"/>
      <dgm:spPr/>
    </dgm:pt>
    <dgm:pt modelId="{C7A8F90B-B95A-42D4-94F1-FFD88E6C21A1}" type="pres">
      <dgm:prSet presAssocID="{854AD1A2-6164-433A-82D1-51896AAFE1FF}" presName="thinLine2b" presStyleLbl="callout" presStyleIdx="2" presStyleCnt="5"/>
      <dgm:spPr/>
    </dgm:pt>
    <dgm:pt modelId="{D48B6F76-14B5-43F3-AFCB-81C98ACA642D}" type="pres">
      <dgm:prSet presAssocID="{854AD1A2-6164-433A-82D1-51896AAFE1FF}" presName="vertSpace2b" presStyleCnt="0"/>
      <dgm:spPr/>
    </dgm:pt>
    <dgm:pt modelId="{74F57D82-0FE0-4AC5-A718-C64EAF9FB559}" type="pres">
      <dgm:prSet presAssocID="{423C1B24-B414-4AB9-85C0-1CF6B04A987D}" presName="horz2" presStyleCnt="0"/>
      <dgm:spPr/>
    </dgm:pt>
    <dgm:pt modelId="{517CD288-469C-4CFE-8141-5CB2D237A412}" type="pres">
      <dgm:prSet presAssocID="{423C1B24-B414-4AB9-85C0-1CF6B04A987D}" presName="horzSpace2" presStyleCnt="0"/>
      <dgm:spPr/>
    </dgm:pt>
    <dgm:pt modelId="{5BDD3A65-529E-420E-9BE0-D41E85ED8F42}" type="pres">
      <dgm:prSet presAssocID="{423C1B24-B414-4AB9-85C0-1CF6B04A987D}" presName="tx2" presStyleLbl="revTx" presStyleIdx="5" presStyleCnt="8"/>
      <dgm:spPr/>
    </dgm:pt>
    <dgm:pt modelId="{3D4193F6-FE3C-4D51-A15D-0E9CF14466AA}" type="pres">
      <dgm:prSet presAssocID="{423C1B24-B414-4AB9-85C0-1CF6B04A987D}" presName="vert2" presStyleCnt="0"/>
      <dgm:spPr/>
    </dgm:pt>
    <dgm:pt modelId="{D32EF427-D88C-4FFE-BCE3-0E585B0D1DA4}" type="pres">
      <dgm:prSet presAssocID="{423C1B24-B414-4AB9-85C0-1CF6B04A987D}" presName="thinLine2b" presStyleLbl="callout" presStyleIdx="3" presStyleCnt="5"/>
      <dgm:spPr/>
    </dgm:pt>
    <dgm:pt modelId="{8B1DD136-97A3-4581-902F-D770E43798CB}" type="pres">
      <dgm:prSet presAssocID="{423C1B24-B414-4AB9-85C0-1CF6B04A987D}" presName="vertSpace2b" presStyleCnt="0"/>
      <dgm:spPr/>
    </dgm:pt>
    <dgm:pt modelId="{3C295D7F-3B23-45D2-B3B5-8F4D079F9A12}" type="pres">
      <dgm:prSet presAssocID="{D5EAC288-8A35-4620-8E9B-CDC958CDCC6D}" presName="thickLine" presStyleLbl="alignNode1" presStyleIdx="1" presStyleCnt="2"/>
      <dgm:spPr/>
    </dgm:pt>
    <dgm:pt modelId="{E33E54F7-6B31-48BA-9052-8F1824B99476}" type="pres">
      <dgm:prSet presAssocID="{D5EAC288-8A35-4620-8E9B-CDC958CDCC6D}" presName="horz1" presStyleCnt="0"/>
      <dgm:spPr/>
    </dgm:pt>
    <dgm:pt modelId="{DA9ECAF9-A2B7-4D84-A73F-2A729D3A104F}" type="pres">
      <dgm:prSet presAssocID="{D5EAC288-8A35-4620-8E9B-CDC958CDCC6D}" presName="tx1" presStyleLbl="revTx" presStyleIdx="6" presStyleCnt="8"/>
      <dgm:spPr/>
    </dgm:pt>
    <dgm:pt modelId="{CAADBBC6-156F-40E2-BCAF-53733CC5EDD1}" type="pres">
      <dgm:prSet presAssocID="{D5EAC288-8A35-4620-8E9B-CDC958CDCC6D}" presName="vert1" presStyleCnt="0"/>
      <dgm:spPr/>
    </dgm:pt>
    <dgm:pt modelId="{34D0E491-FF5A-4CC0-A2C3-BADB86F62E4F}" type="pres">
      <dgm:prSet presAssocID="{EB79E347-8ACC-435B-9E78-2426015D9BBA}" presName="vertSpace2a" presStyleCnt="0"/>
      <dgm:spPr/>
    </dgm:pt>
    <dgm:pt modelId="{EA4E09A3-4F39-428B-B35E-78FC243806E2}" type="pres">
      <dgm:prSet presAssocID="{EB79E347-8ACC-435B-9E78-2426015D9BBA}" presName="horz2" presStyleCnt="0"/>
      <dgm:spPr/>
    </dgm:pt>
    <dgm:pt modelId="{F11D0C60-5E25-4C77-92B6-1C5D07A451C5}" type="pres">
      <dgm:prSet presAssocID="{EB79E347-8ACC-435B-9E78-2426015D9BBA}" presName="horzSpace2" presStyleCnt="0"/>
      <dgm:spPr/>
    </dgm:pt>
    <dgm:pt modelId="{79FBEAD6-DEBE-4CE3-A5B3-A5B3248EE638}" type="pres">
      <dgm:prSet presAssocID="{EB79E347-8ACC-435B-9E78-2426015D9BBA}" presName="tx2" presStyleLbl="revTx" presStyleIdx="7" presStyleCnt="8"/>
      <dgm:spPr/>
    </dgm:pt>
    <dgm:pt modelId="{6F62546C-04E6-4FE4-A242-2732B89C2719}" type="pres">
      <dgm:prSet presAssocID="{EB79E347-8ACC-435B-9E78-2426015D9BBA}" presName="vert2" presStyleCnt="0"/>
      <dgm:spPr/>
    </dgm:pt>
    <dgm:pt modelId="{0BD63788-38FE-46ED-8604-F677AE7254D8}" type="pres">
      <dgm:prSet presAssocID="{EB79E347-8ACC-435B-9E78-2426015D9BBA}" presName="thinLine2b" presStyleLbl="callout" presStyleIdx="4" presStyleCnt="5"/>
      <dgm:spPr/>
    </dgm:pt>
    <dgm:pt modelId="{4DD2FFEC-8443-4924-9435-B063F6176D70}" type="pres">
      <dgm:prSet presAssocID="{EB79E347-8ACC-435B-9E78-2426015D9BBA}" presName="vertSpace2b" presStyleCnt="0"/>
      <dgm:spPr/>
    </dgm:pt>
  </dgm:ptLst>
  <dgm:cxnLst>
    <dgm:cxn modelId="{6960AB2F-6A67-4887-941D-EF34231CE1E7}" type="presOf" srcId="{44A718F0-0DE6-47DF-A0B5-44B85203EE40}" destId="{D12DAE36-A2D7-449A-9D7F-D0F6C834472B}" srcOrd="0" destOrd="0" presId="urn:microsoft.com/office/officeart/2008/layout/LinedList"/>
    <dgm:cxn modelId="{FEE93F37-028A-4AD1-9716-543BE2647C8E}" type="presOf" srcId="{EB79E347-8ACC-435B-9E78-2426015D9BBA}" destId="{79FBEAD6-DEBE-4CE3-A5B3-A5B3248EE638}" srcOrd="0" destOrd="0" presId="urn:microsoft.com/office/officeart/2008/layout/LinedList"/>
    <dgm:cxn modelId="{DD192E45-607C-4652-91D6-DE9D904517E6}" srcId="{D5EAC288-8A35-4620-8E9B-CDC958CDCC6D}" destId="{EB79E347-8ACC-435B-9E78-2426015D9BBA}" srcOrd="0" destOrd="0" parTransId="{DCF502FB-F3CC-4CF4-AE6D-95883D443C56}" sibTransId="{01E925F7-6BF1-49D7-AE07-16FC97383F75}"/>
    <dgm:cxn modelId="{9C6EF16F-5BA0-4AF7-B6DC-0C10DE5BDEAD}" type="presOf" srcId="{649049B8-8D0F-489F-A86C-FDC826FCABB5}" destId="{934A79AD-8736-4953-91FD-A16E68174B52}" srcOrd="0" destOrd="0" presId="urn:microsoft.com/office/officeart/2008/layout/LinedList"/>
    <dgm:cxn modelId="{B82F9E7D-455B-4DF2-8964-36C459EBC8DF}" type="presOf" srcId="{13D6E6E7-4C58-4F4E-B56F-EEBCD46597B4}" destId="{B05AB21B-81AF-43BC-9842-A52C8DC507E0}" srcOrd="0" destOrd="0" presId="urn:microsoft.com/office/officeart/2008/layout/LinedList"/>
    <dgm:cxn modelId="{DFBA8686-34F2-4F3D-BEF7-7F04829E2762}" type="presOf" srcId="{1E0B8856-ED06-4FF5-9BC8-4803B3FD1489}" destId="{0BB748B8-0D63-4FF9-95F2-0C05B38D5515}" srcOrd="0" destOrd="0" presId="urn:microsoft.com/office/officeart/2008/layout/LinedList"/>
    <dgm:cxn modelId="{A7CC6B8F-9421-4EA6-A90B-A951543FE80E}" type="presOf" srcId="{423C1B24-B414-4AB9-85C0-1CF6B04A987D}" destId="{5BDD3A65-529E-420E-9BE0-D41E85ED8F42}" srcOrd="0" destOrd="0" presId="urn:microsoft.com/office/officeart/2008/layout/LinedList"/>
    <dgm:cxn modelId="{6956C090-7346-4A27-BB30-19FDE9619611}" srcId="{13D6E6E7-4C58-4F4E-B56F-EEBCD46597B4}" destId="{423C1B24-B414-4AB9-85C0-1CF6B04A987D}" srcOrd="3" destOrd="0" parTransId="{F442A8E9-9C9C-4A07-B740-212CFB16484B}" sibTransId="{63A5F582-267B-434A-8CAC-E16E44EB1ADC}"/>
    <dgm:cxn modelId="{78DCAB93-C277-404F-8A64-B19474AF688F}" srcId="{13D6E6E7-4C58-4F4E-B56F-EEBCD46597B4}" destId="{1E0B8856-ED06-4FF5-9BC8-4803B3FD1489}" srcOrd="1" destOrd="0" parTransId="{E0170B4D-997E-4345-9720-B32678684FD4}" sibTransId="{CD8B678D-0BB4-424B-B61A-6E44336945AA}"/>
    <dgm:cxn modelId="{BC7A7FA5-E641-43D7-84BA-546E504917F9}" type="presOf" srcId="{8A2D1594-B083-4573-B246-4022ABECC272}" destId="{586622C7-05B3-4941-86F4-CFA1690E0350}" srcOrd="0" destOrd="0" presId="urn:microsoft.com/office/officeart/2008/layout/LinedList"/>
    <dgm:cxn modelId="{02FE9FA6-015F-48E0-AD65-E2C64DA664EF}" srcId="{44A718F0-0DE6-47DF-A0B5-44B85203EE40}" destId="{8A2D1594-B083-4573-B246-4022ABECC272}" srcOrd="0" destOrd="0" parTransId="{88988DDE-F10B-4FCC-951B-91FC47F2478A}" sibTransId="{B912CDDB-E5C7-4C4D-AED3-CF74AE412A95}"/>
    <dgm:cxn modelId="{0DB4F9AA-793A-4BA7-A0D0-27268D0D73CE}" srcId="{13D6E6E7-4C58-4F4E-B56F-EEBCD46597B4}" destId="{44A718F0-0DE6-47DF-A0B5-44B85203EE40}" srcOrd="0" destOrd="0" parTransId="{6105EEF3-FACD-44CC-9E24-34EDF1BDF6A3}" sibTransId="{9C89FCF5-F122-4340-B15E-4DE7ABDB92E5}"/>
    <dgm:cxn modelId="{E95286B0-5D49-4C5C-B7D9-8A891EE7C625}" srcId="{649049B8-8D0F-489F-A86C-FDC826FCABB5}" destId="{D5EAC288-8A35-4620-8E9B-CDC958CDCC6D}" srcOrd="1" destOrd="0" parTransId="{2A88FF2D-29B3-4880-9E08-F18DD948222F}" sibTransId="{AEE9339E-1464-4060-84B9-332C4F0A71A4}"/>
    <dgm:cxn modelId="{52E8D0BF-A34E-4A83-B513-F4CF59AABA91}" srcId="{13D6E6E7-4C58-4F4E-B56F-EEBCD46597B4}" destId="{854AD1A2-6164-433A-82D1-51896AAFE1FF}" srcOrd="2" destOrd="0" parTransId="{9B4571CE-52B5-4C97-A855-CCDD1BD2A27E}" sibTransId="{C440FF3C-453A-4A3E-8A47-47A8EC8AAD86}"/>
    <dgm:cxn modelId="{3184EDC7-43B1-4B20-B1C0-96FFC84319AF}" srcId="{649049B8-8D0F-489F-A86C-FDC826FCABB5}" destId="{13D6E6E7-4C58-4F4E-B56F-EEBCD46597B4}" srcOrd="0" destOrd="0" parTransId="{1F94B31B-376B-4DF4-BAB5-C838909C1C24}" sibTransId="{9E23467D-D66E-40DB-B7D9-D40D04B5CE34}"/>
    <dgm:cxn modelId="{4479EBE4-7C15-47E0-BDD1-14EE3DE8E2D3}" type="presOf" srcId="{D5EAC288-8A35-4620-8E9B-CDC958CDCC6D}" destId="{DA9ECAF9-A2B7-4D84-A73F-2A729D3A104F}" srcOrd="0" destOrd="0" presId="urn:microsoft.com/office/officeart/2008/layout/LinedList"/>
    <dgm:cxn modelId="{D4CD5CFB-7150-4886-8142-974A2A0860CC}" type="presOf" srcId="{854AD1A2-6164-433A-82D1-51896AAFE1FF}" destId="{DC968492-7E21-4566-9B1F-9884A1BB8DFC}" srcOrd="0" destOrd="0" presId="urn:microsoft.com/office/officeart/2008/layout/LinedList"/>
    <dgm:cxn modelId="{F4C42C3F-54CD-454D-B713-A21B8EA30FB9}" type="presParOf" srcId="{934A79AD-8736-4953-91FD-A16E68174B52}" destId="{D7FB78D3-9385-4DAC-BA0C-9C0B43FD2B05}" srcOrd="0" destOrd="0" presId="urn:microsoft.com/office/officeart/2008/layout/LinedList"/>
    <dgm:cxn modelId="{2721F6DA-99B0-487A-9BB4-0BD2D8E55C50}" type="presParOf" srcId="{934A79AD-8736-4953-91FD-A16E68174B52}" destId="{C608E847-6EB9-45E9-A4A8-C00416093EFA}" srcOrd="1" destOrd="0" presId="urn:microsoft.com/office/officeart/2008/layout/LinedList"/>
    <dgm:cxn modelId="{50A739BC-9F96-4894-B5DC-F438F3DC8557}" type="presParOf" srcId="{C608E847-6EB9-45E9-A4A8-C00416093EFA}" destId="{B05AB21B-81AF-43BC-9842-A52C8DC507E0}" srcOrd="0" destOrd="0" presId="urn:microsoft.com/office/officeart/2008/layout/LinedList"/>
    <dgm:cxn modelId="{742F4C9F-B7D1-4F94-A4B2-9947711F6C73}" type="presParOf" srcId="{C608E847-6EB9-45E9-A4A8-C00416093EFA}" destId="{B48E37A1-C561-40F4-B3AA-9F23B5F972A6}" srcOrd="1" destOrd="0" presId="urn:microsoft.com/office/officeart/2008/layout/LinedList"/>
    <dgm:cxn modelId="{2DA9CCE5-C737-445E-B06C-239D047684D0}" type="presParOf" srcId="{B48E37A1-C561-40F4-B3AA-9F23B5F972A6}" destId="{0ECEEDBE-94F1-4021-A84B-4A8814A5A980}" srcOrd="0" destOrd="0" presId="urn:microsoft.com/office/officeart/2008/layout/LinedList"/>
    <dgm:cxn modelId="{AD57E933-48BA-41B8-97EE-218F262E1200}" type="presParOf" srcId="{B48E37A1-C561-40F4-B3AA-9F23B5F972A6}" destId="{A193FB8E-2D7F-45A7-81E5-EFDD8AB2F7B6}" srcOrd="1" destOrd="0" presId="urn:microsoft.com/office/officeart/2008/layout/LinedList"/>
    <dgm:cxn modelId="{5C089324-2D72-40B6-B42A-8F53509145B2}" type="presParOf" srcId="{A193FB8E-2D7F-45A7-81E5-EFDD8AB2F7B6}" destId="{6C113AE8-D06C-44F0-A975-91AE0BD42CF2}" srcOrd="0" destOrd="0" presId="urn:microsoft.com/office/officeart/2008/layout/LinedList"/>
    <dgm:cxn modelId="{59013404-C6F4-4E1B-B67F-B091E2585B45}" type="presParOf" srcId="{A193FB8E-2D7F-45A7-81E5-EFDD8AB2F7B6}" destId="{D12DAE36-A2D7-449A-9D7F-D0F6C834472B}" srcOrd="1" destOrd="0" presId="urn:microsoft.com/office/officeart/2008/layout/LinedList"/>
    <dgm:cxn modelId="{879B81C3-298B-4F61-A65F-CECB209753ED}" type="presParOf" srcId="{A193FB8E-2D7F-45A7-81E5-EFDD8AB2F7B6}" destId="{4182EA76-8379-4A2A-86CA-62E495FF5808}" srcOrd="2" destOrd="0" presId="urn:microsoft.com/office/officeart/2008/layout/LinedList"/>
    <dgm:cxn modelId="{CFD3D2B3-E5C5-4FA4-AE78-EB3EAEB1540E}" type="presParOf" srcId="{4182EA76-8379-4A2A-86CA-62E495FF5808}" destId="{9768A7A4-E68C-4311-AAF2-EDB21C42718D}" srcOrd="0" destOrd="0" presId="urn:microsoft.com/office/officeart/2008/layout/LinedList"/>
    <dgm:cxn modelId="{BF82781A-54BD-4CAD-9875-44471F5F2296}" type="presParOf" srcId="{9768A7A4-E68C-4311-AAF2-EDB21C42718D}" destId="{035ED44F-FCED-4CB9-AC3B-D115221C91C4}" srcOrd="0" destOrd="0" presId="urn:microsoft.com/office/officeart/2008/layout/LinedList"/>
    <dgm:cxn modelId="{F79A7152-A9EE-4642-B831-E506B047B0CE}" type="presParOf" srcId="{9768A7A4-E68C-4311-AAF2-EDB21C42718D}" destId="{586622C7-05B3-4941-86F4-CFA1690E0350}" srcOrd="1" destOrd="0" presId="urn:microsoft.com/office/officeart/2008/layout/LinedList"/>
    <dgm:cxn modelId="{170B0F65-F6AB-4FC0-886F-7304CB9D9BE3}" type="presParOf" srcId="{9768A7A4-E68C-4311-AAF2-EDB21C42718D}" destId="{B7784B07-AA47-449E-BCB4-93CE2D4E4CA8}" srcOrd="2" destOrd="0" presId="urn:microsoft.com/office/officeart/2008/layout/LinedList"/>
    <dgm:cxn modelId="{59C74B7F-2240-4C2A-A792-D095E88317A4}" type="presParOf" srcId="{B48E37A1-C561-40F4-B3AA-9F23B5F972A6}" destId="{E86E1E8A-E52F-40C3-928D-8DEA51DBD77B}" srcOrd="2" destOrd="0" presId="urn:microsoft.com/office/officeart/2008/layout/LinedList"/>
    <dgm:cxn modelId="{16C20CD6-CE4E-48AC-AD39-83DBDB07C1F8}" type="presParOf" srcId="{B48E37A1-C561-40F4-B3AA-9F23B5F972A6}" destId="{F87CAE6D-24EA-4C9F-AB8F-D2AD8F6597FA}" srcOrd="3" destOrd="0" presId="urn:microsoft.com/office/officeart/2008/layout/LinedList"/>
    <dgm:cxn modelId="{130BDA5E-E1AE-41B6-B86F-A14D4BB0E483}" type="presParOf" srcId="{B48E37A1-C561-40F4-B3AA-9F23B5F972A6}" destId="{83FCA4F2-FC94-4D67-AA7D-610618D47EE4}" srcOrd="4" destOrd="0" presId="urn:microsoft.com/office/officeart/2008/layout/LinedList"/>
    <dgm:cxn modelId="{0679E59A-7D5B-4027-A36E-0DD75B2E0715}" type="presParOf" srcId="{83FCA4F2-FC94-4D67-AA7D-610618D47EE4}" destId="{F4062B96-818E-4B5C-999F-1DF4540B4908}" srcOrd="0" destOrd="0" presId="urn:microsoft.com/office/officeart/2008/layout/LinedList"/>
    <dgm:cxn modelId="{D2205A11-A0E7-4391-B4F4-E0ECACECEE67}" type="presParOf" srcId="{83FCA4F2-FC94-4D67-AA7D-610618D47EE4}" destId="{0BB748B8-0D63-4FF9-95F2-0C05B38D5515}" srcOrd="1" destOrd="0" presId="urn:microsoft.com/office/officeart/2008/layout/LinedList"/>
    <dgm:cxn modelId="{172DE74D-FDC7-4A7D-B59E-6836043772E0}" type="presParOf" srcId="{83FCA4F2-FC94-4D67-AA7D-610618D47EE4}" destId="{7D45F467-A738-4709-861F-E12619E8D486}" srcOrd="2" destOrd="0" presId="urn:microsoft.com/office/officeart/2008/layout/LinedList"/>
    <dgm:cxn modelId="{901EE580-658C-44B3-A62E-3412CAA5E502}" type="presParOf" srcId="{B48E37A1-C561-40F4-B3AA-9F23B5F972A6}" destId="{0D929B02-B36F-4A90-9265-BDBBB0C9B522}" srcOrd="5" destOrd="0" presId="urn:microsoft.com/office/officeart/2008/layout/LinedList"/>
    <dgm:cxn modelId="{2DFEE153-B1AA-4417-B8CF-3F9D103FA8B3}" type="presParOf" srcId="{B48E37A1-C561-40F4-B3AA-9F23B5F972A6}" destId="{E9A02B17-7DC1-4157-AC39-0FB8CF6E4DED}" srcOrd="6" destOrd="0" presId="urn:microsoft.com/office/officeart/2008/layout/LinedList"/>
    <dgm:cxn modelId="{B7C88339-FD17-4047-B6F8-2A1583D657D9}" type="presParOf" srcId="{B48E37A1-C561-40F4-B3AA-9F23B5F972A6}" destId="{92E6E872-D440-4E02-827A-42209568C571}" srcOrd="7" destOrd="0" presId="urn:microsoft.com/office/officeart/2008/layout/LinedList"/>
    <dgm:cxn modelId="{7BD3FFFC-BF95-4EC9-8FE8-CDC9B2C14359}" type="presParOf" srcId="{92E6E872-D440-4E02-827A-42209568C571}" destId="{44CB4371-7D94-4D02-AAC8-B928D087AD82}" srcOrd="0" destOrd="0" presId="urn:microsoft.com/office/officeart/2008/layout/LinedList"/>
    <dgm:cxn modelId="{3D86C51C-8888-4A54-B73A-3DFC0B173943}" type="presParOf" srcId="{92E6E872-D440-4E02-827A-42209568C571}" destId="{DC968492-7E21-4566-9B1F-9884A1BB8DFC}" srcOrd="1" destOrd="0" presId="urn:microsoft.com/office/officeart/2008/layout/LinedList"/>
    <dgm:cxn modelId="{FD83C1E5-2E6C-422F-BF48-51A74E98F8E4}" type="presParOf" srcId="{92E6E872-D440-4E02-827A-42209568C571}" destId="{8DC21769-8883-4786-907B-29563FE84A95}" srcOrd="2" destOrd="0" presId="urn:microsoft.com/office/officeart/2008/layout/LinedList"/>
    <dgm:cxn modelId="{BD485666-DC3B-4EE5-B3FD-D2308BEDB4E8}" type="presParOf" srcId="{B48E37A1-C561-40F4-B3AA-9F23B5F972A6}" destId="{C7A8F90B-B95A-42D4-94F1-FFD88E6C21A1}" srcOrd="8" destOrd="0" presId="urn:microsoft.com/office/officeart/2008/layout/LinedList"/>
    <dgm:cxn modelId="{B11A23E9-0594-410F-A957-011DC7291E36}" type="presParOf" srcId="{B48E37A1-C561-40F4-B3AA-9F23B5F972A6}" destId="{D48B6F76-14B5-43F3-AFCB-81C98ACA642D}" srcOrd="9" destOrd="0" presId="urn:microsoft.com/office/officeart/2008/layout/LinedList"/>
    <dgm:cxn modelId="{1A667BFB-3CEE-49F3-9E70-9625B650D807}" type="presParOf" srcId="{B48E37A1-C561-40F4-B3AA-9F23B5F972A6}" destId="{74F57D82-0FE0-4AC5-A718-C64EAF9FB559}" srcOrd="10" destOrd="0" presId="urn:microsoft.com/office/officeart/2008/layout/LinedList"/>
    <dgm:cxn modelId="{14535256-4675-40A4-8A7E-1DA741B110EA}" type="presParOf" srcId="{74F57D82-0FE0-4AC5-A718-C64EAF9FB559}" destId="{517CD288-469C-4CFE-8141-5CB2D237A412}" srcOrd="0" destOrd="0" presId="urn:microsoft.com/office/officeart/2008/layout/LinedList"/>
    <dgm:cxn modelId="{EC7C07F6-940C-45C6-A03E-174CD4D8217D}" type="presParOf" srcId="{74F57D82-0FE0-4AC5-A718-C64EAF9FB559}" destId="{5BDD3A65-529E-420E-9BE0-D41E85ED8F42}" srcOrd="1" destOrd="0" presId="urn:microsoft.com/office/officeart/2008/layout/LinedList"/>
    <dgm:cxn modelId="{594CCD02-B72E-47A7-B0CC-9E9D46E257CD}" type="presParOf" srcId="{74F57D82-0FE0-4AC5-A718-C64EAF9FB559}" destId="{3D4193F6-FE3C-4D51-A15D-0E9CF14466AA}" srcOrd="2" destOrd="0" presId="urn:microsoft.com/office/officeart/2008/layout/LinedList"/>
    <dgm:cxn modelId="{B7D7163F-928B-4C7F-82B2-07DC6311D946}" type="presParOf" srcId="{B48E37A1-C561-40F4-B3AA-9F23B5F972A6}" destId="{D32EF427-D88C-4FFE-BCE3-0E585B0D1DA4}" srcOrd="11" destOrd="0" presId="urn:microsoft.com/office/officeart/2008/layout/LinedList"/>
    <dgm:cxn modelId="{4C297AC1-3C15-49C9-810F-896CF2EDC2A1}" type="presParOf" srcId="{B48E37A1-C561-40F4-B3AA-9F23B5F972A6}" destId="{8B1DD136-97A3-4581-902F-D770E43798CB}" srcOrd="12" destOrd="0" presId="urn:microsoft.com/office/officeart/2008/layout/LinedList"/>
    <dgm:cxn modelId="{68470A1D-C41F-4EC4-AA2C-B32FC50C80C2}" type="presParOf" srcId="{934A79AD-8736-4953-91FD-A16E68174B52}" destId="{3C295D7F-3B23-45D2-B3B5-8F4D079F9A12}" srcOrd="2" destOrd="0" presId="urn:microsoft.com/office/officeart/2008/layout/LinedList"/>
    <dgm:cxn modelId="{70DEB3FE-A450-454E-A557-297BF5A0B7E2}" type="presParOf" srcId="{934A79AD-8736-4953-91FD-A16E68174B52}" destId="{E33E54F7-6B31-48BA-9052-8F1824B99476}" srcOrd="3" destOrd="0" presId="urn:microsoft.com/office/officeart/2008/layout/LinedList"/>
    <dgm:cxn modelId="{C021255C-CCA9-49FE-8278-94D1E41B72D4}" type="presParOf" srcId="{E33E54F7-6B31-48BA-9052-8F1824B99476}" destId="{DA9ECAF9-A2B7-4D84-A73F-2A729D3A104F}" srcOrd="0" destOrd="0" presId="urn:microsoft.com/office/officeart/2008/layout/LinedList"/>
    <dgm:cxn modelId="{CA11167E-F869-40CC-B6BC-D4BD792E1D71}" type="presParOf" srcId="{E33E54F7-6B31-48BA-9052-8F1824B99476}" destId="{CAADBBC6-156F-40E2-BCAF-53733CC5EDD1}" srcOrd="1" destOrd="0" presId="urn:microsoft.com/office/officeart/2008/layout/LinedList"/>
    <dgm:cxn modelId="{4A74E830-08F5-4D68-8853-427A0090184A}" type="presParOf" srcId="{CAADBBC6-156F-40E2-BCAF-53733CC5EDD1}" destId="{34D0E491-FF5A-4CC0-A2C3-BADB86F62E4F}" srcOrd="0" destOrd="0" presId="urn:microsoft.com/office/officeart/2008/layout/LinedList"/>
    <dgm:cxn modelId="{DF0615E3-D290-474C-BACF-DFDE1F0A8011}" type="presParOf" srcId="{CAADBBC6-156F-40E2-BCAF-53733CC5EDD1}" destId="{EA4E09A3-4F39-428B-B35E-78FC243806E2}" srcOrd="1" destOrd="0" presId="urn:microsoft.com/office/officeart/2008/layout/LinedList"/>
    <dgm:cxn modelId="{791AAE17-FB36-4E48-A107-C7B7466B5884}" type="presParOf" srcId="{EA4E09A3-4F39-428B-B35E-78FC243806E2}" destId="{F11D0C60-5E25-4C77-92B6-1C5D07A451C5}" srcOrd="0" destOrd="0" presId="urn:microsoft.com/office/officeart/2008/layout/LinedList"/>
    <dgm:cxn modelId="{B78CCBD5-43CB-436A-8C67-473EC8F00FBC}" type="presParOf" srcId="{EA4E09A3-4F39-428B-B35E-78FC243806E2}" destId="{79FBEAD6-DEBE-4CE3-A5B3-A5B3248EE638}" srcOrd="1" destOrd="0" presId="urn:microsoft.com/office/officeart/2008/layout/LinedList"/>
    <dgm:cxn modelId="{48B80138-3F76-45D6-9E87-052759613829}" type="presParOf" srcId="{EA4E09A3-4F39-428B-B35E-78FC243806E2}" destId="{6F62546C-04E6-4FE4-A242-2732B89C2719}" srcOrd="2" destOrd="0" presId="urn:microsoft.com/office/officeart/2008/layout/LinedList"/>
    <dgm:cxn modelId="{5AB4408F-830C-4198-9CA9-5A397B738281}" type="presParOf" srcId="{CAADBBC6-156F-40E2-BCAF-53733CC5EDD1}" destId="{0BD63788-38FE-46ED-8604-F677AE7254D8}" srcOrd="2" destOrd="0" presId="urn:microsoft.com/office/officeart/2008/layout/LinedList"/>
    <dgm:cxn modelId="{B85D6834-B061-4108-BF36-F2BB0D1B39AF}" type="presParOf" srcId="{CAADBBC6-156F-40E2-BCAF-53733CC5EDD1}" destId="{4DD2FFEC-8443-4924-9435-B063F6176D7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7EBAD8-384E-4905-945C-AEDDBD4AC30B}" type="doc">
      <dgm:prSet loTypeId="urn:microsoft.com/office/officeart/2008/layout/LinedLis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10F94E9-4AED-45E9-B3CA-0689D63168AC}">
      <dgm:prSet/>
      <dgm:spPr/>
      <dgm:t>
        <a:bodyPr/>
        <a:lstStyle/>
        <a:p>
          <a:r>
            <a:rPr lang="en-US" b="0" i="0"/>
            <a:t>How to create a thread</a:t>
          </a:r>
          <a:endParaRPr lang="en-US"/>
        </a:p>
      </dgm:t>
    </dgm:pt>
    <dgm:pt modelId="{E3BE65A3-A5A6-4FE3-BEF9-440BB1B27C97}" type="parTrans" cxnId="{2A4C84B6-A1A4-43F8-A1A0-416FFCDA03CC}">
      <dgm:prSet/>
      <dgm:spPr/>
      <dgm:t>
        <a:bodyPr/>
        <a:lstStyle/>
        <a:p>
          <a:endParaRPr lang="en-US"/>
        </a:p>
      </dgm:t>
    </dgm:pt>
    <dgm:pt modelId="{E63C0103-BB1D-42CE-9E86-89F4B575A026}" type="sibTrans" cxnId="{2A4C84B6-A1A4-43F8-A1A0-416FFCDA03CC}">
      <dgm:prSet/>
      <dgm:spPr/>
      <dgm:t>
        <a:bodyPr/>
        <a:lstStyle/>
        <a:p>
          <a:endParaRPr lang="en-US"/>
        </a:p>
      </dgm:t>
    </dgm:pt>
    <dgm:pt modelId="{F94386B6-C9EB-4670-912E-31534C9A24F5}">
      <dgm:prSet/>
      <dgm:spPr/>
      <dgm:t>
        <a:bodyPr/>
        <a:lstStyle/>
        <a:p>
          <a:r>
            <a:rPr lang="en-US" b="0" i="0"/>
            <a:t>Low level</a:t>
          </a:r>
          <a:endParaRPr lang="en-US"/>
        </a:p>
      </dgm:t>
    </dgm:pt>
    <dgm:pt modelId="{EB3C4B29-469D-46BF-ADCB-8CDC3B476371}" type="parTrans" cxnId="{359BB888-96D9-41D6-8DEB-DA84A0E33972}">
      <dgm:prSet/>
      <dgm:spPr/>
      <dgm:t>
        <a:bodyPr/>
        <a:lstStyle/>
        <a:p>
          <a:endParaRPr lang="en-US"/>
        </a:p>
      </dgm:t>
    </dgm:pt>
    <dgm:pt modelId="{C9D784BC-82A9-40F5-953D-A001EA93FBC3}" type="sibTrans" cxnId="{359BB888-96D9-41D6-8DEB-DA84A0E33972}">
      <dgm:prSet/>
      <dgm:spPr/>
      <dgm:t>
        <a:bodyPr/>
        <a:lstStyle/>
        <a:p>
          <a:endParaRPr lang="en-US"/>
        </a:p>
      </dgm:t>
    </dgm:pt>
    <dgm:pt modelId="{0BBA8F85-9B8E-4D32-BA33-E341F4C43FCD}">
      <dgm:prSet/>
      <dgm:spPr/>
      <dgm:t>
        <a:bodyPr/>
        <a:lstStyle/>
        <a:p>
          <a:r>
            <a:rPr lang="en-US" b="0" i="0"/>
            <a:t>_thread module</a:t>
          </a:r>
          <a:endParaRPr lang="en-US"/>
        </a:p>
      </dgm:t>
    </dgm:pt>
    <dgm:pt modelId="{15C0A36F-7EF0-41DF-AF50-CA50167945B4}" type="parTrans" cxnId="{44962781-5E4E-42B1-AA88-E1AB42A3CF1D}">
      <dgm:prSet/>
      <dgm:spPr/>
      <dgm:t>
        <a:bodyPr/>
        <a:lstStyle/>
        <a:p>
          <a:endParaRPr lang="en-US"/>
        </a:p>
      </dgm:t>
    </dgm:pt>
    <dgm:pt modelId="{927ED035-DD9F-4CA0-9461-508AD6221FF1}" type="sibTrans" cxnId="{44962781-5E4E-42B1-AA88-E1AB42A3CF1D}">
      <dgm:prSet/>
      <dgm:spPr/>
      <dgm:t>
        <a:bodyPr/>
        <a:lstStyle/>
        <a:p>
          <a:endParaRPr lang="en-US"/>
        </a:p>
      </dgm:t>
    </dgm:pt>
    <dgm:pt modelId="{3A0FF521-FB9D-4740-A837-15EC80DB28FA}">
      <dgm:prSet/>
      <dgm:spPr/>
      <dgm:t>
        <a:bodyPr/>
        <a:lstStyle/>
        <a:p>
          <a:r>
            <a:rPr lang="en-US" b="0" i="0"/>
            <a:t>_dummy_thread module</a:t>
          </a:r>
          <a:endParaRPr lang="en-US"/>
        </a:p>
      </dgm:t>
    </dgm:pt>
    <dgm:pt modelId="{EAC0A0B2-54B8-4743-ACFB-2808C8E7955D}" type="parTrans" cxnId="{A5EAA76E-E07D-41D4-8781-CDC6C3F6011F}">
      <dgm:prSet/>
      <dgm:spPr/>
      <dgm:t>
        <a:bodyPr/>
        <a:lstStyle/>
        <a:p>
          <a:endParaRPr lang="en-US"/>
        </a:p>
      </dgm:t>
    </dgm:pt>
    <dgm:pt modelId="{74809F18-9A78-43A2-B2BF-8489546F0FBC}" type="sibTrans" cxnId="{A5EAA76E-E07D-41D4-8781-CDC6C3F6011F}">
      <dgm:prSet/>
      <dgm:spPr/>
      <dgm:t>
        <a:bodyPr/>
        <a:lstStyle/>
        <a:p>
          <a:endParaRPr lang="en-US"/>
        </a:p>
      </dgm:t>
    </dgm:pt>
    <dgm:pt modelId="{32F5635A-9766-421D-83A1-9C8D72E32D4C}">
      <dgm:prSet/>
      <dgm:spPr/>
      <dgm:t>
        <a:bodyPr/>
        <a:lstStyle/>
        <a:p>
          <a:r>
            <a:rPr lang="en-US" b="0" i="0"/>
            <a:t>threading module</a:t>
          </a:r>
          <a:endParaRPr lang="en-US"/>
        </a:p>
      </dgm:t>
    </dgm:pt>
    <dgm:pt modelId="{187349CE-54C7-42DE-A6A0-48883C4A22EF}" type="parTrans" cxnId="{74403445-F67B-48AD-A14D-2AB580B0B01D}">
      <dgm:prSet/>
      <dgm:spPr/>
      <dgm:t>
        <a:bodyPr/>
        <a:lstStyle/>
        <a:p>
          <a:endParaRPr lang="en-US"/>
        </a:p>
      </dgm:t>
    </dgm:pt>
    <dgm:pt modelId="{877C46A6-4E81-44E2-854E-522862FD8295}" type="sibTrans" cxnId="{74403445-F67B-48AD-A14D-2AB580B0B01D}">
      <dgm:prSet/>
      <dgm:spPr/>
      <dgm:t>
        <a:bodyPr/>
        <a:lstStyle/>
        <a:p>
          <a:endParaRPr lang="en-US"/>
        </a:p>
      </dgm:t>
    </dgm:pt>
    <dgm:pt modelId="{421E9606-5701-4850-AC89-39BCC3B7DD69}">
      <dgm:prSet/>
      <dgm:spPr/>
      <dgm:t>
        <a:bodyPr/>
        <a:lstStyle/>
        <a:p>
          <a:r>
            <a:rPr lang="en-US" b="0" i="0"/>
            <a:t>Thread pool</a:t>
          </a:r>
          <a:endParaRPr lang="en-US"/>
        </a:p>
      </dgm:t>
    </dgm:pt>
    <dgm:pt modelId="{4AF58523-B9F3-4473-84B0-A89992A88840}" type="parTrans" cxnId="{D5ED01AD-52C2-4963-9946-C3E5CFEEBA68}">
      <dgm:prSet/>
      <dgm:spPr/>
      <dgm:t>
        <a:bodyPr/>
        <a:lstStyle/>
        <a:p>
          <a:endParaRPr lang="en-US"/>
        </a:p>
      </dgm:t>
    </dgm:pt>
    <dgm:pt modelId="{0D62AAF7-236C-4F6C-881B-BC12622C3171}" type="sibTrans" cxnId="{D5ED01AD-52C2-4963-9946-C3E5CFEEBA68}">
      <dgm:prSet/>
      <dgm:spPr/>
      <dgm:t>
        <a:bodyPr/>
        <a:lstStyle/>
        <a:p>
          <a:endParaRPr lang="en-US"/>
        </a:p>
      </dgm:t>
    </dgm:pt>
    <dgm:pt modelId="{94A8774E-1603-41C0-B45A-52545767B7D0}">
      <dgm:prSet/>
      <dgm:spPr/>
      <dgm:t>
        <a:bodyPr/>
        <a:lstStyle/>
        <a:p>
          <a:r>
            <a:rPr lang="en-US" b="0" i="0"/>
            <a:t>Examples</a:t>
          </a:r>
          <a:endParaRPr lang="en-US"/>
        </a:p>
      </dgm:t>
    </dgm:pt>
    <dgm:pt modelId="{3AB3789F-E458-44BE-86E3-12B182C91BDB}" type="parTrans" cxnId="{563032AE-9070-47E5-BF2A-6009B689B0BA}">
      <dgm:prSet/>
      <dgm:spPr/>
      <dgm:t>
        <a:bodyPr/>
        <a:lstStyle/>
        <a:p>
          <a:endParaRPr lang="en-US"/>
        </a:p>
      </dgm:t>
    </dgm:pt>
    <dgm:pt modelId="{249B777A-9F28-4306-8C83-C39E311CD3F8}" type="sibTrans" cxnId="{563032AE-9070-47E5-BF2A-6009B689B0BA}">
      <dgm:prSet/>
      <dgm:spPr/>
      <dgm:t>
        <a:bodyPr/>
        <a:lstStyle/>
        <a:p>
          <a:endParaRPr lang="en-US"/>
        </a:p>
      </dgm:t>
    </dgm:pt>
    <dgm:pt modelId="{FD03A4D0-A91D-4E39-A876-8C14F7EDC1A1}">
      <dgm:prSet/>
      <dgm:spPr/>
      <dgm:t>
        <a:bodyPr/>
        <a:lstStyle/>
        <a:p>
          <a:r>
            <a:rPr lang="en-US" b="0" i="0"/>
            <a:t>threads</a:t>
          </a:r>
          <a:endParaRPr lang="en-US"/>
        </a:p>
      </dgm:t>
    </dgm:pt>
    <dgm:pt modelId="{FCBE7BFA-AB6C-477E-BBDE-0936A58920FE}" type="parTrans" cxnId="{D342DA63-9BEA-476C-A978-19E128428A53}">
      <dgm:prSet/>
      <dgm:spPr/>
      <dgm:t>
        <a:bodyPr/>
        <a:lstStyle/>
        <a:p>
          <a:endParaRPr lang="en-US"/>
        </a:p>
      </dgm:t>
    </dgm:pt>
    <dgm:pt modelId="{E76051D0-F720-4FE2-B7F6-CCD8596E9D8E}" type="sibTrans" cxnId="{D342DA63-9BEA-476C-A978-19E128428A53}">
      <dgm:prSet/>
      <dgm:spPr/>
      <dgm:t>
        <a:bodyPr/>
        <a:lstStyle/>
        <a:p>
          <a:endParaRPr lang="en-US"/>
        </a:p>
      </dgm:t>
    </dgm:pt>
    <dgm:pt modelId="{36C6A319-A1FE-4DB3-A380-7E06D55E22EB}" type="pres">
      <dgm:prSet presAssocID="{E37EBAD8-384E-4905-945C-AEDDBD4AC30B}" presName="vert0" presStyleCnt="0">
        <dgm:presLayoutVars>
          <dgm:dir/>
          <dgm:animOne val="branch"/>
          <dgm:animLvl val="lvl"/>
        </dgm:presLayoutVars>
      </dgm:prSet>
      <dgm:spPr/>
    </dgm:pt>
    <dgm:pt modelId="{C325AF26-A1DC-4BA4-AD17-CA793912728F}" type="pres">
      <dgm:prSet presAssocID="{E10F94E9-4AED-45E9-B3CA-0689D63168AC}" presName="thickLine" presStyleLbl="alignNode1" presStyleIdx="0" presStyleCnt="2"/>
      <dgm:spPr/>
    </dgm:pt>
    <dgm:pt modelId="{4A3A4655-3F4D-46CC-890F-78F334E2B093}" type="pres">
      <dgm:prSet presAssocID="{E10F94E9-4AED-45E9-B3CA-0689D63168AC}" presName="horz1" presStyleCnt="0"/>
      <dgm:spPr/>
    </dgm:pt>
    <dgm:pt modelId="{5D65C862-A94A-4786-9C8F-DCB2FA84B399}" type="pres">
      <dgm:prSet presAssocID="{E10F94E9-4AED-45E9-B3CA-0689D63168AC}" presName="tx1" presStyleLbl="revTx" presStyleIdx="0" presStyleCnt="8"/>
      <dgm:spPr/>
    </dgm:pt>
    <dgm:pt modelId="{240BE98E-32EF-4AA2-A34D-6B19A5C8A5FF}" type="pres">
      <dgm:prSet presAssocID="{E10F94E9-4AED-45E9-B3CA-0689D63168AC}" presName="vert1" presStyleCnt="0"/>
      <dgm:spPr/>
    </dgm:pt>
    <dgm:pt modelId="{1F3A7A14-3B1A-40C6-A0F6-24BAC6C33507}" type="pres">
      <dgm:prSet presAssocID="{F94386B6-C9EB-4670-912E-31534C9A24F5}" presName="vertSpace2a" presStyleCnt="0"/>
      <dgm:spPr/>
    </dgm:pt>
    <dgm:pt modelId="{EFB84186-3720-4FCB-9011-1D975C864C43}" type="pres">
      <dgm:prSet presAssocID="{F94386B6-C9EB-4670-912E-31534C9A24F5}" presName="horz2" presStyleCnt="0"/>
      <dgm:spPr/>
    </dgm:pt>
    <dgm:pt modelId="{78A1FBBC-2D8B-4C9D-BA07-301D7DCED3B7}" type="pres">
      <dgm:prSet presAssocID="{F94386B6-C9EB-4670-912E-31534C9A24F5}" presName="horzSpace2" presStyleCnt="0"/>
      <dgm:spPr/>
    </dgm:pt>
    <dgm:pt modelId="{E9620D57-6AFC-4B8F-A4B9-2837F2A9EBC2}" type="pres">
      <dgm:prSet presAssocID="{F94386B6-C9EB-4670-912E-31534C9A24F5}" presName="tx2" presStyleLbl="revTx" presStyleIdx="1" presStyleCnt="8"/>
      <dgm:spPr/>
    </dgm:pt>
    <dgm:pt modelId="{A3448C9A-897F-4346-9B46-624C15E28782}" type="pres">
      <dgm:prSet presAssocID="{F94386B6-C9EB-4670-912E-31534C9A24F5}" presName="vert2" presStyleCnt="0"/>
      <dgm:spPr/>
    </dgm:pt>
    <dgm:pt modelId="{A7FBA09A-8690-4BCB-88C0-3F17FF2AF0F3}" type="pres">
      <dgm:prSet presAssocID="{0BBA8F85-9B8E-4D32-BA33-E341F4C43FCD}" presName="horz3" presStyleCnt="0"/>
      <dgm:spPr/>
    </dgm:pt>
    <dgm:pt modelId="{2F3E2A57-7DC0-4490-9599-24C194CAAB27}" type="pres">
      <dgm:prSet presAssocID="{0BBA8F85-9B8E-4D32-BA33-E341F4C43FCD}" presName="horzSpace3" presStyleCnt="0"/>
      <dgm:spPr/>
    </dgm:pt>
    <dgm:pt modelId="{63E40E96-2577-4D51-B98C-A714D5EED7D9}" type="pres">
      <dgm:prSet presAssocID="{0BBA8F85-9B8E-4D32-BA33-E341F4C43FCD}" presName="tx3" presStyleLbl="revTx" presStyleIdx="2" presStyleCnt="8"/>
      <dgm:spPr/>
    </dgm:pt>
    <dgm:pt modelId="{CE8E6850-B28E-4919-BC36-EEB25BAEAD36}" type="pres">
      <dgm:prSet presAssocID="{0BBA8F85-9B8E-4D32-BA33-E341F4C43FCD}" presName="vert3" presStyleCnt="0"/>
      <dgm:spPr/>
    </dgm:pt>
    <dgm:pt modelId="{B72E1870-F383-4286-8203-54DE5F6B2ED6}" type="pres">
      <dgm:prSet presAssocID="{927ED035-DD9F-4CA0-9461-508AD6221FF1}" presName="thinLine3" presStyleLbl="callout" presStyleIdx="0" presStyleCnt="5"/>
      <dgm:spPr/>
    </dgm:pt>
    <dgm:pt modelId="{3FC1205B-8385-422B-8126-36DE64348002}" type="pres">
      <dgm:prSet presAssocID="{3A0FF521-FB9D-4740-A837-15EC80DB28FA}" presName="horz3" presStyleCnt="0"/>
      <dgm:spPr/>
    </dgm:pt>
    <dgm:pt modelId="{336F0DF1-7B53-401F-9CAC-49E86F577D0F}" type="pres">
      <dgm:prSet presAssocID="{3A0FF521-FB9D-4740-A837-15EC80DB28FA}" presName="horzSpace3" presStyleCnt="0"/>
      <dgm:spPr/>
    </dgm:pt>
    <dgm:pt modelId="{421E6310-1B93-45CB-B10F-62B89CE11F6A}" type="pres">
      <dgm:prSet presAssocID="{3A0FF521-FB9D-4740-A837-15EC80DB28FA}" presName="tx3" presStyleLbl="revTx" presStyleIdx="3" presStyleCnt="8"/>
      <dgm:spPr/>
    </dgm:pt>
    <dgm:pt modelId="{F9C2B895-FC42-4253-B7D3-CA505CCADBDE}" type="pres">
      <dgm:prSet presAssocID="{3A0FF521-FB9D-4740-A837-15EC80DB28FA}" presName="vert3" presStyleCnt="0"/>
      <dgm:spPr/>
    </dgm:pt>
    <dgm:pt modelId="{ACAC442F-E774-49BE-8B74-CB555EE0C896}" type="pres">
      <dgm:prSet presAssocID="{F94386B6-C9EB-4670-912E-31534C9A24F5}" presName="thinLine2b" presStyleLbl="callout" presStyleIdx="1" presStyleCnt="5"/>
      <dgm:spPr/>
    </dgm:pt>
    <dgm:pt modelId="{D860F5C5-4E16-46B4-9016-4DD4F0ECCB22}" type="pres">
      <dgm:prSet presAssocID="{F94386B6-C9EB-4670-912E-31534C9A24F5}" presName="vertSpace2b" presStyleCnt="0"/>
      <dgm:spPr/>
    </dgm:pt>
    <dgm:pt modelId="{8DB085F0-9A02-45D3-855E-CC5B1FE5FCFD}" type="pres">
      <dgm:prSet presAssocID="{32F5635A-9766-421D-83A1-9C8D72E32D4C}" presName="horz2" presStyleCnt="0"/>
      <dgm:spPr/>
    </dgm:pt>
    <dgm:pt modelId="{66398000-861B-477C-A695-FD30C7A763AF}" type="pres">
      <dgm:prSet presAssocID="{32F5635A-9766-421D-83A1-9C8D72E32D4C}" presName="horzSpace2" presStyleCnt="0"/>
      <dgm:spPr/>
    </dgm:pt>
    <dgm:pt modelId="{647623C3-AAEB-412E-B951-D2A3AFE8969C}" type="pres">
      <dgm:prSet presAssocID="{32F5635A-9766-421D-83A1-9C8D72E32D4C}" presName="tx2" presStyleLbl="revTx" presStyleIdx="4" presStyleCnt="8"/>
      <dgm:spPr/>
    </dgm:pt>
    <dgm:pt modelId="{4D8FE97B-8A81-4B76-BB9F-836E205D5556}" type="pres">
      <dgm:prSet presAssocID="{32F5635A-9766-421D-83A1-9C8D72E32D4C}" presName="vert2" presStyleCnt="0"/>
      <dgm:spPr/>
    </dgm:pt>
    <dgm:pt modelId="{FB221263-6175-4F00-B300-E52787508836}" type="pres">
      <dgm:prSet presAssocID="{32F5635A-9766-421D-83A1-9C8D72E32D4C}" presName="thinLine2b" presStyleLbl="callout" presStyleIdx="2" presStyleCnt="5"/>
      <dgm:spPr/>
    </dgm:pt>
    <dgm:pt modelId="{710FC4E1-7611-4973-B283-D8F07E91E57A}" type="pres">
      <dgm:prSet presAssocID="{32F5635A-9766-421D-83A1-9C8D72E32D4C}" presName="vertSpace2b" presStyleCnt="0"/>
      <dgm:spPr/>
    </dgm:pt>
    <dgm:pt modelId="{F7839733-078C-4795-9437-FF3F9E14025E}" type="pres">
      <dgm:prSet presAssocID="{421E9606-5701-4850-AC89-39BCC3B7DD69}" presName="horz2" presStyleCnt="0"/>
      <dgm:spPr/>
    </dgm:pt>
    <dgm:pt modelId="{BB383952-FB2F-417E-AD85-98BAA149E1F2}" type="pres">
      <dgm:prSet presAssocID="{421E9606-5701-4850-AC89-39BCC3B7DD69}" presName="horzSpace2" presStyleCnt="0"/>
      <dgm:spPr/>
    </dgm:pt>
    <dgm:pt modelId="{C9F0B03E-B543-4661-AE51-F9BA5E66A3C7}" type="pres">
      <dgm:prSet presAssocID="{421E9606-5701-4850-AC89-39BCC3B7DD69}" presName="tx2" presStyleLbl="revTx" presStyleIdx="5" presStyleCnt="8"/>
      <dgm:spPr/>
    </dgm:pt>
    <dgm:pt modelId="{49DDDD15-359A-4FED-B375-C6E362E6D7CA}" type="pres">
      <dgm:prSet presAssocID="{421E9606-5701-4850-AC89-39BCC3B7DD69}" presName="vert2" presStyleCnt="0"/>
      <dgm:spPr/>
    </dgm:pt>
    <dgm:pt modelId="{1C64BCB1-977C-4781-90FC-D08F31051A68}" type="pres">
      <dgm:prSet presAssocID="{421E9606-5701-4850-AC89-39BCC3B7DD69}" presName="thinLine2b" presStyleLbl="callout" presStyleIdx="3" presStyleCnt="5"/>
      <dgm:spPr/>
    </dgm:pt>
    <dgm:pt modelId="{00B12BE4-DEA1-4CDE-8D03-31D9930F3041}" type="pres">
      <dgm:prSet presAssocID="{421E9606-5701-4850-AC89-39BCC3B7DD69}" presName="vertSpace2b" presStyleCnt="0"/>
      <dgm:spPr/>
    </dgm:pt>
    <dgm:pt modelId="{48213496-6E82-492B-9EFC-FD1420342E04}" type="pres">
      <dgm:prSet presAssocID="{94A8774E-1603-41C0-B45A-52545767B7D0}" presName="thickLine" presStyleLbl="alignNode1" presStyleIdx="1" presStyleCnt="2"/>
      <dgm:spPr/>
    </dgm:pt>
    <dgm:pt modelId="{AD30E63F-EA34-4D52-8FA8-FAA886DFAFC4}" type="pres">
      <dgm:prSet presAssocID="{94A8774E-1603-41C0-B45A-52545767B7D0}" presName="horz1" presStyleCnt="0"/>
      <dgm:spPr/>
    </dgm:pt>
    <dgm:pt modelId="{EEC16BD0-DAF3-481D-812C-0E97DA4E7A18}" type="pres">
      <dgm:prSet presAssocID="{94A8774E-1603-41C0-B45A-52545767B7D0}" presName="tx1" presStyleLbl="revTx" presStyleIdx="6" presStyleCnt="8"/>
      <dgm:spPr/>
    </dgm:pt>
    <dgm:pt modelId="{38CA5C5A-1D91-42E4-930A-368A416795ED}" type="pres">
      <dgm:prSet presAssocID="{94A8774E-1603-41C0-B45A-52545767B7D0}" presName="vert1" presStyleCnt="0"/>
      <dgm:spPr/>
    </dgm:pt>
    <dgm:pt modelId="{A20F92BB-8E16-45F3-8CF7-42D9715936B9}" type="pres">
      <dgm:prSet presAssocID="{FD03A4D0-A91D-4E39-A876-8C14F7EDC1A1}" presName="vertSpace2a" presStyleCnt="0"/>
      <dgm:spPr/>
    </dgm:pt>
    <dgm:pt modelId="{6D892941-9F3D-4287-88CB-3C33839FF84D}" type="pres">
      <dgm:prSet presAssocID="{FD03A4D0-A91D-4E39-A876-8C14F7EDC1A1}" presName="horz2" presStyleCnt="0"/>
      <dgm:spPr/>
    </dgm:pt>
    <dgm:pt modelId="{D6243B9C-AD2F-4657-A38C-40BEC10087D9}" type="pres">
      <dgm:prSet presAssocID="{FD03A4D0-A91D-4E39-A876-8C14F7EDC1A1}" presName="horzSpace2" presStyleCnt="0"/>
      <dgm:spPr/>
    </dgm:pt>
    <dgm:pt modelId="{E81F63E7-3F4A-4E48-9E0B-E56B44F10B32}" type="pres">
      <dgm:prSet presAssocID="{FD03A4D0-A91D-4E39-A876-8C14F7EDC1A1}" presName="tx2" presStyleLbl="revTx" presStyleIdx="7" presStyleCnt="8"/>
      <dgm:spPr/>
    </dgm:pt>
    <dgm:pt modelId="{F2CDB907-941F-4570-B6B5-8D6C68532DD4}" type="pres">
      <dgm:prSet presAssocID="{FD03A4D0-A91D-4E39-A876-8C14F7EDC1A1}" presName="vert2" presStyleCnt="0"/>
      <dgm:spPr/>
    </dgm:pt>
    <dgm:pt modelId="{A53A04BF-F8AA-4A8E-B15F-651551E36AED}" type="pres">
      <dgm:prSet presAssocID="{FD03A4D0-A91D-4E39-A876-8C14F7EDC1A1}" presName="thinLine2b" presStyleLbl="callout" presStyleIdx="4" presStyleCnt="5"/>
      <dgm:spPr/>
    </dgm:pt>
    <dgm:pt modelId="{D863789A-8CBF-4C11-926F-67ACAA01AE84}" type="pres">
      <dgm:prSet presAssocID="{FD03A4D0-A91D-4E39-A876-8C14F7EDC1A1}" presName="vertSpace2b" presStyleCnt="0"/>
      <dgm:spPr/>
    </dgm:pt>
  </dgm:ptLst>
  <dgm:cxnLst>
    <dgm:cxn modelId="{71C4D830-3242-4D6E-B259-F285DCFB6DE8}" type="presOf" srcId="{F94386B6-C9EB-4670-912E-31534C9A24F5}" destId="{E9620D57-6AFC-4B8F-A4B9-2837F2A9EBC2}" srcOrd="0" destOrd="0" presId="urn:microsoft.com/office/officeart/2008/layout/LinedList"/>
    <dgm:cxn modelId="{D342DA63-9BEA-476C-A978-19E128428A53}" srcId="{94A8774E-1603-41C0-B45A-52545767B7D0}" destId="{FD03A4D0-A91D-4E39-A876-8C14F7EDC1A1}" srcOrd="0" destOrd="0" parTransId="{FCBE7BFA-AB6C-477E-BBDE-0936A58920FE}" sibTransId="{E76051D0-F720-4FE2-B7F6-CCD8596E9D8E}"/>
    <dgm:cxn modelId="{74403445-F67B-48AD-A14D-2AB580B0B01D}" srcId="{E10F94E9-4AED-45E9-B3CA-0689D63168AC}" destId="{32F5635A-9766-421D-83A1-9C8D72E32D4C}" srcOrd="1" destOrd="0" parTransId="{187349CE-54C7-42DE-A6A0-48883C4A22EF}" sibTransId="{877C46A6-4E81-44E2-854E-522862FD8295}"/>
    <dgm:cxn modelId="{4C3E3847-4F95-4C41-9EC7-FB65C4875F45}" type="presOf" srcId="{94A8774E-1603-41C0-B45A-52545767B7D0}" destId="{EEC16BD0-DAF3-481D-812C-0E97DA4E7A18}" srcOrd="0" destOrd="0" presId="urn:microsoft.com/office/officeart/2008/layout/LinedList"/>
    <dgm:cxn modelId="{BBA3984E-2995-4C3E-97A4-20F864335D25}" type="presOf" srcId="{E37EBAD8-384E-4905-945C-AEDDBD4AC30B}" destId="{36C6A319-A1FE-4DB3-A380-7E06D55E22EB}" srcOrd="0" destOrd="0" presId="urn:microsoft.com/office/officeart/2008/layout/LinedList"/>
    <dgm:cxn modelId="{A5EAA76E-E07D-41D4-8781-CDC6C3F6011F}" srcId="{F94386B6-C9EB-4670-912E-31534C9A24F5}" destId="{3A0FF521-FB9D-4740-A837-15EC80DB28FA}" srcOrd="1" destOrd="0" parTransId="{EAC0A0B2-54B8-4743-ACFB-2808C8E7955D}" sibTransId="{74809F18-9A78-43A2-B2BF-8489546F0FBC}"/>
    <dgm:cxn modelId="{4C24837E-E85D-4BCD-BC23-28F1C651AC17}" type="presOf" srcId="{421E9606-5701-4850-AC89-39BCC3B7DD69}" destId="{C9F0B03E-B543-4661-AE51-F9BA5E66A3C7}" srcOrd="0" destOrd="0" presId="urn:microsoft.com/office/officeart/2008/layout/LinedList"/>
    <dgm:cxn modelId="{44962781-5E4E-42B1-AA88-E1AB42A3CF1D}" srcId="{F94386B6-C9EB-4670-912E-31534C9A24F5}" destId="{0BBA8F85-9B8E-4D32-BA33-E341F4C43FCD}" srcOrd="0" destOrd="0" parTransId="{15C0A36F-7EF0-41DF-AF50-CA50167945B4}" sibTransId="{927ED035-DD9F-4CA0-9461-508AD6221FF1}"/>
    <dgm:cxn modelId="{57086482-D314-49C2-AD12-168CF2C762DA}" type="presOf" srcId="{0BBA8F85-9B8E-4D32-BA33-E341F4C43FCD}" destId="{63E40E96-2577-4D51-B98C-A714D5EED7D9}" srcOrd="0" destOrd="0" presId="urn:microsoft.com/office/officeart/2008/layout/LinedList"/>
    <dgm:cxn modelId="{359BB888-96D9-41D6-8DEB-DA84A0E33972}" srcId="{E10F94E9-4AED-45E9-B3CA-0689D63168AC}" destId="{F94386B6-C9EB-4670-912E-31534C9A24F5}" srcOrd="0" destOrd="0" parTransId="{EB3C4B29-469D-46BF-ADCB-8CDC3B476371}" sibTransId="{C9D784BC-82A9-40F5-953D-A001EA93FBC3}"/>
    <dgm:cxn modelId="{BB87329A-2627-4F18-A7F8-FB1004A3831F}" type="presOf" srcId="{E10F94E9-4AED-45E9-B3CA-0689D63168AC}" destId="{5D65C862-A94A-4786-9C8F-DCB2FA84B399}" srcOrd="0" destOrd="0" presId="urn:microsoft.com/office/officeart/2008/layout/LinedList"/>
    <dgm:cxn modelId="{90D1D4A2-291E-41C6-AC48-AFDE845E5CDE}" type="presOf" srcId="{FD03A4D0-A91D-4E39-A876-8C14F7EDC1A1}" destId="{E81F63E7-3F4A-4E48-9E0B-E56B44F10B32}" srcOrd="0" destOrd="0" presId="urn:microsoft.com/office/officeart/2008/layout/LinedList"/>
    <dgm:cxn modelId="{D5ED01AD-52C2-4963-9946-C3E5CFEEBA68}" srcId="{E10F94E9-4AED-45E9-B3CA-0689D63168AC}" destId="{421E9606-5701-4850-AC89-39BCC3B7DD69}" srcOrd="2" destOrd="0" parTransId="{4AF58523-B9F3-4473-84B0-A89992A88840}" sibTransId="{0D62AAF7-236C-4F6C-881B-BC12622C3171}"/>
    <dgm:cxn modelId="{B6F083AD-65FE-4F54-A98D-63F8481C4A52}" type="presOf" srcId="{3A0FF521-FB9D-4740-A837-15EC80DB28FA}" destId="{421E6310-1B93-45CB-B10F-62B89CE11F6A}" srcOrd="0" destOrd="0" presId="urn:microsoft.com/office/officeart/2008/layout/LinedList"/>
    <dgm:cxn modelId="{563032AE-9070-47E5-BF2A-6009B689B0BA}" srcId="{E37EBAD8-384E-4905-945C-AEDDBD4AC30B}" destId="{94A8774E-1603-41C0-B45A-52545767B7D0}" srcOrd="1" destOrd="0" parTransId="{3AB3789F-E458-44BE-86E3-12B182C91BDB}" sibTransId="{249B777A-9F28-4306-8C83-C39E311CD3F8}"/>
    <dgm:cxn modelId="{2A4C84B6-A1A4-43F8-A1A0-416FFCDA03CC}" srcId="{E37EBAD8-384E-4905-945C-AEDDBD4AC30B}" destId="{E10F94E9-4AED-45E9-B3CA-0689D63168AC}" srcOrd="0" destOrd="0" parTransId="{E3BE65A3-A5A6-4FE3-BEF9-440BB1B27C97}" sibTransId="{E63C0103-BB1D-42CE-9E86-89F4B575A026}"/>
    <dgm:cxn modelId="{F6EB9DEF-B35E-4470-A731-67BA04871A68}" type="presOf" srcId="{32F5635A-9766-421D-83A1-9C8D72E32D4C}" destId="{647623C3-AAEB-412E-B951-D2A3AFE8969C}" srcOrd="0" destOrd="0" presId="urn:microsoft.com/office/officeart/2008/layout/LinedList"/>
    <dgm:cxn modelId="{3E6CF73C-800A-4203-B32F-A12AD3FEE054}" type="presParOf" srcId="{36C6A319-A1FE-4DB3-A380-7E06D55E22EB}" destId="{C325AF26-A1DC-4BA4-AD17-CA793912728F}" srcOrd="0" destOrd="0" presId="urn:microsoft.com/office/officeart/2008/layout/LinedList"/>
    <dgm:cxn modelId="{ED2255FB-1168-4DA2-99D5-07F77E669CEF}" type="presParOf" srcId="{36C6A319-A1FE-4DB3-A380-7E06D55E22EB}" destId="{4A3A4655-3F4D-46CC-890F-78F334E2B093}" srcOrd="1" destOrd="0" presId="urn:microsoft.com/office/officeart/2008/layout/LinedList"/>
    <dgm:cxn modelId="{B781D230-BB56-465D-B464-1C7BD5D8FFD4}" type="presParOf" srcId="{4A3A4655-3F4D-46CC-890F-78F334E2B093}" destId="{5D65C862-A94A-4786-9C8F-DCB2FA84B399}" srcOrd="0" destOrd="0" presId="urn:microsoft.com/office/officeart/2008/layout/LinedList"/>
    <dgm:cxn modelId="{EB4EC2DC-3D9E-4A2F-8E18-0551F0AD1EAC}" type="presParOf" srcId="{4A3A4655-3F4D-46CC-890F-78F334E2B093}" destId="{240BE98E-32EF-4AA2-A34D-6B19A5C8A5FF}" srcOrd="1" destOrd="0" presId="urn:microsoft.com/office/officeart/2008/layout/LinedList"/>
    <dgm:cxn modelId="{3907D1AE-EC02-4F27-BE47-0823F6637AC8}" type="presParOf" srcId="{240BE98E-32EF-4AA2-A34D-6B19A5C8A5FF}" destId="{1F3A7A14-3B1A-40C6-A0F6-24BAC6C33507}" srcOrd="0" destOrd="0" presId="urn:microsoft.com/office/officeart/2008/layout/LinedList"/>
    <dgm:cxn modelId="{2159BAD8-421E-4479-8B08-46593A666109}" type="presParOf" srcId="{240BE98E-32EF-4AA2-A34D-6B19A5C8A5FF}" destId="{EFB84186-3720-4FCB-9011-1D975C864C43}" srcOrd="1" destOrd="0" presId="urn:microsoft.com/office/officeart/2008/layout/LinedList"/>
    <dgm:cxn modelId="{A6267C6D-164B-427F-AE40-8D675C00250A}" type="presParOf" srcId="{EFB84186-3720-4FCB-9011-1D975C864C43}" destId="{78A1FBBC-2D8B-4C9D-BA07-301D7DCED3B7}" srcOrd="0" destOrd="0" presId="urn:microsoft.com/office/officeart/2008/layout/LinedList"/>
    <dgm:cxn modelId="{20BCCDBB-AD73-495E-971F-8D19B1A7BD97}" type="presParOf" srcId="{EFB84186-3720-4FCB-9011-1D975C864C43}" destId="{E9620D57-6AFC-4B8F-A4B9-2837F2A9EBC2}" srcOrd="1" destOrd="0" presId="urn:microsoft.com/office/officeart/2008/layout/LinedList"/>
    <dgm:cxn modelId="{5BCBCF10-CFBB-46A6-9701-44D51BFE5609}" type="presParOf" srcId="{EFB84186-3720-4FCB-9011-1D975C864C43}" destId="{A3448C9A-897F-4346-9B46-624C15E28782}" srcOrd="2" destOrd="0" presId="urn:microsoft.com/office/officeart/2008/layout/LinedList"/>
    <dgm:cxn modelId="{3C1261BD-BFCE-4E94-8DF0-7EA0EA485C6F}" type="presParOf" srcId="{A3448C9A-897F-4346-9B46-624C15E28782}" destId="{A7FBA09A-8690-4BCB-88C0-3F17FF2AF0F3}" srcOrd="0" destOrd="0" presId="urn:microsoft.com/office/officeart/2008/layout/LinedList"/>
    <dgm:cxn modelId="{EE742070-A3F9-4104-933C-82503F4BB335}" type="presParOf" srcId="{A7FBA09A-8690-4BCB-88C0-3F17FF2AF0F3}" destId="{2F3E2A57-7DC0-4490-9599-24C194CAAB27}" srcOrd="0" destOrd="0" presId="urn:microsoft.com/office/officeart/2008/layout/LinedList"/>
    <dgm:cxn modelId="{E2C59AFB-E67B-4404-AC59-A0AFB71CA7E4}" type="presParOf" srcId="{A7FBA09A-8690-4BCB-88C0-3F17FF2AF0F3}" destId="{63E40E96-2577-4D51-B98C-A714D5EED7D9}" srcOrd="1" destOrd="0" presId="urn:microsoft.com/office/officeart/2008/layout/LinedList"/>
    <dgm:cxn modelId="{D5C713B0-D01D-4916-A0C0-57AD85CF2AE7}" type="presParOf" srcId="{A7FBA09A-8690-4BCB-88C0-3F17FF2AF0F3}" destId="{CE8E6850-B28E-4919-BC36-EEB25BAEAD36}" srcOrd="2" destOrd="0" presId="urn:microsoft.com/office/officeart/2008/layout/LinedList"/>
    <dgm:cxn modelId="{57A18EE4-F93B-487A-A842-9FB6379BCB97}" type="presParOf" srcId="{A3448C9A-897F-4346-9B46-624C15E28782}" destId="{B72E1870-F383-4286-8203-54DE5F6B2ED6}" srcOrd="1" destOrd="0" presId="urn:microsoft.com/office/officeart/2008/layout/LinedList"/>
    <dgm:cxn modelId="{776043B9-DEDC-48D5-9894-CDE128FC07E1}" type="presParOf" srcId="{A3448C9A-897F-4346-9B46-624C15E28782}" destId="{3FC1205B-8385-422B-8126-36DE64348002}" srcOrd="2" destOrd="0" presId="urn:microsoft.com/office/officeart/2008/layout/LinedList"/>
    <dgm:cxn modelId="{C932BC31-5552-490A-A69B-F2009E6FEB7A}" type="presParOf" srcId="{3FC1205B-8385-422B-8126-36DE64348002}" destId="{336F0DF1-7B53-401F-9CAC-49E86F577D0F}" srcOrd="0" destOrd="0" presId="urn:microsoft.com/office/officeart/2008/layout/LinedList"/>
    <dgm:cxn modelId="{E29219E2-D97A-4969-8671-1ED3FCDC56FE}" type="presParOf" srcId="{3FC1205B-8385-422B-8126-36DE64348002}" destId="{421E6310-1B93-45CB-B10F-62B89CE11F6A}" srcOrd="1" destOrd="0" presId="urn:microsoft.com/office/officeart/2008/layout/LinedList"/>
    <dgm:cxn modelId="{D780AFD9-3F93-4401-8F6D-C6A079C36662}" type="presParOf" srcId="{3FC1205B-8385-422B-8126-36DE64348002}" destId="{F9C2B895-FC42-4253-B7D3-CA505CCADBDE}" srcOrd="2" destOrd="0" presId="urn:microsoft.com/office/officeart/2008/layout/LinedList"/>
    <dgm:cxn modelId="{392EDACA-0A05-4580-B622-1C7DF0ADD940}" type="presParOf" srcId="{240BE98E-32EF-4AA2-A34D-6B19A5C8A5FF}" destId="{ACAC442F-E774-49BE-8B74-CB555EE0C896}" srcOrd="2" destOrd="0" presId="urn:microsoft.com/office/officeart/2008/layout/LinedList"/>
    <dgm:cxn modelId="{74B29359-944E-494C-B039-D076A50AA7EC}" type="presParOf" srcId="{240BE98E-32EF-4AA2-A34D-6B19A5C8A5FF}" destId="{D860F5C5-4E16-46B4-9016-4DD4F0ECCB22}" srcOrd="3" destOrd="0" presId="urn:microsoft.com/office/officeart/2008/layout/LinedList"/>
    <dgm:cxn modelId="{28C5E974-927D-4A50-A361-1B7CD7CD4BB6}" type="presParOf" srcId="{240BE98E-32EF-4AA2-A34D-6B19A5C8A5FF}" destId="{8DB085F0-9A02-45D3-855E-CC5B1FE5FCFD}" srcOrd="4" destOrd="0" presId="urn:microsoft.com/office/officeart/2008/layout/LinedList"/>
    <dgm:cxn modelId="{300946EE-E931-43A3-A4C1-7773506D6970}" type="presParOf" srcId="{8DB085F0-9A02-45D3-855E-CC5B1FE5FCFD}" destId="{66398000-861B-477C-A695-FD30C7A763AF}" srcOrd="0" destOrd="0" presId="urn:microsoft.com/office/officeart/2008/layout/LinedList"/>
    <dgm:cxn modelId="{F6BC6C7F-CBB1-4514-95DA-CB7277E05E32}" type="presParOf" srcId="{8DB085F0-9A02-45D3-855E-CC5B1FE5FCFD}" destId="{647623C3-AAEB-412E-B951-D2A3AFE8969C}" srcOrd="1" destOrd="0" presId="urn:microsoft.com/office/officeart/2008/layout/LinedList"/>
    <dgm:cxn modelId="{162E203E-C967-4241-BADE-EA22576E02F6}" type="presParOf" srcId="{8DB085F0-9A02-45D3-855E-CC5B1FE5FCFD}" destId="{4D8FE97B-8A81-4B76-BB9F-836E205D5556}" srcOrd="2" destOrd="0" presId="urn:microsoft.com/office/officeart/2008/layout/LinedList"/>
    <dgm:cxn modelId="{968C8132-0688-4A5A-97C4-BFAD63909ADD}" type="presParOf" srcId="{240BE98E-32EF-4AA2-A34D-6B19A5C8A5FF}" destId="{FB221263-6175-4F00-B300-E52787508836}" srcOrd="5" destOrd="0" presId="urn:microsoft.com/office/officeart/2008/layout/LinedList"/>
    <dgm:cxn modelId="{036CBBA7-420F-469B-AF4C-4250BA0E540E}" type="presParOf" srcId="{240BE98E-32EF-4AA2-A34D-6B19A5C8A5FF}" destId="{710FC4E1-7611-4973-B283-D8F07E91E57A}" srcOrd="6" destOrd="0" presId="urn:microsoft.com/office/officeart/2008/layout/LinedList"/>
    <dgm:cxn modelId="{74ADFBD4-28D9-4A71-B39E-EB5EFD4937AF}" type="presParOf" srcId="{240BE98E-32EF-4AA2-A34D-6B19A5C8A5FF}" destId="{F7839733-078C-4795-9437-FF3F9E14025E}" srcOrd="7" destOrd="0" presId="urn:microsoft.com/office/officeart/2008/layout/LinedList"/>
    <dgm:cxn modelId="{3F0D30A5-1C08-4DA2-898D-D50DD97E15EB}" type="presParOf" srcId="{F7839733-078C-4795-9437-FF3F9E14025E}" destId="{BB383952-FB2F-417E-AD85-98BAA149E1F2}" srcOrd="0" destOrd="0" presId="urn:microsoft.com/office/officeart/2008/layout/LinedList"/>
    <dgm:cxn modelId="{139658A6-27D7-4409-85D3-66342CB6ECF2}" type="presParOf" srcId="{F7839733-078C-4795-9437-FF3F9E14025E}" destId="{C9F0B03E-B543-4661-AE51-F9BA5E66A3C7}" srcOrd="1" destOrd="0" presId="urn:microsoft.com/office/officeart/2008/layout/LinedList"/>
    <dgm:cxn modelId="{893057FE-7EB1-43BA-9A00-E37ACC4D52D6}" type="presParOf" srcId="{F7839733-078C-4795-9437-FF3F9E14025E}" destId="{49DDDD15-359A-4FED-B375-C6E362E6D7CA}" srcOrd="2" destOrd="0" presId="urn:microsoft.com/office/officeart/2008/layout/LinedList"/>
    <dgm:cxn modelId="{90A29AFA-9440-4FA8-B5C3-9DEF01FC05F5}" type="presParOf" srcId="{240BE98E-32EF-4AA2-A34D-6B19A5C8A5FF}" destId="{1C64BCB1-977C-4781-90FC-D08F31051A68}" srcOrd="8" destOrd="0" presId="urn:microsoft.com/office/officeart/2008/layout/LinedList"/>
    <dgm:cxn modelId="{34618E61-BE5F-4C05-87E1-F35DAEBD9139}" type="presParOf" srcId="{240BE98E-32EF-4AA2-A34D-6B19A5C8A5FF}" destId="{00B12BE4-DEA1-4CDE-8D03-31D9930F3041}" srcOrd="9" destOrd="0" presId="urn:microsoft.com/office/officeart/2008/layout/LinedList"/>
    <dgm:cxn modelId="{68785F1A-97FF-4C0C-BA33-D0865C4A515F}" type="presParOf" srcId="{36C6A319-A1FE-4DB3-A380-7E06D55E22EB}" destId="{48213496-6E82-492B-9EFC-FD1420342E04}" srcOrd="2" destOrd="0" presId="urn:microsoft.com/office/officeart/2008/layout/LinedList"/>
    <dgm:cxn modelId="{55396B3B-2896-4BEB-AAC2-B8FBD7CBA5A6}" type="presParOf" srcId="{36C6A319-A1FE-4DB3-A380-7E06D55E22EB}" destId="{AD30E63F-EA34-4D52-8FA8-FAA886DFAFC4}" srcOrd="3" destOrd="0" presId="urn:microsoft.com/office/officeart/2008/layout/LinedList"/>
    <dgm:cxn modelId="{27372475-C378-4C75-A1B4-1DAD9378E7C8}" type="presParOf" srcId="{AD30E63F-EA34-4D52-8FA8-FAA886DFAFC4}" destId="{EEC16BD0-DAF3-481D-812C-0E97DA4E7A18}" srcOrd="0" destOrd="0" presId="urn:microsoft.com/office/officeart/2008/layout/LinedList"/>
    <dgm:cxn modelId="{EDB3DA7B-090C-45FD-9CE7-D127E086A6E2}" type="presParOf" srcId="{AD30E63F-EA34-4D52-8FA8-FAA886DFAFC4}" destId="{38CA5C5A-1D91-42E4-930A-368A416795ED}" srcOrd="1" destOrd="0" presId="urn:microsoft.com/office/officeart/2008/layout/LinedList"/>
    <dgm:cxn modelId="{8803BAAB-F84E-489B-A627-B4FB33B997A7}" type="presParOf" srcId="{38CA5C5A-1D91-42E4-930A-368A416795ED}" destId="{A20F92BB-8E16-45F3-8CF7-42D9715936B9}" srcOrd="0" destOrd="0" presId="urn:microsoft.com/office/officeart/2008/layout/LinedList"/>
    <dgm:cxn modelId="{AE843C64-873E-4691-B1FC-35C30055074C}" type="presParOf" srcId="{38CA5C5A-1D91-42E4-930A-368A416795ED}" destId="{6D892941-9F3D-4287-88CB-3C33839FF84D}" srcOrd="1" destOrd="0" presId="urn:microsoft.com/office/officeart/2008/layout/LinedList"/>
    <dgm:cxn modelId="{F9A51E5C-19E0-4884-9979-0B32D219FC2E}" type="presParOf" srcId="{6D892941-9F3D-4287-88CB-3C33839FF84D}" destId="{D6243B9C-AD2F-4657-A38C-40BEC10087D9}" srcOrd="0" destOrd="0" presId="urn:microsoft.com/office/officeart/2008/layout/LinedList"/>
    <dgm:cxn modelId="{79E7437B-A933-40D3-A067-C1D7ABD71B24}" type="presParOf" srcId="{6D892941-9F3D-4287-88CB-3C33839FF84D}" destId="{E81F63E7-3F4A-4E48-9E0B-E56B44F10B32}" srcOrd="1" destOrd="0" presId="urn:microsoft.com/office/officeart/2008/layout/LinedList"/>
    <dgm:cxn modelId="{6D19C1DB-E498-4D28-84FA-DE4458B5F367}" type="presParOf" srcId="{6D892941-9F3D-4287-88CB-3C33839FF84D}" destId="{F2CDB907-941F-4570-B6B5-8D6C68532DD4}" srcOrd="2" destOrd="0" presId="urn:microsoft.com/office/officeart/2008/layout/LinedList"/>
    <dgm:cxn modelId="{3AA37039-F691-4D23-AFFE-96286B656F55}" type="presParOf" srcId="{38CA5C5A-1D91-42E4-930A-368A416795ED}" destId="{A53A04BF-F8AA-4A8E-B15F-651551E36AED}" srcOrd="2" destOrd="0" presId="urn:microsoft.com/office/officeart/2008/layout/LinedList"/>
    <dgm:cxn modelId="{B85E7984-3CF6-4113-B86E-D36AAA0622AB}" type="presParOf" srcId="{38CA5C5A-1D91-42E4-930A-368A416795ED}" destId="{D863789A-8CBF-4C11-926F-67ACAA01AE8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2B89FF-F784-4CAA-8527-16C540876C66}" type="doc">
      <dgm:prSet loTypeId="urn:microsoft.com/office/officeart/2008/layout/LinedList" loCatId="Inbox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4A9AAF-E31A-4F27-BE2D-CCB51201D4C7}">
      <dgm:prSet/>
      <dgm:spPr/>
      <dgm:t>
        <a:bodyPr/>
        <a:lstStyle/>
        <a:p>
          <a:r>
            <a:rPr lang="en-US"/>
            <a:t>yield/send</a:t>
          </a:r>
        </a:p>
      </dgm:t>
    </dgm:pt>
    <dgm:pt modelId="{B4744722-0EFA-4133-A50C-F8B9FBE0692B}" type="parTrans" cxnId="{B88E06CA-EAD6-4CE3-9967-9FF56CBBC976}">
      <dgm:prSet/>
      <dgm:spPr/>
      <dgm:t>
        <a:bodyPr/>
        <a:lstStyle/>
        <a:p>
          <a:endParaRPr lang="en-US"/>
        </a:p>
      </dgm:t>
    </dgm:pt>
    <dgm:pt modelId="{6D065D66-E32D-487D-AF53-4B89F9EE4A99}" type="sibTrans" cxnId="{B88E06CA-EAD6-4CE3-9967-9FF56CBBC976}">
      <dgm:prSet/>
      <dgm:spPr/>
      <dgm:t>
        <a:bodyPr/>
        <a:lstStyle/>
        <a:p>
          <a:endParaRPr lang="en-US"/>
        </a:p>
      </dgm:t>
    </dgm:pt>
    <dgm:pt modelId="{3BA5DB4B-D920-4650-A85C-FAA990B99AA1}">
      <dgm:prSet/>
      <dgm:spPr/>
      <dgm:t>
        <a:bodyPr/>
        <a:lstStyle/>
        <a:p>
          <a:r>
            <a:rPr lang="en-US" dirty="0"/>
            <a:t>coroutine A uses coroutine B</a:t>
          </a:r>
        </a:p>
      </dgm:t>
    </dgm:pt>
    <dgm:pt modelId="{BA289AEE-6BA8-4B2E-A9F4-B87013E153D2}" type="parTrans" cxnId="{DA6E6302-32A2-4BB9-9ADE-5DE1015A627C}">
      <dgm:prSet/>
      <dgm:spPr/>
      <dgm:t>
        <a:bodyPr/>
        <a:lstStyle/>
        <a:p>
          <a:endParaRPr lang="en-US"/>
        </a:p>
      </dgm:t>
    </dgm:pt>
    <dgm:pt modelId="{0DCCFB7C-AB12-45A8-BD10-C9619A002FF9}" type="sibTrans" cxnId="{DA6E6302-32A2-4BB9-9ADE-5DE1015A627C}">
      <dgm:prSet/>
      <dgm:spPr/>
      <dgm:t>
        <a:bodyPr/>
        <a:lstStyle/>
        <a:p>
          <a:endParaRPr lang="en-US"/>
        </a:p>
      </dgm:t>
    </dgm:pt>
    <dgm:pt modelId="{EA394A2F-B8E2-4218-B060-2A1945A219A5}">
      <dgm:prSet/>
      <dgm:spPr/>
      <dgm:t>
        <a:bodyPr/>
        <a:lstStyle/>
        <a:p>
          <a:r>
            <a:rPr lang="en-US"/>
            <a:t>B calls ‘yield’ to return data to A</a:t>
          </a:r>
        </a:p>
      </dgm:t>
    </dgm:pt>
    <dgm:pt modelId="{A9EB63C2-F6A7-4459-B005-1726744F4329}" type="parTrans" cxnId="{A048296A-8A8F-487F-B4B2-A04DA8324003}">
      <dgm:prSet/>
      <dgm:spPr/>
      <dgm:t>
        <a:bodyPr/>
        <a:lstStyle/>
        <a:p>
          <a:endParaRPr lang="en-US"/>
        </a:p>
      </dgm:t>
    </dgm:pt>
    <dgm:pt modelId="{BBF51DE5-56F3-4833-8AEF-A169B34A0CF7}" type="sibTrans" cxnId="{A048296A-8A8F-487F-B4B2-A04DA8324003}">
      <dgm:prSet/>
      <dgm:spPr/>
      <dgm:t>
        <a:bodyPr/>
        <a:lstStyle/>
        <a:p>
          <a:endParaRPr lang="en-US"/>
        </a:p>
      </dgm:t>
    </dgm:pt>
    <dgm:pt modelId="{632609C2-221D-43D0-B962-52A303CE8CFA}">
      <dgm:prSet/>
      <dgm:spPr/>
      <dgm:t>
        <a:bodyPr/>
        <a:lstStyle/>
        <a:p>
          <a:r>
            <a:rPr lang="en-US"/>
            <a:t>A calls ‘send’ to return data to B</a:t>
          </a:r>
        </a:p>
      </dgm:t>
    </dgm:pt>
    <dgm:pt modelId="{A281B532-E746-4B94-827E-09A865BDD72E}" type="parTrans" cxnId="{565A209C-C299-469A-8B26-74B86696A0B4}">
      <dgm:prSet/>
      <dgm:spPr/>
      <dgm:t>
        <a:bodyPr/>
        <a:lstStyle/>
        <a:p>
          <a:endParaRPr lang="en-US"/>
        </a:p>
      </dgm:t>
    </dgm:pt>
    <dgm:pt modelId="{007E60C3-D3F8-43BE-8E52-3661BFD3EC7E}" type="sibTrans" cxnId="{565A209C-C299-469A-8B26-74B86696A0B4}">
      <dgm:prSet/>
      <dgm:spPr/>
      <dgm:t>
        <a:bodyPr/>
        <a:lstStyle/>
        <a:p>
          <a:endParaRPr lang="en-US"/>
        </a:p>
      </dgm:t>
    </dgm:pt>
    <dgm:pt modelId="{D857C9BF-402C-47D8-BDCE-BBEDBA2315BD}">
      <dgm:prSet/>
      <dgm:spPr/>
      <dgm:t>
        <a:bodyPr/>
        <a:lstStyle/>
        <a:p>
          <a:r>
            <a:rPr lang="en-US"/>
            <a:t>Until A calls ‘close’ or B returns.</a:t>
          </a:r>
        </a:p>
      </dgm:t>
    </dgm:pt>
    <dgm:pt modelId="{AEF9B1D3-9A7F-4321-9D84-DE15D5D5FD41}" type="parTrans" cxnId="{8E30E114-E323-45A0-B7B1-DE561C32D3A2}">
      <dgm:prSet/>
      <dgm:spPr/>
      <dgm:t>
        <a:bodyPr/>
        <a:lstStyle/>
        <a:p>
          <a:endParaRPr lang="en-US"/>
        </a:p>
      </dgm:t>
    </dgm:pt>
    <dgm:pt modelId="{847D1C46-E920-4B60-801F-4E5E50B3101D}" type="sibTrans" cxnId="{8E30E114-E323-45A0-B7B1-DE561C32D3A2}">
      <dgm:prSet/>
      <dgm:spPr/>
      <dgm:t>
        <a:bodyPr/>
        <a:lstStyle/>
        <a:p>
          <a:endParaRPr lang="en-US"/>
        </a:p>
      </dgm:t>
    </dgm:pt>
    <dgm:pt modelId="{47A74596-8612-42BB-9BFA-45F5903A0FCC}" type="pres">
      <dgm:prSet presAssocID="{152B89FF-F784-4CAA-8527-16C540876C66}" presName="vert0" presStyleCnt="0">
        <dgm:presLayoutVars>
          <dgm:dir/>
          <dgm:animOne val="branch"/>
          <dgm:animLvl val="lvl"/>
        </dgm:presLayoutVars>
      </dgm:prSet>
      <dgm:spPr/>
    </dgm:pt>
    <dgm:pt modelId="{751B6AA6-E606-4CC2-90E1-A1108CE6A608}" type="pres">
      <dgm:prSet presAssocID="{664A9AAF-E31A-4F27-BE2D-CCB51201D4C7}" presName="thickLine" presStyleLbl="alignNode1" presStyleIdx="0" presStyleCnt="5"/>
      <dgm:spPr/>
    </dgm:pt>
    <dgm:pt modelId="{D3A9DE05-9807-4A46-AB50-CFB09608CB03}" type="pres">
      <dgm:prSet presAssocID="{664A9AAF-E31A-4F27-BE2D-CCB51201D4C7}" presName="horz1" presStyleCnt="0"/>
      <dgm:spPr/>
    </dgm:pt>
    <dgm:pt modelId="{967694D3-733B-4B7D-B20D-D93BCABEB09E}" type="pres">
      <dgm:prSet presAssocID="{664A9AAF-E31A-4F27-BE2D-CCB51201D4C7}" presName="tx1" presStyleLbl="revTx" presStyleIdx="0" presStyleCnt="5"/>
      <dgm:spPr/>
    </dgm:pt>
    <dgm:pt modelId="{F190E14B-0DF1-4F5F-A94B-80AE4C7BDF73}" type="pres">
      <dgm:prSet presAssocID="{664A9AAF-E31A-4F27-BE2D-CCB51201D4C7}" presName="vert1" presStyleCnt="0"/>
      <dgm:spPr/>
    </dgm:pt>
    <dgm:pt modelId="{6F95D372-2314-4252-8A52-618ADEE83412}" type="pres">
      <dgm:prSet presAssocID="{3BA5DB4B-D920-4650-A85C-FAA990B99AA1}" presName="thickLine" presStyleLbl="alignNode1" presStyleIdx="1" presStyleCnt="5"/>
      <dgm:spPr/>
    </dgm:pt>
    <dgm:pt modelId="{168BFDEB-A70B-4FF4-9098-4FB67313E057}" type="pres">
      <dgm:prSet presAssocID="{3BA5DB4B-D920-4650-A85C-FAA990B99AA1}" presName="horz1" presStyleCnt="0"/>
      <dgm:spPr/>
    </dgm:pt>
    <dgm:pt modelId="{6BA126C2-9519-471D-B8B8-995887DE1D5F}" type="pres">
      <dgm:prSet presAssocID="{3BA5DB4B-D920-4650-A85C-FAA990B99AA1}" presName="tx1" presStyleLbl="revTx" presStyleIdx="1" presStyleCnt="5"/>
      <dgm:spPr/>
    </dgm:pt>
    <dgm:pt modelId="{5369BF4D-2E45-4610-A156-77B6BB95FC70}" type="pres">
      <dgm:prSet presAssocID="{3BA5DB4B-D920-4650-A85C-FAA990B99AA1}" presName="vert1" presStyleCnt="0"/>
      <dgm:spPr/>
    </dgm:pt>
    <dgm:pt modelId="{CCD55B12-BE5F-456C-AD88-14F3C5393735}" type="pres">
      <dgm:prSet presAssocID="{EA394A2F-B8E2-4218-B060-2A1945A219A5}" presName="thickLine" presStyleLbl="alignNode1" presStyleIdx="2" presStyleCnt="5"/>
      <dgm:spPr/>
    </dgm:pt>
    <dgm:pt modelId="{11BAC913-CB97-4E00-ADA6-F3006C6DCDB0}" type="pres">
      <dgm:prSet presAssocID="{EA394A2F-B8E2-4218-B060-2A1945A219A5}" presName="horz1" presStyleCnt="0"/>
      <dgm:spPr/>
    </dgm:pt>
    <dgm:pt modelId="{6D82D1A4-63EB-447C-A997-EAB5A32B7969}" type="pres">
      <dgm:prSet presAssocID="{EA394A2F-B8E2-4218-B060-2A1945A219A5}" presName="tx1" presStyleLbl="revTx" presStyleIdx="2" presStyleCnt="5"/>
      <dgm:spPr/>
    </dgm:pt>
    <dgm:pt modelId="{FB00AA8A-2138-4C71-B1AA-041ADD964EAE}" type="pres">
      <dgm:prSet presAssocID="{EA394A2F-B8E2-4218-B060-2A1945A219A5}" presName="vert1" presStyleCnt="0"/>
      <dgm:spPr/>
    </dgm:pt>
    <dgm:pt modelId="{11AF33E1-FA80-401B-A1BB-E022CB545633}" type="pres">
      <dgm:prSet presAssocID="{632609C2-221D-43D0-B962-52A303CE8CFA}" presName="thickLine" presStyleLbl="alignNode1" presStyleIdx="3" presStyleCnt="5"/>
      <dgm:spPr/>
    </dgm:pt>
    <dgm:pt modelId="{C05171AC-7B0A-4039-BD3D-4EBC082FBC7B}" type="pres">
      <dgm:prSet presAssocID="{632609C2-221D-43D0-B962-52A303CE8CFA}" presName="horz1" presStyleCnt="0"/>
      <dgm:spPr/>
    </dgm:pt>
    <dgm:pt modelId="{CFF4D2DF-8D91-4229-BF3F-29355F76F148}" type="pres">
      <dgm:prSet presAssocID="{632609C2-221D-43D0-B962-52A303CE8CFA}" presName="tx1" presStyleLbl="revTx" presStyleIdx="3" presStyleCnt="5"/>
      <dgm:spPr/>
    </dgm:pt>
    <dgm:pt modelId="{0ECBBEC2-8630-4FC9-BA06-7F415BDD5B06}" type="pres">
      <dgm:prSet presAssocID="{632609C2-221D-43D0-B962-52A303CE8CFA}" presName="vert1" presStyleCnt="0"/>
      <dgm:spPr/>
    </dgm:pt>
    <dgm:pt modelId="{AD9628DF-7B52-4DBB-BE5C-D65DACFF92AC}" type="pres">
      <dgm:prSet presAssocID="{D857C9BF-402C-47D8-BDCE-BBEDBA2315BD}" presName="thickLine" presStyleLbl="alignNode1" presStyleIdx="4" presStyleCnt="5"/>
      <dgm:spPr/>
    </dgm:pt>
    <dgm:pt modelId="{875AF3CF-CC28-432C-AF86-C7CF5588FDA9}" type="pres">
      <dgm:prSet presAssocID="{D857C9BF-402C-47D8-BDCE-BBEDBA2315BD}" presName="horz1" presStyleCnt="0"/>
      <dgm:spPr/>
    </dgm:pt>
    <dgm:pt modelId="{336692CD-216C-427E-A3E0-E051420CE497}" type="pres">
      <dgm:prSet presAssocID="{D857C9BF-402C-47D8-BDCE-BBEDBA2315BD}" presName="tx1" presStyleLbl="revTx" presStyleIdx="4" presStyleCnt="5"/>
      <dgm:spPr/>
    </dgm:pt>
    <dgm:pt modelId="{429EDA90-3863-4329-B6E5-CA28CB930795}" type="pres">
      <dgm:prSet presAssocID="{D857C9BF-402C-47D8-BDCE-BBEDBA2315BD}" presName="vert1" presStyleCnt="0"/>
      <dgm:spPr/>
    </dgm:pt>
  </dgm:ptLst>
  <dgm:cxnLst>
    <dgm:cxn modelId="{DA6E6302-32A2-4BB9-9ADE-5DE1015A627C}" srcId="{152B89FF-F784-4CAA-8527-16C540876C66}" destId="{3BA5DB4B-D920-4650-A85C-FAA990B99AA1}" srcOrd="1" destOrd="0" parTransId="{BA289AEE-6BA8-4B2E-A9F4-B87013E153D2}" sibTransId="{0DCCFB7C-AB12-45A8-BD10-C9619A002FF9}"/>
    <dgm:cxn modelId="{8E30E114-E323-45A0-B7B1-DE561C32D3A2}" srcId="{152B89FF-F784-4CAA-8527-16C540876C66}" destId="{D857C9BF-402C-47D8-BDCE-BBEDBA2315BD}" srcOrd="4" destOrd="0" parTransId="{AEF9B1D3-9A7F-4321-9D84-DE15D5D5FD41}" sibTransId="{847D1C46-E920-4B60-801F-4E5E50B3101D}"/>
    <dgm:cxn modelId="{DBABF422-CCB6-4F71-93BA-ABBAD4A34CC6}" type="presOf" srcId="{152B89FF-F784-4CAA-8527-16C540876C66}" destId="{47A74596-8612-42BB-9BFA-45F5903A0FCC}" srcOrd="0" destOrd="0" presId="urn:microsoft.com/office/officeart/2008/layout/LinedList"/>
    <dgm:cxn modelId="{CBC7E237-6242-433D-BD9B-E49FFB21C151}" type="presOf" srcId="{EA394A2F-B8E2-4218-B060-2A1945A219A5}" destId="{6D82D1A4-63EB-447C-A997-EAB5A32B7969}" srcOrd="0" destOrd="0" presId="urn:microsoft.com/office/officeart/2008/layout/LinedList"/>
    <dgm:cxn modelId="{E6C6B55B-7F43-4DC4-8391-318FF87E5D59}" type="presOf" srcId="{D857C9BF-402C-47D8-BDCE-BBEDBA2315BD}" destId="{336692CD-216C-427E-A3E0-E051420CE497}" srcOrd="0" destOrd="0" presId="urn:microsoft.com/office/officeart/2008/layout/LinedList"/>
    <dgm:cxn modelId="{A2B50F44-1284-4857-88A8-5E91273837A4}" type="presOf" srcId="{3BA5DB4B-D920-4650-A85C-FAA990B99AA1}" destId="{6BA126C2-9519-471D-B8B8-995887DE1D5F}" srcOrd="0" destOrd="0" presId="urn:microsoft.com/office/officeart/2008/layout/LinedList"/>
    <dgm:cxn modelId="{A048296A-8A8F-487F-B4B2-A04DA8324003}" srcId="{152B89FF-F784-4CAA-8527-16C540876C66}" destId="{EA394A2F-B8E2-4218-B060-2A1945A219A5}" srcOrd="2" destOrd="0" parTransId="{A9EB63C2-F6A7-4459-B005-1726744F4329}" sibTransId="{BBF51DE5-56F3-4833-8AEF-A169B34A0CF7}"/>
    <dgm:cxn modelId="{DA967178-0A31-4F23-9D70-C8D53425CF35}" type="presOf" srcId="{664A9AAF-E31A-4F27-BE2D-CCB51201D4C7}" destId="{967694D3-733B-4B7D-B20D-D93BCABEB09E}" srcOrd="0" destOrd="0" presId="urn:microsoft.com/office/officeart/2008/layout/LinedList"/>
    <dgm:cxn modelId="{565A209C-C299-469A-8B26-74B86696A0B4}" srcId="{152B89FF-F784-4CAA-8527-16C540876C66}" destId="{632609C2-221D-43D0-B962-52A303CE8CFA}" srcOrd="3" destOrd="0" parTransId="{A281B532-E746-4B94-827E-09A865BDD72E}" sibTransId="{007E60C3-D3F8-43BE-8E52-3661BFD3EC7E}"/>
    <dgm:cxn modelId="{71B292B2-2F49-4A0D-A9C2-748ACA8F13B0}" type="presOf" srcId="{632609C2-221D-43D0-B962-52A303CE8CFA}" destId="{CFF4D2DF-8D91-4229-BF3F-29355F76F148}" srcOrd="0" destOrd="0" presId="urn:microsoft.com/office/officeart/2008/layout/LinedList"/>
    <dgm:cxn modelId="{B88E06CA-EAD6-4CE3-9967-9FF56CBBC976}" srcId="{152B89FF-F784-4CAA-8527-16C540876C66}" destId="{664A9AAF-E31A-4F27-BE2D-CCB51201D4C7}" srcOrd="0" destOrd="0" parTransId="{B4744722-0EFA-4133-A50C-F8B9FBE0692B}" sibTransId="{6D065D66-E32D-487D-AF53-4B89F9EE4A99}"/>
    <dgm:cxn modelId="{A0BA8E9B-2AD4-4E2C-8B9B-0107845C2D8F}" type="presParOf" srcId="{47A74596-8612-42BB-9BFA-45F5903A0FCC}" destId="{751B6AA6-E606-4CC2-90E1-A1108CE6A608}" srcOrd="0" destOrd="0" presId="urn:microsoft.com/office/officeart/2008/layout/LinedList"/>
    <dgm:cxn modelId="{F459B21F-F8FD-4838-98BC-A72B4C4ACA3E}" type="presParOf" srcId="{47A74596-8612-42BB-9BFA-45F5903A0FCC}" destId="{D3A9DE05-9807-4A46-AB50-CFB09608CB03}" srcOrd="1" destOrd="0" presId="urn:microsoft.com/office/officeart/2008/layout/LinedList"/>
    <dgm:cxn modelId="{5CC832E8-1B99-4B88-BFFC-C333162C9ACF}" type="presParOf" srcId="{D3A9DE05-9807-4A46-AB50-CFB09608CB03}" destId="{967694D3-733B-4B7D-B20D-D93BCABEB09E}" srcOrd="0" destOrd="0" presId="urn:microsoft.com/office/officeart/2008/layout/LinedList"/>
    <dgm:cxn modelId="{EDD625F4-07AD-4573-A4D0-6959A8E057BF}" type="presParOf" srcId="{D3A9DE05-9807-4A46-AB50-CFB09608CB03}" destId="{F190E14B-0DF1-4F5F-A94B-80AE4C7BDF73}" srcOrd="1" destOrd="0" presId="urn:microsoft.com/office/officeart/2008/layout/LinedList"/>
    <dgm:cxn modelId="{32A15647-A62B-47D9-A640-31DB3CC7A6B5}" type="presParOf" srcId="{47A74596-8612-42BB-9BFA-45F5903A0FCC}" destId="{6F95D372-2314-4252-8A52-618ADEE83412}" srcOrd="2" destOrd="0" presId="urn:microsoft.com/office/officeart/2008/layout/LinedList"/>
    <dgm:cxn modelId="{6D8D8EAB-2959-4C0B-AE27-5ECC08C0413D}" type="presParOf" srcId="{47A74596-8612-42BB-9BFA-45F5903A0FCC}" destId="{168BFDEB-A70B-4FF4-9098-4FB67313E057}" srcOrd="3" destOrd="0" presId="urn:microsoft.com/office/officeart/2008/layout/LinedList"/>
    <dgm:cxn modelId="{845D122C-E0F7-4011-9B47-BDCE374015F8}" type="presParOf" srcId="{168BFDEB-A70B-4FF4-9098-4FB67313E057}" destId="{6BA126C2-9519-471D-B8B8-995887DE1D5F}" srcOrd="0" destOrd="0" presId="urn:microsoft.com/office/officeart/2008/layout/LinedList"/>
    <dgm:cxn modelId="{51E12A0C-8471-44F2-8131-66E8D3F13CB7}" type="presParOf" srcId="{168BFDEB-A70B-4FF4-9098-4FB67313E057}" destId="{5369BF4D-2E45-4610-A156-77B6BB95FC70}" srcOrd="1" destOrd="0" presId="urn:microsoft.com/office/officeart/2008/layout/LinedList"/>
    <dgm:cxn modelId="{FE0D139C-D163-4738-982C-95D3265B28BD}" type="presParOf" srcId="{47A74596-8612-42BB-9BFA-45F5903A0FCC}" destId="{CCD55B12-BE5F-456C-AD88-14F3C5393735}" srcOrd="4" destOrd="0" presId="urn:microsoft.com/office/officeart/2008/layout/LinedList"/>
    <dgm:cxn modelId="{3278BCF3-B222-4868-8D55-999A5FFDAC49}" type="presParOf" srcId="{47A74596-8612-42BB-9BFA-45F5903A0FCC}" destId="{11BAC913-CB97-4E00-ADA6-F3006C6DCDB0}" srcOrd="5" destOrd="0" presId="urn:microsoft.com/office/officeart/2008/layout/LinedList"/>
    <dgm:cxn modelId="{C2782978-9E94-4CB0-8B8E-2FA664B9F7B9}" type="presParOf" srcId="{11BAC913-CB97-4E00-ADA6-F3006C6DCDB0}" destId="{6D82D1A4-63EB-447C-A997-EAB5A32B7969}" srcOrd="0" destOrd="0" presId="urn:microsoft.com/office/officeart/2008/layout/LinedList"/>
    <dgm:cxn modelId="{7CC58D5C-83D1-4E6F-9FBB-9197F993C97C}" type="presParOf" srcId="{11BAC913-CB97-4E00-ADA6-F3006C6DCDB0}" destId="{FB00AA8A-2138-4C71-B1AA-041ADD964EAE}" srcOrd="1" destOrd="0" presId="urn:microsoft.com/office/officeart/2008/layout/LinedList"/>
    <dgm:cxn modelId="{E3EE3973-0039-4D89-831B-55CEF23AF440}" type="presParOf" srcId="{47A74596-8612-42BB-9BFA-45F5903A0FCC}" destId="{11AF33E1-FA80-401B-A1BB-E022CB545633}" srcOrd="6" destOrd="0" presId="urn:microsoft.com/office/officeart/2008/layout/LinedList"/>
    <dgm:cxn modelId="{A26F5315-2A68-4496-B592-947B4FF461C5}" type="presParOf" srcId="{47A74596-8612-42BB-9BFA-45F5903A0FCC}" destId="{C05171AC-7B0A-4039-BD3D-4EBC082FBC7B}" srcOrd="7" destOrd="0" presId="urn:microsoft.com/office/officeart/2008/layout/LinedList"/>
    <dgm:cxn modelId="{65D39F60-3E35-4523-A095-EE1BF359945D}" type="presParOf" srcId="{C05171AC-7B0A-4039-BD3D-4EBC082FBC7B}" destId="{CFF4D2DF-8D91-4229-BF3F-29355F76F148}" srcOrd="0" destOrd="0" presId="urn:microsoft.com/office/officeart/2008/layout/LinedList"/>
    <dgm:cxn modelId="{C052F388-CE4B-4502-9418-552364FF1F7C}" type="presParOf" srcId="{C05171AC-7B0A-4039-BD3D-4EBC082FBC7B}" destId="{0ECBBEC2-8630-4FC9-BA06-7F415BDD5B06}" srcOrd="1" destOrd="0" presId="urn:microsoft.com/office/officeart/2008/layout/LinedList"/>
    <dgm:cxn modelId="{36680CBA-71E9-42FF-A8BB-882441F07E72}" type="presParOf" srcId="{47A74596-8612-42BB-9BFA-45F5903A0FCC}" destId="{AD9628DF-7B52-4DBB-BE5C-D65DACFF92AC}" srcOrd="8" destOrd="0" presId="urn:microsoft.com/office/officeart/2008/layout/LinedList"/>
    <dgm:cxn modelId="{809D0094-4447-4BF5-B5F4-139BD19F3341}" type="presParOf" srcId="{47A74596-8612-42BB-9BFA-45F5903A0FCC}" destId="{875AF3CF-CC28-432C-AF86-C7CF5588FDA9}" srcOrd="9" destOrd="0" presId="urn:microsoft.com/office/officeart/2008/layout/LinedList"/>
    <dgm:cxn modelId="{5C553D4A-0BE6-4EEB-A6A6-27AD2E122B8A}" type="presParOf" srcId="{875AF3CF-CC28-432C-AF86-C7CF5588FDA9}" destId="{336692CD-216C-427E-A3E0-E051420CE497}" srcOrd="0" destOrd="0" presId="urn:microsoft.com/office/officeart/2008/layout/LinedList"/>
    <dgm:cxn modelId="{74568B03-EBF0-42DE-820A-4B1E300B65EC}" type="presParOf" srcId="{875AF3CF-CC28-432C-AF86-C7CF5588FDA9}" destId="{429EDA90-3863-4329-B6E5-CA28CB9307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718E4-268A-44FC-B3C0-6436C070C2B8}">
      <dsp:nvSpPr>
        <dsp:cNvPr id="0" name=""/>
        <dsp:cNvSpPr/>
      </dsp:nvSpPr>
      <dsp:spPr>
        <a:xfrm>
          <a:off x="3157" y="3050"/>
          <a:ext cx="4578119" cy="16769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Sequential</a:t>
          </a:r>
        </a:p>
      </dsp:txBody>
      <dsp:txXfrm>
        <a:off x="841655" y="3050"/>
        <a:ext cx="2901123" cy="1676996"/>
      </dsp:txXfrm>
    </dsp:sp>
    <dsp:sp modelId="{905D4F90-54A4-48BC-830F-649FAEA206DB}">
      <dsp:nvSpPr>
        <dsp:cNvPr id="0" name=""/>
        <dsp:cNvSpPr/>
      </dsp:nvSpPr>
      <dsp:spPr>
        <a:xfrm>
          <a:off x="3157" y="1887798"/>
          <a:ext cx="3662495" cy="200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Simple programming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Deterministic</a:t>
          </a:r>
        </a:p>
      </dsp:txBody>
      <dsp:txXfrm>
        <a:off x="3157" y="1887798"/>
        <a:ext cx="3662495" cy="2000390"/>
      </dsp:txXfrm>
    </dsp:sp>
    <dsp:sp modelId="{C6E3FACA-5541-4439-B851-0D7E1CA517DD}">
      <dsp:nvSpPr>
        <dsp:cNvPr id="0" name=""/>
        <dsp:cNvSpPr/>
      </dsp:nvSpPr>
      <dsp:spPr>
        <a:xfrm>
          <a:off x="4365277" y="3799"/>
          <a:ext cx="4578119" cy="1674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Non-sequential</a:t>
          </a:r>
        </a:p>
      </dsp:txBody>
      <dsp:txXfrm>
        <a:off x="5202277" y="3799"/>
        <a:ext cx="2904119" cy="1674000"/>
      </dsp:txXfrm>
    </dsp:sp>
    <dsp:sp modelId="{65BB6BED-A8DB-4DD4-AB94-DAFF2DF49BC4}">
      <dsp:nvSpPr>
        <dsp:cNvPr id="0" name=""/>
        <dsp:cNvSpPr/>
      </dsp:nvSpPr>
      <dsp:spPr>
        <a:xfrm>
          <a:off x="4365277" y="1887049"/>
          <a:ext cx="3662495" cy="200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Parallel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Concurrent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Asynchronous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Interrupt-driven</a:t>
          </a:r>
        </a:p>
      </dsp:txBody>
      <dsp:txXfrm>
        <a:off x="4365277" y="1887049"/>
        <a:ext cx="3662495" cy="200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49159-D003-464E-A9C0-9A4280929DDF}">
      <dsp:nvSpPr>
        <dsp:cNvPr id="0" name=""/>
        <dsp:cNvSpPr/>
      </dsp:nvSpPr>
      <dsp:spPr>
        <a:xfrm>
          <a:off x="0" y="0"/>
          <a:ext cx="529496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679B73-822E-402C-AE2E-F54C3D736A29}">
      <dsp:nvSpPr>
        <dsp:cNvPr id="0" name=""/>
        <dsp:cNvSpPr/>
      </dsp:nvSpPr>
      <dsp:spPr>
        <a:xfrm>
          <a:off x="0" y="0"/>
          <a:ext cx="1058993" cy="2803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Implicitly by</a:t>
          </a:r>
        </a:p>
      </dsp:txBody>
      <dsp:txXfrm>
        <a:off x="0" y="0"/>
        <a:ext cx="1058993" cy="2803963"/>
      </dsp:txXfrm>
    </dsp:sp>
    <dsp:sp modelId="{89FBFBCA-3CF6-4325-96D8-BE85FD2A18E7}">
      <dsp:nvSpPr>
        <dsp:cNvPr id="0" name=""/>
        <dsp:cNvSpPr/>
      </dsp:nvSpPr>
      <dsp:spPr>
        <a:xfrm>
          <a:off x="1138418" y="43811"/>
          <a:ext cx="4156550" cy="87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Operating system</a:t>
          </a:r>
        </a:p>
      </dsp:txBody>
      <dsp:txXfrm>
        <a:off x="1138418" y="43811"/>
        <a:ext cx="4156550" cy="876238"/>
      </dsp:txXfrm>
    </dsp:sp>
    <dsp:sp modelId="{95E0CA2A-0A23-445A-8848-1D135A030FCF}">
      <dsp:nvSpPr>
        <dsp:cNvPr id="0" name=""/>
        <dsp:cNvSpPr/>
      </dsp:nvSpPr>
      <dsp:spPr>
        <a:xfrm>
          <a:off x="1058993" y="920050"/>
          <a:ext cx="42359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9432ECD-55E1-4CCD-B2B7-3BCC5C654300}">
      <dsp:nvSpPr>
        <dsp:cNvPr id="0" name=""/>
        <dsp:cNvSpPr/>
      </dsp:nvSpPr>
      <dsp:spPr>
        <a:xfrm>
          <a:off x="1138418" y="963862"/>
          <a:ext cx="4156550" cy="87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Programming language</a:t>
          </a:r>
        </a:p>
      </dsp:txBody>
      <dsp:txXfrm>
        <a:off x="1138418" y="963862"/>
        <a:ext cx="4156550" cy="876238"/>
      </dsp:txXfrm>
    </dsp:sp>
    <dsp:sp modelId="{99B3961B-A513-4B27-9A92-4688F5209726}">
      <dsp:nvSpPr>
        <dsp:cNvPr id="0" name=""/>
        <dsp:cNvSpPr/>
      </dsp:nvSpPr>
      <dsp:spPr>
        <a:xfrm>
          <a:off x="1058993" y="1840100"/>
          <a:ext cx="42359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7EF9B35-2999-4A1D-806E-EE3596000D90}">
      <dsp:nvSpPr>
        <dsp:cNvPr id="0" name=""/>
        <dsp:cNvSpPr/>
      </dsp:nvSpPr>
      <dsp:spPr>
        <a:xfrm>
          <a:off x="1138418" y="1883912"/>
          <a:ext cx="4156550" cy="87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Timer or event</a:t>
          </a:r>
        </a:p>
      </dsp:txBody>
      <dsp:txXfrm>
        <a:off x="1138418" y="1883912"/>
        <a:ext cx="4156550" cy="876238"/>
      </dsp:txXfrm>
    </dsp:sp>
    <dsp:sp modelId="{5CBF9F4B-08EC-49B4-B4C8-043CB94C17FB}">
      <dsp:nvSpPr>
        <dsp:cNvPr id="0" name=""/>
        <dsp:cNvSpPr/>
      </dsp:nvSpPr>
      <dsp:spPr>
        <a:xfrm>
          <a:off x="1058993" y="2760151"/>
          <a:ext cx="42359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12B479-37EB-47EE-80A4-E70B17632B62}">
      <dsp:nvSpPr>
        <dsp:cNvPr id="0" name=""/>
        <dsp:cNvSpPr/>
      </dsp:nvSpPr>
      <dsp:spPr>
        <a:xfrm>
          <a:off x="0" y="2803963"/>
          <a:ext cx="529496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B1AF92-3B8D-4945-9FB1-636AE5014940}">
      <dsp:nvSpPr>
        <dsp:cNvPr id="0" name=""/>
        <dsp:cNvSpPr/>
      </dsp:nvSpPr>
      <dsp:spPr>
        <a:xfrm>
          <a:off x="0" y="2803963"/>
          <a:ext cx="1058993" cy="2803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Explicitly by</a:t>
          </a:r>
        </a:p>
      </dsp:txBody>
      <dsp:txXfrm>
        <a:off x="0" y="2803963"/>
        <a:ext cx="1058993" cy="2803963"/>
      </dsp:txXfrm>
    </dsp:sp>
    <dsp:sp modelId="{4056CE50-C379-4A6A-913B-C69902E11BC4}">
      <dsp:nvSpPr>
        <dsp:cNvPr id="0" name=""/>
        <dsp:cNvSpPr/>
      </dsp:nvSpPr>
      <dsp:spPr>
        <a:xfrm>
          <a:off x="1138418" y="2931291"/>
          <a:ext cx="4156550" cy="254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Programmer (you)</a:t>
          </a:r>
        </a:p>
      </dsp:txBody>
      <dsp:txXfrm>
        <a:off x="1138418" y="2931291"/>
        <a:ext cx="4156550" cy="2546567"/>
      </dsp:txXfrm>
    </dsp:sp>
    <dsp:sp modelId="{D2E49E35-881D-454E-B3A2-E5A114A6FCA5}">
      <dsp:nvSpPr>
        <dsp:cNvPr id="0" name=""/>
        <dsp:cNvSpPr/>
      </dsp:nvSpPr>
      <dsp:spPr>
        <a:xfrm>
          <a:off x="1058993" y="5477859"/>
          <a:ext cx="423597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E0547-AC0F-4F97-AE13-3600E720E3CA}">
      <dsp:nvSpPr>
        <dsp:cNvPr id="0" name=""/>
        <dsp:cNvSpPr/>
      </dsp:nvSpPr>
      <dsp:spPr>
        <a:xfrm>
          <a:off x="0" y="0"/>
          <a:ext cx="8946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96C00-AB46-4B26-BCD0-2D2D65D1A2E1}">
      <dsp:nvSpPr>
        <dsp:cNvPr id="0" name=""/>
        <dsp:cNvSpPr/>
      </dsp:nvSpPr>
      <dsp:spPr>
        <a:xfrm>
          <a:off x="0" y="0"/>
          <a:ext cx="1789310" cy="389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Communication models</a:t>
          </a:r>
        </a:p>
      </dsp:txBody>
      <dsp:txXfrm>
        <a:off x="0" y="0"/>
        <a:ext cx="1789310" cy="3891240"/>
      </dsp:txXfrm>
    </dsp:sp>
    <dsp:sp modelId="{DA8DA8C8-92B0-4A8B-B7B9-26D5B8FFCE3D}">
      <dsp:nvSpPr>
        <dsp:cNvPr id="0" name=""/>
        <dsp:cNvSpPr/>
      </dsp:nvSpPr>
      <dsp:spPr>
        <a:xfrm>
          <a:off x="1923509" y="30637"/>
          <a:ext cx="7023044" cy="61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Signal</a:t>
          </a:r>
        </a:p>
      </dsp:txBody>
      <dsp:txXfrm>
        <a:off x="1923509" y="30637"/>
        <a:ext cx="7023044" cy="612756"/>
      </dsp:txXfrm>
    </dsp:sp>
    <dsp:sp modelId="{0662D08B-19EC-46F2-9B7F-8822426B7DDF}">
      <dsp:nvSpPr>
        <dsp:cNvPr id="0" name=""/>
        <dsp:cNvSpPr/>
      </dsp:nvSpPr>
      <dsp:spPr>
        <a:xfrm>
          <a:off x="1789310" y="643394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2A69B-7237-4D78-988E-2592E49B59D3}">
      <dsp:nvSpPr>
        <dsp:cNvPr id="0" name=""/>
        <dsp:cNvSpPr/>
      </dsp:nvSpPr>
      <dsp:spPr>
        <a:xfrm>
          <a:off x="1923509" y="674031"/>
          <a:ext cx="7023044" cy="61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Pipe</a:t>
          </a:r>
        </a:p>
      </dsp:txBody>
      <dsp:txXfrm>
        <a:off x="1923509" y="674031"/>
        <a:ext cx="7023044" cy="612756"/>
      </dsp:txXfrm>
    </dsp:sp>
    <dsp:sp modelId="{695563AE-4192-43DA-93DC-4536A3A73158}">
      <dsp:nvSpPr>
        <dsp:cNvPr id="0" name=""/>
        <dsp:cNvSpPr/>
      </dsp:nvSpPr>
      <dsp:spPr>
        <a:xfrm>
          <a:off x="1789310" y="1286788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79F71-1B19-448F-9048-30DA047AF79B}">
      <dsp:nvSpPr>
        <dsp:cNvPr id="0" name=""/>
        <dsp:cNvSpPr/>
      </dsp:nvSpPr>
      <dsp:spPr>
        <a:xfrm>
          <a:off x="1923509" y="1317426"/>
          <a:ext cx="7023044" cy="61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Socket / Network</a:t>
          </a:r>
        </a:p>
      </dsp:txBody>
      <dsp:txXfrm>
        <a:off x="1923509" y="1317426"/>
        <a:ext cx="7023044" cy="612756"/>
      </dsp:txXfrm>
    </dsp:sp>
    <dsp:sp modelId="{857D9CA4-F4A2-4CE2-A02B-879AC8CB9F4B}">
      <dsp:nvSpPr>
        <dsp:cNvPr id="0" name=""/>
        <dsp:cNvSpPr/>
      </dsp:nvSpPr>
      <dsp:spPr>
        <a:xfrm>
          <a:off x="1789310" y="1930182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E239-D12A-4177-A3F1-7B7FBD62A9D6}">
      <dsp:nvSpPr>
        <dsp:cNvPr id="0" name=""/>
        <dsp:cNvSpPr/>
      </dsp:nvSpPr>
      <dsp:spPr>
        <a:xfrm>
          <a:off x="1923509" y="1960820"/>
          <a:ext cx="7023044" cy="61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Shared memory / memory mapped file</a:t>
          </a:r>
        </a:p>
      </dsp:txBody>
      <dsp:txXfrm>
        <a:off x="1923509" y="1960820"/>
        <a:ext cx="7023044" cy="612756"/>
      </dsp:txXfrm>
    </dsp:sp>
    <dsp:sp modelId="{672DD05E-6903-4CB0-9E46-7AE91633020C}">
      <dsp:nvSpPr>
        <dsp:cNvPr id="0" name=""/>
        <dsp:cNvSpPr/>
      </dsp:nvSpPr>
      <dsp:spPr>
        <a:xfrm>
          <a:off x="1789310" y="2573576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BD678-BC5D-4603-9A3B-FC158229B874}">
      <dsp:nvSpPr>
        <dsp:cNvPr id="0" name=""/>
        <dsp:cNvSpPr/>
      </dsp:nvSpPr>
      <dsp:spPr>
        <a:xfrm>
          <a:off x="1923509" y="2604214"/>
          <a:ext cx="7023044" cy="61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Message queue / Message passing</a:t>
          </a:r>
        </a:p>
      </dsp:txBody>
      <dsp:txXfrm>
        <a:off x="1923509" y="2604214"/>
        <a:ext cx="7023044" cy="612756"/>
      </dsp:txXfrm>
    </dsp:sp>
    <dsp:sp modelId="{5B3C35F1-8C93-45FB-BB8B-4D2DEABEF901}">
      <dsp:nvSpPr>
        <dsp:cNvPr id="0" name=""/>
        <dsp:cNvSpPr/>
      </dsp:nvSpPr>
      <dsp:spPr>
        <a:xfrm>
          <a:off x="1789310" y="3216970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B5C2A-4E1B-48F9-9605-70031B367C5D}">
      <dsp:nvSpPr>
        <dsp:cNvPr id="0" name=""/>
        <dsp:cNvSpPr/>
      </dsp:nvSpPr>
      <dsp:spPr>
        <a:xfrm>
          <a:off x="1923509" y="3247608"/>
          <a:ext cx="7023044" cy="61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File</a:t>
          </a:r>
        </a:p>
      </dsp:txBody>
      <dsp:txXfrm>
        <a:off x="1923509" y="3247608"/>
        <a:ext cx="7023044" cy="612756"/>
      </dsp:txXfrm>
    </dsp:sp>
    <dsp:sp modelId="{88C519B9-0F12-43DF-9261-C69ED1C2ABC8}">
      <dsp:nvSpPr>
        <dsp:cNvPr id="0" name=""/>
        <dsp:cNvSpPr/>
      </dsp:nvSpPr>
      <dsp:spPr>
        <a:xfrm>
          <a:off x="1789310" y="3860364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50F78-1444-4D61-94E1-96C05C5C0482}">
      <dsp:nvSpPr>
        <dsp:cNvPr id="0" name=""/>
        <dsp:cNvSpPr/>
      </dsp:nvSpPr>
      <dsp:spPr>
        <a:xfrm>
          <a:off x="0" y="0"/>
          <a:ext cx="894655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10EF0-D767-4CBD-9824-FAF272D67A12}">
      <dsp:nvSpPr>
        <dsp:cNvPr id="0" name=""/>
        <dsp:cNvSpPr/>
      </dsp:nvSpPr>
      <dsp:spPr>
        <a:xfrm>
          <a:off x="0" y="0"/>
          <a:ext cx="1789310" cy="389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Basic concepts</a:t>
          </a:r>
        </a:p>
      </dsp:txBody>
      <dsp:txXfrm>
        <a:off x="0" y="0"/>
        <a:ext cx="1789310" cy="3891240"/>
      </dsp:txXfrm>
    </dsp:sp>
    <dsp:sp modelId="{B0A4F768-FBAF-454D-A92B-DA1941731D81}">
      <dsp:nvSpPr>
        <dsp:cNvPr id="0" name=""/>
        <dsp:cNvSpPr/>
      </dsp:nvSpPr>
      <dsp:spPr>
        <a:xfrm>
          <a:off x="1923509" y="36670"/>
          <a:ext cx="7023044" cy="73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Race condition</a:t>
          </a:r>
        </a:p>
      </dsp:txBody>
      <dsp:txXfrm>
        <a:off x="1923509" y="36670"/>
        <a:ext cx="7023044" cy="733407"/>
      </dsp:txXfrm>
    </dsp:sp>
    <dsp:sp modelId="{5B197A13-E11E-48B5-A5C2-C720291E6EF9}">
      <dsp:nvSpPr>
        <dsp:cNvPr id="0" name=""/>
        <dsp:cNvSpPr/>
      </dsp:nvSpPr>
      <dsp:spPr>
        <a:xfrm>
          <a:off x="1789310" y="770077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9C610-09A9-4BCB-9E22-CF6B40AB2C5B}">
      <dsp:nvSpPr>
        <dsp:cNvPr id="0" name=""/>
        <dsp:cNvSpPr/>
      </dsp:nvSpPr>
      <dsp:spPr>
        <a:xfrm>
          <a:off x="1923509" y="806748"/>
          <a:ext cx="7023044" cy="73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Atomic operation</a:t>
          </a:r>
        </a:p>
      </dsp:txBody>
      <dsp:txXfrm>
        <a:off x="1923509" y="806748"/>
        <a:ext cx="7023044" cy="733407"/>
      </dsp:txXfrm>
    </dsp:sp>
    <dsp:sp modelId="{13E46ACE-7A37-408D-A980-43AD62A7E8A9}">
      <dsp:nvSpPr>
        <dsp:cNvPr id="0" name=""/>
        <dsp:cNvSpPr/>
      </dsp:nvSpPr>
      <dsp:spPr>
        <a:xfrm>
          <a:off x="1789310" y="1540155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54DE-4347-4CCD-AA0E-2032DDDF3717}">
      <dsp:nvSpPr>
        <dsp:cNvPr id="0" name=""/>
        <dsp:cNvSpPr/>
      </dsp:nvSpPr>
      <dsp:spPr>
        <a:xfrm>
          <a:off x="1923509" y="1576826"/>
          <a:ext cx="7023044" cy="73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Critical section</a:t>
          </a:r>
        </a:p>
      </dsp:txBody>
      <dsp:txXfrm>
        <a:off x="1923509" y="1576826"/>
        <a:ext cx="7023044" cy="733407"/>
      </dsp:txXfrm>
    </dsp:sp>
    <dsp:sp modelId="{C2353455-2FB1-4C5F-B302-303185C2F9D7}">
      <dsp:nvSpPr>
        <dsp:cNvPr id="0" name=""/>
        <dsp:cNvSpPr/>
      </dsp:nvSpPr>
      <dsp:spPr>
        <a:xfrm>
          <a:off x="1789310" y="2310233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A7E81-C945-49BC-8F60-686D2E216613}">
      <dsp:nvSpPr>
        <dsp:cNvPr id="0" name=""/>
        <dsp:cNvSpPr/>
      </dsp:nvSpPr>
      <dsp:spPr>
        <a:xfrm>
          <a:off x="1923509" y="2346904"/>
          <a:ext cx="7023044" cy="73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Lock / Semaphore</a:t>
          </a:r>
        </a:p>
      </dsp:txBody>
      <dsp:txXfrm>
        <a:off x="1923509" y="2346904"/>
        <a:ext cx="7023044" cy="733407"/>
      </dsp:txXfrm>
    </dsp:sp>
    <dsp:sp modelId="{C7CBDA8D-06BA-4D5D-933E-0A0ED48ABDEF}">
      <dsp:nvSpPr>
        <dsp:cNvPr id="0" name=""/>
        <dsp:cNvSpPr/>
      </dsp:nvSpPr>
      <dsp:spPr>
        <a:xfrm>
          <a:off x="1789310" y="3080311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E7554-8051-4BEC-AE4D-54D9BADD3B41}">
      <dsp:nvSpPr>
        <dsp:cNvPr id="0" name=""/>
        <dsp:cNvSpPr/>
      </dsp:nvSpPr>
      <dsp:spPr>
        <a:xfrm>
          <a:off x="1923509" y="3116982"/>
          <a:ext cx="7023044" cy="73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Resource starvation</a:t>
          </a:r>
        </a:p>
      </dsp:txBody>
      <dsp:txXfrm>
        <a:off x="1923509" y="3116982"/>
        <a:ext cx="7023044" cy="733407"/>
      </dsp:txXfrm>
    </dsp:sp>
    <dsp:sp modelId="{BE16B18D-0E18-42CA-921A-76706129354E}">
      <dsp:nvSpPr>
        <dsp:cNvPr id="0" name=""/>
        <dsp:cNvSpPr/>
      </dsp:nvSpPr>
      <dsp:spPr>
        <a:xfrm>
          <a:off x="1789310" y="3850389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D2818-EEAB-4BFF-9B78-658660290393}">
      <dsp:nvSpPr>
        <dsp:cNvPr id="0" name=""/>
        <dsp:cNvSpPr/>
      </dsp:nvSpPr>
      <dsp:spPr>
        <a:xfrm>
          <a:off x="0" y="0"/>
          <a:ext cx="52949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DB9CF-8CB8-4C40-AD69-D86C96103A49}">
      <dsp:nvSpPr>
        <dsp:cNvPr id="0" name=""/>
        <dsp:cNvSpPr/>
      </dsp:nvSpPr>
      <dsp:spPr>
        <a:xfrm>
          <a:off x="0" y="0"/>
          <a:ext cx="5294969" cy="140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Event loops (ie. GUIs)</a:t>
          </a:r>
          <a:endParaRPr lang="en-US" sz="3600" kern="1200"/>
        </a:p>
      </dsp:txBody>
      <dsp:txXfrm>
        <a:off x="0" y="0"/>
        <a:ext cx="5294969" cy="1401981"/>
      </dsp:txXfrm>
    </dsp:sp>
    <dsp:sp modelId="{0DA0A410-E599-424B-BD96-C2FA5B75F9CB}">
      <dsp:nvSpPr>
        <dsp:cNvPr id="0" name=""/>
        <dsp:cNvSpPr/>
      </dsp:nvSpPr>
      <dsp:spPr>
        <a:xfrm>
          <a:off x="0" y="1401981"/>
          <a:ext cx="52949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781A5-36F5-416E-8496-3A2914F4038F}">
      <dsp:nvSpPr>
        <dsp:cNvPr id="0" name=""/>
        <dsp:cNvSpPr/>
      </dsp:nvSpPr>
      <dsp:spPr>
        <a:xfrm>
          <a:off x="0" y="1401981"/>
          <a:ext cx="5294969" cy="140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Callbacks (ie. on task completion)</a:t>
          </a:r>
          <a:endParaRPr lang="en-US" sz="3600" kern="1200"/>
        </a:p>
      </dsp:txBody>
      <dsp:txXfrm>
        <a:off x="0" y="1401981"/>
        <a:ext cx="5294969" cy="1401981"/>
      </dsp:txXfrm>
    </dsp:sp>
    <dsp:sp modelId="{CB44CB38-E9EA-4D1D-AF9F-418AAE8DEA57}">
      <dsp:nvSpPr>
        <dsp:cNvPr id="0" name=""/>
        <dsp:cNvSpPr/>
      </dsp:nvSpPr>
      <dsp:spPr>
        <a:xfrm>
          <a:off x="0" y="2803963"/>
          <a:ext cx="52949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609D9-17F5-4888-B40F-A361FEDF8C93}">
      <dsp:nvSpPr>
        <dsp:cNvPr id="0" name=""/>
        <dsp:cNvSpPr/>
      </dsp:nvSpPr>
      <dsp:spPr>
        <a:xfrm>
          <a:off x="0" y="2803963"/>
          <a:ext cx="5294969" cy="140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Timer objects (ie. Timer(t, worker).start())</a:t>
          </a:r>
          <a:endParaRPr lang="en-US" sz="3600" kern="1200"/>
        </a:p>
      </dsp:txBody>
      <dsp:txXfrm>
        <a:off x="0" y="2803963"/>
        <a:ext cx="5294969" cy="1401981"/>
      </dsp:txXfrm>
    </dsp:sp>
    <dsp:sp modelId="{BE3C57E6-46D0-4320-ACA4-4468DC55BFCB}">
      <dsp:nvSpPr>
        <dsp:cNvPr id="0" name=""/>
        <dsp:cNvSpPr/>
      </dsp:nvSpPr>
      <dsp:spPr>
        <a:xfrm>
          <a:off x="0" y="4205944"/>
          <a:ext cx="52949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18366-0AB7-42D2-A27E-81012E09D7E0}">
      <dsp:nvSpPr>
        <dsp:cNvPr id="0" name=""/>
        <dsp:cNvSpPr/>
      </dsp:nvSpPr>
      <dsp:spPr>
        <a:xfrm>
          <a:off x="0" y="4205944"/>
          <a:ext cx="5294969" cy="140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sched module</a:t>
          </a:r>
          <a:endParaRPr lang="en-US" sz="3600" kern="1200"/>
        </a:p>
      </dsp:txBody>
      <dsp:txXfrm>
        <a:off x="0" y="4205944"/>
        <a:ext cx="5294969" cy="14019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C2694-757A-4C0B-AD91-66BB32DF28AE}">
      <dsp:nvSpPr>
        <dsp:cNvPr id="0" name=""/>
        <dsp:cNvSpPr/>
      </dsp:nvSpPr>
      <dsp:spPr>
        <a:xfrm>
          <a:off x="0" y="16122"/>
          <a:ext cx="5294969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Process </a:t>
          </a:r>
        </a:p>
      </dsp:txBody>
      <dsp:txXfrm>
        <a:off x="37467" y="53589"/>
        <a:ext cx="5220035" cy="692586"/>
      </dsp:txXfrm>
    </dsp:sp>
    <dsp:sp modelId="{8748745F-0C48-4E18-8FAC-7F9B8259993B}">
      <dsp:nvSpPr>
        <dsp:cNvPr id="0" name=""/>
        <dsp:cNvSpPr/>
      </dsp:nvSpPr>
      <dsp:spPr>
        <a:xfrm>
          <a:off x="0" y="783642"/>
          <a:ext cx="5294969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1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Execution of a program in a private context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Allocated resources are freed after termination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Complex inter-process communication</a:t>
          </a:r>
        </a:p>
      </dsp:txBody>
      <dsp:txXfrm>
        <a:off x="0" y="783642"/>
        <a:ext cx="5294969" cy="2384640"/>
      </dsp:txXfrm>
    </dsp:sp>
    <dsp:sp modelId="{1C69E548-EAD3-4E79-AD73-BCEBA19EE4B9}">
      <dsp:nvSpPr>
        <dsp:cNvPr id="0" name=""/>
        <dsp:cNvSpPr/>
      </dsp:nvSpPr>
      <dsp:spPr>
        <a:xfrm>
          <a:off x="0" y="3168283"/>
          <a:ext cx="5294969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Thread</a:t>
          </a:r>
        </a:p>
      </dsp:txBody>
      <dsp:txXfrm>
        <a:off x="37467" y="3205750"/>
        <a:ext cx="5220035" cy="692586"/>
      </dsp:txXfrm>
    </dsp:sp>
    <dsp:sp modelId="{1AA5D5CD-0CCA-4C2E-A31D-BC762A295982}">
      <dsp:nvSpPr>
        <dsp:cNvPr id="0" name=""/>
        <dsp:cNvSpPr/>
      </dsp:nvSpPr>
      <dsp:spPr>
        <a:xfrm>
          <a:off x="0" y="3935803"/>
          <a:ext cx="5294969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1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Execution in context of a process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Shared resources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Needs synchronization</a:t>
          </a:r>
        </a:p>
      </dsp:txBody>
      <dsp:txXfrm>
        <a:off x="0" y="3935803"/>
        <a:ext cx="5294969" cy="165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78D3-9385-4DAC-BA0C-9C0B43FD2B05}">
      <dsp:nvSpPr>
        <dsp:cNvPr id="0" name=""/>
        <dsp:cNvSpPr/>
      </dsp:nvSpPr>
      <dsp:spPr>
        <a:xfrm>
          <a:off x="0" y="0"/>
          <a:ext cx="8946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AB21B-81AF-43BC-9842-A52C8DC507E0}">
      <dsp:nvSpPr>
        <dsp:cNvPr id="0" name=""/>
        <dsp:cNvSpPr/>
      </dsp:nvSpPr>
      <dsp:spPr>
        <a:xfrm>
          <a:off x="0" y="0"/>
          <a:ext cx="1789310" cy="194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How to create a process</a:t>
          </a:r>
          <a:endParaRPr lang="en-US" sz="2700" kern="1200"/>
        </a:p>
      </dsp:txBody>
      <dsp:txXfrm>
        <a:off x="0" y="0"/>
        <a:ext cx="1789310" cy="1945620"/>
      </dsp:txXfrm>
    </dsp:sp>
    <dsp:sp modelId="{D12DAE36-A2D7-449A-9D7F-D0F6C834472B}">
      <dsp:nvSpPr>
        <dsp:cNvPr id="0" name=""/>
        <dsp:cNvSpPr/>
      </dsp:nvSpPr>
      <dsp:spPr>
        <a:xfrm>
          <a:off x="1923509" y="22871"/>
          <a:ext cx="3444423" cy="45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Old style:</a:t>
          </a:r>
          <a:endParaRPr lang="en-US" sz="2000" kern="1200"/>
        </a:p>
      </dsp:txBody>
      <dsp:txXfrm>
        <a:off x="1923509" y="22871"/>
        <a:ext cx="3444423" cy="457429"/>
      </dsp:txXfrm>
    </dsp:sp>
    <dsp:sp modelId="{586622C7-05B3-4941-86F4-CFA1690E0350}">
      <dsp:nvSpPr>
        <dsp:cNvPr id="0" name=""/>
        <dsp:cNvSpPr/>
      </dsp:nvSpPr>
      <dsp:spPr>
        <a:xfrm>
          <a:off x="5502130" y="22871"/>
          <a:ext cx="3444423" cy="45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os.system, os.exec, os.Popen</a:t>
          </a:r>
          <a:endParaRPr lang="en-US" sz="1800" kern="1200"/>
        </a:p>
      </dsp:txBody>
      <dsp:txXfrm>
        <a:off x="5502130" y="22871"/>
        <a:ext cx="3444423" cy="457429"/>
      </dsp:txXfrm>
    </dsp:sp>
    <dsp:sp modelId="{E86E1E8A-E52F-40C3-928D-8DEA51DBD77B}">
      <dsp:nvSpPr>
        <dsp:cNvPr id="0" name=""/>
        <dsp:cNvSpPr/>
      </dsp:nvSpPr>
      <dsp:spPr>
        <a:xfrm>
          <a:off x="1789310" y="480301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748B8-0D63-4FF9-95F2-0C05B38D5515}">
      <dsp:nvSpPr>
        <dsp:cNvPr id="0" name=""/>
        <dsp:cNvSpPr/>
      </dsp:nvSpPr>
      <dsp:spPr>
        <a:xfrm>
          <a:off x="1923509" y="503172"/>
          <a:ext cx="3444423" cy="45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multiprocessing module</a:t>
          </a:r>
          <a:endParaRPr lang="en-US" sz="2000" kern="1200"/>
        </a:p>
      </dsp:txBody>
      <dsp:txXfrm>
        <a:off x="1923509" y="503172"/>
        <a:ext cx="3444423" cy="457429"/>
      </dsp:txXfrm>
    </dsp:sp>
    <dsp:sp modelId="{0D929B02-B36F-4A90-9265-BDBBB0C9B522}">
      <dsp:nvSpPr>
        <dsp:cNvPr id="0" name=""/>
        <dsp:cNvSpPr/>
      </dsp:nvSpPr>
      <dsp:spPr>
        <a:xfrm>
          <a:off x="1789310" y="960602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68492-7E21-4566-9B1F-9884A1BB8DFC}">
      <dsp:nvSpPr>
        <dsp:cNvPr id="0" name=""/>
        <dsp:cNvSpPr/>
      </dsp:nvSpPr>
      <dsp:spPr>
        <a:xfrm>
          <a:off x="1923509" y="983473"/>
          <a:ext cx="3444423" cy="45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subprocess module</a:t>
          </a:r>
          <a:endParaRPr lang="en-US" sz="2000" kern="1200"/>
        </a:p>
      </dsp:txBody>
      <dsp:txXfrm>
        <a:off x="1923509" y="983473"/>
        <a:ext cx="3444423" cy="457429"/>
      </dsp:txXfrm>
    </dsp:sp>
    <dsp:sp modelId="{C7A8F90B-B95A-42D4-94F1-FFD88E6C21A1}">
      <dsp:nvSpPr>
        <dsp:cNvPr id="0" name=""/>
        <dsp:cNvSpPr/>
      </dsp:nvSpPr>
      <dsp:spPr>
        <a:xfrm>
          <a:off x="1789310" y="1440903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D3A65-529E-420E-9BE0-D41E85ED8F42}">
      <dsp:nvSpPr>
        <dsp:cNvPr id="0" name=""/>
        <dsp:cNvSpPr/>
      </dsp:nvSpPr>
      <dsp:spPr>
        <a:xfrm>
          <a:off x="1923509" y="1463775"/>
          <a:ext cx="3444423" cy="45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concurrent.futures module</a:t>
          </a:r>
          <a:endParaRPr lang="en-US" sz="2000" kern="1200"/>
        </a:p>
      </dsp:txBody>
      <dsp:txXfrm>
        <a:off x="1923509" y="1463775"/>
        <a:ext cx="3444423" cy="457429"/>
      </dsp:txXfrm>
    </dsp:sp>
    <dsp:sp modelId="{D32EF427-D88C-4FFE-BCE3-0E585B0D1DA4}">
      <dsp:nvSpPr>
        <dsp:cNvPr id="0" name=""/>
        <dsp:cNvSpPr/>
      </dsp:nvSpPr>
      <dsp:spPr>
        <a:xfrm>
          <a:off x="1789310" y="1921204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95D7F-3B23-45D2-B3B5-8F4D079F9A12}">
      <dsp:nvSpPr>
        <dsp:cNvPr id="0" name=""/>
        <dsp:cNvSpPr/>
      </dsp:nvSpPr>
      <dsp:spPr>
        <a:xfrm>
          <a:off x="0" y="1945620"/>
          <a:ext cx="8946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ECAF9-A2B7-4D84-A73F-2A729D3A104F}">
      <dsp:nvSpPr>
        <dsp:cNvPr id="0" name=""/>
        <dsp:cNvSpPr/>
      </dsp:nvSpPr>
      <dsp:spPr>
        <a:xfrm>
          <a:off x="0" y="1945620"/>
          <a:ext cx="1789310" cy="194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Examples</a:t>
          </a:r>
          <a:endParaRPr lang="en-US" sz="2700" kern="1200"/>
        </a:p>
      </dsp:txBody>
      <dsp:txXfrm>
        <a:off x="0" y="1945620"/>
        <a:ext cx="1789310" cy="1945620"/>
      </dsp:txXfrm>
    </dsp:sp>
    <dsp:sp modelId="{79FBEAD6-DEBE-4CE3-A5B3-A5B3248EE638}">
      <dsp:nvSpPr>
        <dsp:cNvPr id="0" name=""/>
        <dsp:cNvSpPr/>
      </dsp:nvSpPr>
      <dsp:spPr>
        <a:xfrm>
          <a:off x="1923509" y="2033970"/>
          <a:ext cx="3444423" cy="1767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fork, spawn, exec</a:t>
          </a:r>
          <a:endParaRPr lang="en-US" sz="2000" kern="1200"/>
        </a:p>
      </dsp:txBody>
      <dsp:txXfrm>
        <a:off x="1923509" y="2033970"/>
        <a:ext cx="3444423" cy="1767018"/>
      </dsp:txXfrm>
    </dsp:sp>
    <dsp:sp modelId="{0BD63788-38FE-46ED-8604-F677AE7254D8}">
      <dsp:nvSpPr>
        <dsp:cNvPr id="0" name=""/>
        <dsp:cNvSpPr/>
      </dsp:nvSpPr>
      <dsp:spPr>
        <a:xfrm>
          <a:off x="1789310" y="3800989"/>
          <a:ext cx="7157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5AF26-A1DC-4BA4-AD17-CA793912728F}">
      <dsp:nvSpPr>
        <dsp:cNvPr id="0" name=""/>
        <dsp:cNvSpPr/>
      </dsp:nvSpPr>
      <dsp:spPr>
        <a:xfrm>
          <a:off x="0" y="0"/>
          <a:ext cx="894655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5C862-A94A-4786-9C8F-DCB2FA84B399}">
      <dsp:nvSpPr>
        <dsp:cNvPr id="0" name=""/>
        <dsp:cNvSpPr/>
      </dsp:nvSpPr>
      <dsp:spPr>
        <a:xfrm>
          <a:off x="0" y="0"/>
          <a:ext cx="1789310" cy="194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How to create a thread</a:t>
          </a:r>
          <a:endParaRPr lang="en-US" sz="2700" kern="1200"/>
        </a:p>
      </dsp:txBody>
      <dsp:txXfrm>
        <a:off x="0" y="0"/>
        <a:ext cx="1789310" cy="1945620"/>
      </dsp:txXfrm>
    </dsp:sp>
    <dsp:sp modelId="{E9620D57-6AFC-4B8F-A4B9-2837F2A9EBC2}">
      <dsp:nvSpPr>
        <dsp:cNvPr id="0" name=""/>
        <dsp:cNvSpPr/>
      </dsp:nvSpPr>
      <dsp:spPr>
        <a:xfrm>
          <a:off x="1923509" y="30400"/>
          <a:ext cx="3444423" cy="60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Low level</a:t>
          </a:r>
          <a:endParaRPr lang="en-US" sz="2800" kern="1200"/>
        </a:p>
      </dsp:txBody>
      <dsp:txXfrm>
        <a:off x="1923509" y="30400"/>
        <a:ext cx="3444423" cy="608006"/>
      </dsp:txXfrm>
    </dsp:sp>
    <dsp:sp modelId="{63E40E96-2577-4D51-B98C-A714D5EED7D9}">
      <dsp:nvSpPr>
        <dsp:cNvPr id="0" name=""/>
        <dsp:cNvSpPr/>
      </dsp:nvSpPr>
      <dsp:spPr>
        <a:xfrm>
          <a:off x="5502130" y="30400"/>
          <a:ext cx="3444423" cy="30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_thread module</a:t>
          </a:r>
          <a:endParaRPr lang="en-US" sz="1400" kern="1200"/>
        </a:p>
      </dsp:txBody>
      <dsp:txXfrm>
        <a:off x="5502130" y="30400"/>
        <a:ext cx="3444423" cy="304003"/>
      </dsp:txXfrm>
    </dsp:sp>
    <dsp:sp modelId="{B72E1870-F383-4286-8203-54DE5F6B2ED6}">
      <dsp:nvSpPr>
        <dsp:cNvPr id="0" name=""/>
        <dsp:cNvSpPr/>
      </dsp:nvSpPr>
      <dsp:spPr>
        <a:xfrm>
          <a:off x="5367932" y="334403"/>
          <a:ext cx="34444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E6310-1B93-45CB-B10F-62B89CE11F6A}">
      <dsp:nvSpPr>
        <dsp:cNvPr id="0" name=""/>
        <dsp:cNvSpPr/>
      </dsp:nvSpPr>
      <dsp:spPr>
        <a:xfrm>
          <a:off x="5502130" y="334403"/>
          <a:ext cx="3444423" cy="30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_dummy_thread module</a:t>
          </a:r>
          <a:endParaRPr lang="en-US" sz="1400" kern="1200"/>
        </a:p>
      </dsp:txBody>
      <dsp:txXfrm>
        <a:off x="5502130" y="334403"/>
        <a:ext cx="3444423" cy="304003"/>
      </dsp:txXfrm>
    </dsp:sp>
    <dsp:sp modelId="{ACAC442F-E774-49BE-8B74-CB555EE0C896}">
      <dsp:nvSpPr>
        <dsp:cNvPr id="0" name=""/>
        <dsp:cNvSpPr/>
      </dsp:nvSpPr>
      <dsp:spPr>
        <a:xfrm>
          <a:off x="1789310" y="638406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623C3-AAEB-412E-B951-D2A3AFE8969C}">
      <dsp:nvSpPr>
        <dsp:cNvPr id="0" name=""/>
        <dsp:cNvSpPr/>
      </dsp:nvSpPr>
      <dsp:spPr>
        <a:xfrm>
          <a:off x="1923509" y="668806"/>
          <a:ext cx="3444423" cy="60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threading module</a:t>
          </a:r>
          <a:endParaRPr lang="en-US" sz="2800" kern="1200"/>
        </a:p>
      </dsp:txBody>
      <dsp:txXfrm>
        <a:off x="1923509" y="668806"/>
        <a:ext cx="3444423" cy="608006"/>
      </dsp:txXfrm>
    </dsp:sp>
    <dsp:sp modelId="{FB221263-6175-4F00-B300-E52787508836}">
      <dsp:nvSpPr>
        <dsp:cNvPr id="0" name=""/>
        <dsp:cNvSpPr/>
      </dsp:nvSpPr>
      <dsp:spPr>
        <a:xfrm>
          <a:off x="1789310" y="1276813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0B03E-B543-4661-AE51-F9BA5E66A3C7}">
      <dsp:nvSpPr>
        <dsp:cNvPr id="0" name=""/>
        <dsp:cNvSpPr/>
      </dsp:nvSpPr>
      <dsp:spPr>
        <a:xfrm>
          <a:off x="1923509" y="1307213"/>
          <a:ext cx="3444423" cy="60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Thread pool</a:t>
          </a:r>
          <a:endParaRPr lang="en-US" sz="2800" kern="1200"/>
        </a:p>
      </dsp:txBody>
      <dsp:txXfrm>
        <a:off x="1923509" y="1307213"/>
        <a:ext cx="3444423" cy="608006"/>
      </dsp:txXfrm>
    </dsp:sp>
    <dsp:sp modelId="{1C64BCB1-977C-4781-90FC-D08F31051A68}">
      <dsp:nvSpPr>
        <dsp:cNvPr id="0" name=""/>
        <dsp:cNvSpPr/>
      </dsp:nvSpPr>
      <dsp:spPr>
        <a:xfrm>
          <a:off x="1789310" y="1915219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13496-6E82-492B-9EFC-FD1420342E04}">
      <dsp:nvSpPr>
        <dsp:cNvPr id="0" name=""/>
        <dsp:cNvSpPr/>
      </dsp:nvSpPr>
      <dsp:spPr>
        <a:xfrm>
          <a:off x="0" y="1945620"/>
          <a:ext cx="894655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16BD0-DAF3-481D-812C-0E97DA4E7A18}">
      <dsp:nvSpPr>
        <dsp:cNvPr id="0" name=""/>
        <dsp:cNvSpPr/>
      </dsp:nvSpPr>
      <dsp:spPr>
        <a:xfrm>
          <a:off x="0" y="1945620"/>
          <a:ext cx="1789310" cy="194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Examples</a:t>
          </a:r>
          <a:endParaRPr lang="en-US" sz="2700" kern="1200"/>
        </a:p>
      </dsp:txBody>
      <dsp:txXfrm>
        <a:off x="0" y="1945620"/>
        <a:ext cx="1789310" cy="1945620"/>
      </dsp:txXfrm>
    </dsp:sp>
    <dsp:sp modelId="{E81F63E7-3F4A-4E48-9E0B-E56B44F10B32}">
      <dsp:nvSpPr>
        <dsp:cNvPr id="0" name=""/>
        <dsp:cNvSpPr/>
      </dsp:nvSpPr>
      <dsp:spPr>
        <a:xfrm>
          <a:off x="1923509" y="2033970"/>
          <a:ext cx="3444423" cy="1767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threads</a:t>
          </a:r>
          <a:endParaRPr lang="en-US" sz="2800" kern="1200"/>
        </a:p>
      </dsp:txBody>
      <dsp:txXfrm>
        <a:off x="1923509" y="2033970"/>
        <a:ext cx="3444423" cy="1767018"/>
      </dsp:txXfrm>
    </dsp:sp>
    <dsp:sp modelId="{A53A04BF-F8AA-4A8E-B15F-651551E36AED}">
      <dsp:nvSpPr>
        <dsp:cNvPr id="0" name=""/>
        <dsp:cNvSpPr/>
      </dsp:nvSpPr>
      <dsp:spPr>
        <a:xfrm>
          <a:off x="1789310" y="3800989"/>
          <a:ext cx="71572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B6AA6-E606-4CC2-90E1-A1108CE6A608}">
      <dsp:nvSpPr>
        <dsp:cNvPr id="0" name=""/>
        <dsp:cNvSpPr/>
      </dsp:nvSpPr>
      <dsp:spPr>
        <a:xfrm>
          <a:off x="0" y="475"/>
          <a:ext cx="894655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694D3-733B-4B7D-B20D-D93BCABEB09E}">
      <dsp:nvSpPr>
        <dsp:cNvPr id="0" name=""/>
        <dsp:cNvSpPr/>
      </dsp:nvSpPr>
      <dsp:spPr>
        <a:xfrm>
          <a:off x="0" y="475"/>
          <a:ext cx="8946554" cy="77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yield/send</a:t>
          </a:r>
        </a:p>
      </dsp:txBody>
      <dsp:txXfrm>
        <a:off x="0" y="475"/>
        <a:ext cx="8946554" cy="778057"/>
      </dsp:txXfrm>
    </dsp:sp>
    <dsp:sp modelId="{6F95D372-2314-4252-8A52-618ADEE83412}">
      <dsp:nvSpPr>
        <dsp:cNvPr id="0" name=""/>
        <dsp:cNvSpPr/>
      </dsp:nvSpPr>
      <dsp:spPr>
        <a:xfrm>
          <a:off x="0" y="778533"/>
          <a:ext cx="894655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126C2-9519-471D-B8B8-995887DE1D5F}">
      <dsp:nvSpPr>
        <dsp:cNvPr id="0" name=""/>
        <dsp:cNvSpPr/>
      </dsp:nvSpPr>
      <dsp:spPr>
        <a:xfrm>
          <a:off x="0" y="778533"/>
          <a:ext cx="8946554" cy="77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coroutine A uses coroutine B</a:t>
          </a:r>
        </a:p>
      </dsp:txBody>
      <dsp:txXfrm>
        <a:off x="0" y="778533"/>
        <a:ext cx="8946554" cy="778057"/>
      </dsp:txXfrm>
    </dsp:sp>
    <dsp:sp modelId="{CCD55B12-BE5F-456C-AD88-14F3C5393735}">
      <dsp:nvSpPr>
        <dsp:cNvPr id="0" name=""/>
        <dsp:cNvSpPr/>
      </dsp:nvSpPr>
      <dsp:spPr>
        <a:xfrm>
          <a:off x="0" y="1556591"/>
          <a:ext cx="894655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2D1A4-63EB-447C-A997-EAB5A32B7969}">
      <dsp:nvSpPr>
        <dsp:cNvPr id="0" name=""/>
        <dsp:cNvSpPr/>
      </dsp:nvSpPr>
      <dsp:spPr>
        <a:xfrm>
          <a:off x="0" y="1556591"/>
          <a:ext cx="8946554" cy="77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 calls ‘yield’ to return data to A</a:t>
          </a:r>
        </a:p>
      </dsp:txBody>
      <dsp:txXfrm>
        <a:off x="0" y="1556591"/>
        <a:ext cx="8946554" cy="778057"/>
      </dsp:txXfrm>
    </dsp:sp>
    <dsp:sp modelId="{11AF33E1-FA80-401B-A1BB-E022CB545633}">
      <dsp:nvSpPr>
        <dsp:cNvPr id="0" name=""/>
        <dsp:cNvSpPr/>
      </dsp:nvSpPr>
      <dsp:spPr>
        <a:xfrm>
          <a:off x="0" y="2334648"/>
          <a:ext cx="894655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4D2DF-8D91-4229-BF3F-29355F76F148}">
      <dsp:nvSpPr>
        <dsp:cNvPr id="0" name=""/>
        <dsp:cNvSpPr/>
      </dsp:nvSpPr>
      <dsp:spPr>
        <a:xfrm>
          <a:off x="0" y="2334648"/>
          <a:ext cx="8946554" cy="77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 calls ‘send’ to return data to B</a:t>
          </a:r>
        </a:p>
      </dsp:txBody>
      <dsp:txXfrm>
        <a:off x="0" y="2334648"/>
        <a:ext cx="8946554" cy="778057"/>
      </dsp:txXfrm>
    </dsp:sp>
    <dsp:sp modelId="{AD9628DF-7B52-4DBB-BE5C-D65DACFF92AC}">
      <dsp:nvSpPr>
        <dsp:cNvPr id="0" name=""/>
        <dsp:cNvSpPr/>
      </dsp:nvSpPr>
      <dsp:spPr>
        <a:xfrm>
          <a:off x="0" y="3112706"/>
          <a:ext cx="894655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692CD-216C-427E-A3E0-E051420CE497}">
      <dsp:nvSpPr>
        <dsp:cNvPr id="0" name=""/>
        <dsp:cNvSpPr/>
      </dsp:nvSpPr>
      <dsp:spPr>
        <a:xfrm>
          <a:off x="0" y="3112706"/>
          <a:ext cx="8946554" cy="77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Until A calls ‘close’ or B returns.</a:t>
          </a:r>
        </a:p>
      </dsp:txBody>
      <dsp:txXfrm>
        <a:off x="0" y="3112706"/>
        <a:ext cx="8946554" cy="77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C874C7-68C5-46AA-8172-5DC9FDF04962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6791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B95C554-C601-4A9F-B14C-A6528E0D00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95C554-C601-4A9F-B14C-A6528E0D00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95C554-C601-4A9F-B14C-A6528E0D00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63" y="1987920"/>
            <a:ext cx="8064500" cy="2011830"/>
          </a:xfrm>
        </p:spPr>
        <p:txBody>
          <a:bodyPr anchor="b">
            <a:normAutofit/>
          </a:bodyPr>
          <a:lstStyle>
            <a:lvl1pPr algn="l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4003829"/>
            <a:ext cx="8064500" cy="755968"/>
          </a:xfrm>
        </p:spPr>
        <p:txBody>
          <a:bodyPr>
            <a:normAutofit/>
          </a:bodyPr>
          <a:lstStyle>
            <a:lvl1pPr marL="0" indent="0" algn="l">
              <a:buNone/>
              <a:defRPr sz="2205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806" y="4766239"/>
            <a:ext cx="2532756" cy="402483"/>
          </a:xfrm>
        </p:spPr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062" y="4766240"/>
            <a:ext cx="5380534" cy="402483"/>
          </a:xfrm>
        </p:spPr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414" y="1577266"/>
            <a:ext cx="2394148" cy="402483"/>
          </a:xfrm>
        </p:spPr>
        <p:txBody>
          <a:bodyPr/>
          <a:lstStyle/>
          <a:p>
            <a:pPr lvl="0"/>
            <a:fld id="{A2CBA716-CAB6-49D3-A48A-4D56EA25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35" y="5177971"/>
            <a:ext cx="8771469" cy="903187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5235" y="1077000"/>
            <a:ext cx="8764610" cy="3755556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6081158"/>
            <a:ext cx="8770144" cy="823345"/>
          </a:xfrm>
        </p:spPr>
        <p:txBody>
          <a:bodyPr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503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1"/>
            <a:ext cx="8770144" cy="3089201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022494"/>
            <a:ext cx="8568531" cy="1467018"/>
          </a:xfrm>
        </p:spPr>
        <p:txBody>
          <a:bodyPr anchor="ctr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387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54" y="830631"/>
            <a:ext cx="8393520" cy="3038238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8066" y="3868870"/>
            <a:ext cx="7931494" cy="48991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601720"/>
            <a:ext cx="8575534" cy="905293"/>
          </a:xfrm>
        </p:spPr>
        <p:txBody>
          <a:bodyPr anchor="ctr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8261"/>
            <a:ext cx="5325463" cy="402483"/>
          </a:xfrm>
        </p:spPr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166" y="890362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1208" y="333045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1574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1239776"/>
            <a:ext cx="8571157" cy="2768833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38" y="4021593"/>
            <a:ext cx="8569863" cy="1102188"/>
          </a:xfrm>
        </p:spPr>
        <p:txBody>
          <a:bodyPr anchor="t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7650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7650"/>
            <a:ext cx="5325463" cy="402483"/>
          </a:xfrm>
        </p:spPr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0077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4150" y="839964"/>
            <a:ext cx="7031235" cy="1437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55242" y="2427385"/>
            <a:ext cx="2822575" cy="680481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5241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0487" y="2426562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38882" y="3201197"/>
            <a:ext cx="2822575" cy="370330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2808" y="2417229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602809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925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4151" y="839964"/>
            <a:ext cx="7035694" cy="14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5524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5241" y="2570290"/>
            <a:ext cx="2822575" cy="16615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5241" y="5286816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06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29060" y="2570290"/>
            <a:ext cx="2822575" cy="16643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27942" y="5286815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7269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07268" y="2570291"/>
            <a:ext cx="2822575" cy="166330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7166" y="5286813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63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2419096"/>
            <a:ext cx="8770144" cy="44854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E3C68-23D6-42E9-A468-2A9C2A24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4279" y="823632"/>
            <a:ext cx="1701105" cy="468337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822466"/>
            <a:ext cx="6921098" cy="46845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A4CB14A3-C6E4-47C3-84E4-803CAE17C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2017-11-08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W. M. Keck Observatory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500-19DF-4D17-95B8-C459E732C0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2"/>
            <a:ext cx="8770144" cy="3088614"/>
          </a:xfrm>
        </p:spPr>
        <p:txBody>
          <a:bodyPr anchor="b">
            <a:normAutofit/>
          </a:bodyPr>
          <a:lstStyle>
            <a:lvl1pPr algn="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4014329"/>
            <a:ext cx="8770145" cy="1492682"/>
          </a:xfrm>
        </p:spPr>
        <p:txBody>
          <a:bodyPr>
            <a:normAutofit/>
          </a:bodyPr>
          <a:lstStyle>
            <a:lvl1pPr marL="0" indent="0" algn="r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2" y="419983"/>
            <a:ext cx="735512" cy="402483"/>
          </a:xfrm>
        </p:spPr>
        <p:txBody>
          <a:bodyPr/>
          <a:lstStyle/>
          <a:p>
            <a:pPr lvl="0"/>
            <a:fld id="{FF4C9C3E-C9D5-4A95-8DA0-2D11B1A3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241" y="2419096"/>
            <a:ext cx="4311142" cy="44854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592" y="2419096"/>
            <a:ext cx="4307791" cy="44854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21B30C-C9C2-4F37-B5C2-F10876A3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39964"/>
            <a:ext cx="7031236" cy="14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404" y="2407237"/>
            <a:ext cx="4060978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240" y="3453186"/>
            <a:ext cx="4311142" cy="3451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7755" y="2407237"/>
            <a:ext cx="4057629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591" y="3453186"/>
            <a:ext cx="4307793" cy="3451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20D1A-96F2-47D3-9302-DF52F95E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442F9-E55D-435D-9CD6-FC3CFC15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78F35F-9E31-43EB-90BC-0EA0D1F2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3402211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823164"/>
            <a:ext cx="5141119" cy="6081339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3402211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D7A724-F784-4B43-AB69-DB650CDB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4493209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131" y="828105"/>
            <a:ext cx="4050588" cy="6076398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4493209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3612B-5FA7-4550-87D8-30B266F5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191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148" y="842580"/>
            <a:ext cx="7031236" cy="142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2419096"/>
            <a:ext cx="8770144" cy="448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38" y="7006700"/>
            <a:ext cx="23563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241" y="7006144"/>
            <a:ext cx="626258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449" y="419983"/>
            <a:ext cx="2179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972E037-0A77-443F-BE72-1887B0B3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hdr="0"/>
  <p:txStyles>
    <p:titleStyle>
      <a:lvl1pPr algn="r" defTabSz="1007943" rtl="0" eaLnBrk="1" latinLnBrk="0" hangingPunct="1">
        <a:lnSpc>
          <a:spcPct val="90000"/>
        </a:lnSpc>
        <a:spcBef>
          <a:spcPct val="0"/>
        </a:spcBef>
        <a:buNone/>
        <a:defRPr sz="440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39429" y="6833946"/>
            <a:ext cx="2007125" cy="403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600"/>
              </a:spcAft>
            </a:pPr>
            <a:r>
              <a:rPr lang="en-US" sz="1050" dirty="0"/>
              <a:t>2017-11-09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5242" y="6833946"/>
            <a:ext cx="5771156" cy="403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W. M. Keck Observatory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6555" y="6833945"/>
            <a:ext cx="873054" cy="402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8378F35F-9E31-43EB-90BC-0EA0D1F2ECB7}" type="slidenum">
              <a:rPr lang="en-US" sz="1050" smtClean="0"/>
              <a:pPr lvl="0">
                <a:spcAft>
                  <a:spcPts val="600"/>
                </a:spcAft>
              </a:pPr>
              <a:t>1</a:t>
            </a:fld>
            <a:endParaRPr lang="en-US" sz="105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904875"/>
            <a:ext cx="5770563" cy="5756275"/>
          </a:xfrm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defTabSz="914400">
              <a:buNone/>
            </a:pPr>
            <a:r>
              <a:rPr lang="en-US" sz="3300" dirty="0"/>
              <a:t>Introduction </a:t>
            </a:r>
            <a:br>
              <a:rPr lang="en-US" sz="3300" dirty="0"/>
            </a:br>
            <a:r>
              <a:rPr lang="en-US" sz="3300" dirty="0"/>
              <a:t>to</a:t>
            </a:r>
            <a:br>
              <a:rPr lang="en-US" sz="3300" dirty="0"/>
            </a:br>
            <a:r>
              <a:rPr lang="en-US" sz="3300" dirty="0"/>
              <a:t>Parallel Processing in Python</a:t>
            </a:r>
            <a:br>
              <a:rPr lang="en-US" sz="3300" dirty="0"/>
            </a:br>
            <a:br>
              <a:rPr lang="en-US" sz="3300" dirty="0"/>
            </a:br>
            <a:r>
              <a:rPr lang="en-US" sz="1400" dirty="0"/>
              <a:t>Shui Hung Kwok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W. M. Keck Observatory</a:t>
            </a:r>
            <a:br>
              <a:rPr lang="en-US" sz="1400" dirty="0"/>
            </a:br>
            <a:r>
              <a:rPr lang="en-US" sz="1400" dirty="0"/>
              <a:t>2017-11-9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3" y="1763927"/>
            <a:ext cx="9260682" cy="2625510"/>
          </a:xfrm>
        </p:spPr>
        <p:txBody>
          <a:bodyPr>
            <a:normAutofit/>
          </a:bodyPr>
          <a:lstStyle/>
          <a:p>
            <a:r>
              <a:rPr lang="en-US" dirty="0"/>
              <a:t>Provides a lazy evaluation</a:t>
            </a:r>
          </a:p>
          <a:p>
            <a:r>
              <a:rPr lang="en-US" dirty="0"/>
              <a:t>Provides a stream of data (huge or endless)</a:t>
            </a:r>
          </a:p>
          <a:p>
            <a:r>
              <a:rPr lang="en-US" dirty="0"/>
              <a:t>Compliant with iterator protocol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next, </a:t>
            </a:r>
            <a:r>
              <a:rPr lang="en-US" dirty="0" err="1"/>
              <a:t>StopIteration</a:t>
            </a:r>
            <a:endParaRPr lang="en-US" dirty="0"/>
          </a:p>
          <a:p>
            <a:pPr marL="50386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78F35F-9E31-43EB-90BC-0EA0D1F2ECB7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713" y="4465638"/>
            <a:ext cx="46482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15888" lvl="1" indent="53975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fib():</a:t>
            </a:r>
          </a:p>
          <a:p>
            <a:pPr marL="690563" lvl="1" indent="53975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pPr marL="690563" lvl="1" indent="53975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1144588" indent="53975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yield b</a:t>
            </a:r>
          </a:p>
          <a:p>
            <a:pPr marL="1144588" indent="53975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 = b, a + b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2712" y="4465635"/>
            <a:ext cx="4495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fib()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 in range(10):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next(fib)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37D9-2BAB-4C02-9B36-E203EE96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148" y="842579"/>
            <a:ext cx="7119441" cy="1425324"/>
          </a:xfrm>
        </p:spPr>
        <p:txBody>
          <a:bodyPr>
            <a:normAutofit/>
          </a:bodyPr>
          <a:lstStyle/>
          <a:p>
            <a:r>
              <a:rPr lang="en-US" dirty="0"/>
              <a:t>Coroutines with Generators</a:t>
            </a:r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25488"/>
              </p:ext>
            </p:extLst>
          </p:nvPr>
        </p:nvGraphicFramePr>
        <p:xfrm>
          <a:off x="567035" y="2690806"/>
          <a:ext cx="8946554" cy="389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8E3F-E2DD-4879-B8EE-7839378A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2017-11-08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57CC-E761-4CB0-BC85-7F17536B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W. M. Keck Observatory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2CA1-11C3-4831-B66A-5CFB1688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C2C500-19DF-4D17-95B8-C459E732C08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42579"/>
            <a:ext cx="7119441" cy="14253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Sequential – Non-sequential</a:t>
            </a:r>
          </a:p>
        </p:txBody>
      </p:sp>
      <p:graphicFrame>
        <p:nvGraphicFramePr>
          <p:cNvPr id="1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725543"/>
              </p:ext>
            </p:extLst>
          </p:nvPr>
        </p:nvGraphicFramePr>
        <p:xfrm>
          <a:off x="567035" y="2690806"/>
          <a:ext cx="8946554" cy="389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dirty="0"/>
              <a:t>2017-11-08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dirty="0"/>
              <a:t>W. M. Keck Observatory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5C2C500-19DF-4D17-95B8-C459E732C08E}" type="slidenum">
              <a:rPr lang="en-US" smtClean="0"/>
              <a:pPr lv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B84DB5-0A8D-419E-AE86-8602321D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10B53C-4645-458E-8BE8-FAF1D5E69B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5889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7035" y="1175247"/>
            <a:ext cx="2734091" cy="5675125"/>
          </a:xfrm>
        </p:spPr>
        <p:txBody>
          <a:bodyPr>
            <a:normAutofit/>
          </a:bodyPr>
          <a:lstStyle/>
          <a:p>
            <a:r>
              <a:rPr lang="en-US" sz="3100" dirty="0"/>
              <a:t>Context Switching</a:t>
            </a:r>
          </a:p>
        </p:txBody>
      </p:sp>
      <p:graphicFrame>
        <p:nvGraphicFramePr>
          <p:cNvPr id="1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3967"/>
              </p:ext>
            </p:extLst>
          </p:nvPr>
        </p:nvGraphicFramePr>
        <p:xfrm>
          <a:off x="3868162" y="1242446"/>
          <a:ext cx="5294969" cy="560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2017-11-08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W. M. Keck Observatory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5C2C500-19DF-4D17-95B8-C459E732C08E}" type="slidenum">
              <a:rPr lang="en-US" smtClean="0"/>
              <a:pPr lv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94148" y="842579"/>
            <a:ext cx="7119441" cy="14253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Inter-Process Communication</a:t>
            </a:r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003606"/>
              </p:ext>
            </p:extLst>
          </p:nvPr>
        </p:nvGraphicFramePr>
        <p:xfrm>
          <a:off x="567035" y="2690806"/>
          <a:ext cx="8946554" cy="389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2017-11-08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W. M. Keck Observatory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5C2C500-19DF-4D17-95B8-C459E732C08E}" type="slidenum">
              <a:rPr lang="en-US" smtClean="0"/>
              <a:pPr lv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42579"/>
            <a:ext cx="7119441" cy="14253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Synchronization</a:t>
            </a: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526326"/>
              </p:ext>
            </p:extLst>
          </p:nvPr>
        </p:nvGraphicFramePr>
        <p:xfrm>
          <a:off x="567035" y="2690806"/>
          <a:ext cx="8946554" cy="389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5C2C500-19DF-4D17-95B8-C459E732C08E}" type="slidenum">
              <a:rPr lang="en-US" smtClean="0"/>
              <a:pPr lv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162AC6-9EBA-47A1-AF32-ADE01FA53C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58893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B84DB5-0A8D-419E-AE86-8602321D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10B53C-4645-458E-8BE8-FAF1D5E69B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5889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8378F35F-9E31-43EB-90BC-0EA0D1F2ECB7}" type="slidenum">
              <a:rPr lang="en-US" sz="1050" smtClean="0"/>
              <a:pPr lvl="0">
                <a:spcAft>
                  <a:spcPts val="600"/>
                </a:spcAft>
              </a:pPr>
              <a:t>6</a:t>
            </a:fld>
            <a:endParaRPr lang="en-US" sz="105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67035" y="1175247"/>
            <a:ext cx="2734091" cy="5675125"/>
          </a:xfrm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defTabSz="914400">
              <a:buNone/>
            </a:pPr>
            <a:r>
              <a:rPr lang="en-US" sz="2400" dirty="0"/>
              <a:t>Asynchronous tasks</a:t>
            </a:r>
          </a:p>
        </p:txBody>
      </p:sp>
      <p:graphicFrame>
        <p:nvGraphicFramePr>
          <p:cNvPr id="8" name="Text Placeholder 2"/>
          <p:cNvGraphicFramePr/>
          <p:nvPr>
            <p:extLst>
              <p:ext uri="{D42A27DB-BD31-4B8C-83A1-F6EECF244321}">
                <p14:modId xmlns:p14="http://schemas.microsoft.com/office/powerpoint/2010/main" val="1813283467"/>
              </p:ext>
            </p:extLst>
          </p:nvPr>
        </p:nvGraphicFramePr>
        <p:xfrm>
          <a:off x="3868162" y="1242446"/>
          <a:ext cx="5294969" cy="560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7B84DB5-0A8D-419E-AE86-8602321D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310B53C-4645-458E-8BE8-FAF1D5E69B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5889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7035" y="1175247"/>
            <a:ext cx="2734091" cy="5675125"/>
          </a:xfrm>
        </p:spPr>
        <p:txBody>
          <a:bodyPr>
            <a:normAutofit/>
          </a:bodyPr>
          <a:lstStyle/>
          <a:p>
            <a:r>
              <a:rPr lang="en-US" sz="3100" dirty="0"/>
              <a:t>Process vs Thread</a:t>
            </a:r>
          </a:p>
        </p:txBody>
      </p:sp>
      <p:graphicFrame>
        <p:nvGraphicFramePr>
          <p:cNvPr id="2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785261"/>
              </p:ext>
            </p:extLst>
          </p:nvPr>
        </p:nvGraphicFramePr>
        <p:xfrm>
          <a:off x="3868162" y="1242446"/>
          <a:ext cx="5294969" cy="560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2017-11-08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W. M. Keck Observatory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D5C2C500-19DF-4D17-95B8-C459E732C08E}" type="slidenum">
              <a:rPr lang="en-US" smtClean="0"/>
              <a:pPr lvl="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>
            <a:extLst>
              <a:ext uri="{FF2B5EF4-FFF2-40B4-BE49-F238E27FC236}">
                <a16:creationId xmlns:a16="http://schemas.microsoft.com/office/drawing/2014/main" id="{41162AC6-9EBA-47A1-AF32-ADE01FA53C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5889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8378F35F-9E31-43EB-90BC-0EA0D1F2ECB7}" type="slidenum">
              <a:rPr lang="en-US" sz="1050" smtClean="0"/>
              <a:pPr lvl="0">
                <a:spcAft>
                  <a:spcPts val="600"/>
                </a:spcAft>
              </a:pPr>
              <a:t>8</a:t>
            </a:fld>
            <a:endParaRPr lang="en-US" sz="105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4148" y="842579"/>
            <a:ext cx="7119441" cy="1425324"/>
          </a:xfrm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defTabSz="914400">
              <a:buNone/>
            </a:pPr>
            <a:r>
              <a:rPr lang="en-US" sz="4000"/>
              <a:t>Processes</a:t>
            </a:r>
          </a:p>
        </p:txBody>
      </p:sp>
      <p:graphicFrame>
        <p:nvGraphicFramePr>
          <p:cNvPr id="23" name="Text Placeholder 2"/>
          <p:cNvGraphicFramePr/>
          <p:nvPr>
            <p:extLst>
              <p:ext uri="{D42A27DB-BD31-4B8C-83A1-F6EECF244321}">
                <p14:modId xmlns:p14="http://schemas.microsoft.com/office/powerpoint/2010/main" val="2330598311"/>
              </p:ext>
            </p:extLst>
          </p:nvPr>
        </p:nvGraphicFramePr>
        <p:xfrm>
          <a:off x="567035" y="2690806"/>
          <a:ext cx="8946554" cy="389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>
            <a:extLst>
              <a:ext uri="{FF2B5EF4-FFF2-40B4-BE49-F238E27FC236}">
                <a16:creationId xmlns:a16="http://schemas.microsoft.com/office/drawing/2014/main" id="{41162AC6-9EBA-47A1-AF32-ADE01FA53C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5889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6840" y="7006698"/>
            <a:ext cx="2406749" cy="40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/>
              <a:t>2017-11-08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035" y="7006142"/>
            <a:ext cx="6426398" cy="402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050"/>
              <a:t>W. M. Keck Observatory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449" y="419981"/>
            <a:ext cx="2268140" cy="402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8378F35F-9E31-43EB-90BC-0EA0D1F2ECB7}" type="slidenum">
              <a:rPr lang="en-US" sz="1050" smtClean="0"/>
              <a:pPr lvl="0">
                <a:spcAft>
                  <a:spcPts val="600"/>
                </a:spcAft>
              </a:pPr>
              <a:t>9</a:t>
            </a:fld>
            <a:endParaRPr lang="en-US" sz="105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4148" y="842579"/>
            <a:ext cx="7119441" cy="1425324"/>
          </a:xfrm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defTabSz="914400">
              <a:buNone/>
            </a:pPr>
            <a:r>
              <a:rPr lang="en-US" sz="4000"/>
              <a:t>Threads</a:t>
            </a:r>
          </a:p>
        </p:txBody>
      </p:sp>
      <p:graphicFrame>
        <p:nvGraphicFramePr>
          <p:cNvPr id="19" name="Text Placeholder 2"/>
          <p:cNvGraphicFramePr/>
          <p:nvPr>
            <p:extLst>
              <p:ext uri="{D42A27DB-BD31-4B8C-83A1-F6EECF244321}">
                <p14:modId xmlns:p14="http://schemas.microsoft.com/office/powerpoint/2010/main" val="2029025583"/>
              </p:ext>
            </p:extLst>
          </p:nvPr>
        </p:nvGraphicFramePr>
        <p:xfrm>
          <a:off x="567035" y="2690806"/>
          <a:ext cx="8946554" cy="389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1859</TotalTime>
  <Words>382</Words>
  <Application>Microsoft Office PowerPoint</Application>
  <PresentationFormat>Custom</PresentationFormat>
  <Paragraphs>118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Microsoft YaHei</vt:lpstr>
      <vt:lpstr>Arial</vt:lpstr>
      <vt:lpstr>Calibri</vt:lpstr>
      <vt:lpstr>Century Gothic</vt:lpstr>
      <vt:lpstr>Courier New</vt:lpstr>
      <vt:lpstr>Lucida Sans</vt:lpstr>
      <vt:lpstr>Lucida Sans Unicode</vt:lpstr>
      <vt:lpstr>StarSymbol</vt:lpstr>
      <vt:lpstr>Tahoma</vt:lpstr>
      <vt:lpstr>Times New Roman</vt:lpstr>
      <vt:lpstr>Vapor Trail</vt:lpstr>
      <vt:lpstr>Introduction  to Parallel Processing in Python  Shui Hung Kwok  W. M. Keck Observatory 2017-11-9  </vt:lpstr>
      <vt:lpstr>Sequential – Non-sequential</vt:lpstr>
      <vt:lpstr>Context Switching</vt:lpstr>
      <vt:lpstr>Inter-Process Communication</vt:lpstr>
      <vt:lpstr>Synchronization</vt:lpstr>
      <vt:lpstr>Asynchronous tasks</vt:lpstr>
      <vt:lpstr>Process vs Thread</vt:lpstr>
      <vt:lpstr>Processes</vt:lpstr>
      <vt:lpstr>Threads</vt:lpstr>
      <vt:lpstr>Generators</vt:lpstr>
      <vt:lpstr>Coroutines with Generators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in Python</dc:title>
  <dc:creator>Shui Hung Kwok</dc:creator>
  <cp:lastModifiedBy>Shui Hung Kwok</cp:lastModifiedBy>
  <cp:revision>45</cp:revision>
  <dcterms:created xsi:type="dcterms:W3CDTF">2017-10-28T15:17:40Z</dcterms:created>
  <dcterms:modified xsi:type="dcterms:W3CDTF">2017-11-09T21:04:37Z</dcterms:modified>
</cp:coreProperties>
</file>