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BE9E93"/>
    <a:srgbClr val="BEB0B3"/>
    <a:srgbClr val="BD9583"/>
    <a:srgbClr val="DEB0A6"/>
    <a:srgbClr val="BFBAC4"/>
    <a:srgbClr val="BD9B8E"/>
    <a:srgbClr val="C68B7F"/>
    <a:srgbClr val="BC8D76"/>
    <a:srgbClr val="996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5BF2-D0FF-4DF7-5736-16F27085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3E1BE-F9B4-5C36-E1F7-E4174C40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4A42-09FB-8B4A-E56B-40F23441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BE250-96F0-6994-B1E1-8A3AB44A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BBB59-6910-5A46-7CBE-C8428C5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8A00C-5D70-DAEC-3921-00872D44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70F18-9449-8007-4713-D4E5C6FA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96EBF-4BD1-268C-4987-14B98F26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247D7-D107-37E0-4B1A-12F18BF5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33B6-2949-B270-0359-BCDF52E9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F9894-E7E4-664D-6DF0-77913F92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891DE-035E-578D-F154-99728F99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3CDC-5B1F-492D-512F-37535176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9073A-EC7C-3515-4118-F97DCD8B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98C82-5DB9-FD58-D18E-C79CB41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AC787-0138-EC37-A563-A58CC82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F32A4-D667-EF7E-0E73-69CF4F75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27E6D-A4FE-7842-273C-BA19D810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9BB2E-3F90-2A7C-6D3A-43FEDDF7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F7EF9-8852-7A9F-D385-D963901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357B-1FF4-1E42-76F2-8B43B47E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55AB0-E4DC-F27C-8B55-085E703F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D520-9D6F-A005-FB30-84494137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DEBED-3529-E208-6C37-69CEB33E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9CB3-B3BF-C44E-A51C-20805F7D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9EB5-8D9B-BB29-9532-6FD51F98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932DC-5243-AAF9-9E6A-CD4DB3F2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7DE33-1432-0727-51C6-BB4CB597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7FFF5-AD84-B667-D6A8-9A410059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32236-38FC-8859-323F-06E9B841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42F63-D23A-FD21-BEF0-47F0FDE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38E7-4B9A-065A-44E7-D7A146AF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4A42D-6D88-67A3-916C-AD952557C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ED597-759D-B248-7059-051BCB71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DB586C-4AD2-AD57-7DEA-61CF78EDD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B72894-F405-29E5-749C-7BDAC029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92E8A2-24F3-012B-A8D2-0A5714C0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713163-FC24-D837-A569-96375322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F2D28-402B-C6D5-DEE3-F298C026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55313-A746-8A93-82F6-64CAA238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2D0DA7-6C9E-1094-31D4-7EFC9267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5E514-0713-A4A0-E260-BBF88A4C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5B57C-C9EC-341C-3DF5-9C51D247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0BB6CD-1508-973B-0363-AAAA93C1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68D9CD-4C61-2955-E9D0-3CAB93B0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8EB57-2D27-A4B1-B942-88C9A892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7A35-F58F-2A55-4546-7BFDBC92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A3C0D-1DC8-B9F9-6A23-214A205E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1EC0E-B41B-64F5-2602-9EA4DBEA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A2101-F062-CB0A-6509-83BA9B18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7A9D2-DE56-16B4-8C5A-C688E8FF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8DB03-2E9D-09AD-0DBF-FADEE932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270D6-35B6-F58E-8DDD-5F954CD7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508600-B268-35F1-5B76-0B5C0702F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21B7A-C467-1399-4CB1-A5D4084F9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3C4DC-EA79-5A1F-92FE-4AA09B35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18415-D601-221D-C574-5B129E8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30649-C69F-BD5C-78C8-C4246187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4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933">
              <a:srgbClr val="C68B7F"/>
            </a:gs>
            <a:gs pos="99867">
              <a:srgbClr val="C7D5ED"/>
            </a:gs>
            <a:gs pos="99734">
              <a:srgbClr val="C7D5ED"/>
            </a:gs>
            <a:gs pos="99468">
              <a:srgbClr val="C7D5ED"/>
            </a:gs>
            <a:gs pos="98937">
              <a:srgbClr val="C6D4ED"/>
            </a:gs>
            <a:gs pos="97875">
              <a:srgbClr val="C4D3EC"/>
            </a:gs>
            <a:gs pos="95750">
              <a:srgbClr val="C0D0EB"/>
            </a:gs>
            <a:gs pos="100000">
              <a:srgbClr val="B9CBE9"/>
            </a:gs>
            <a:gs pos="0">
              <a:srgbClr val="BC8D76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91AEDA-9066-3820-AED0-16ED422B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BD737-A9D1-7484-A4CB-FF114472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0D4CB-6EC2-6419-BB55-506ED1CD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06E2-2234-4B34-9C84-87A3447CC6B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AD2C3-00D9-94E2-302E-059478CCB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AC4F0-D9FE-591B-92D4-14E4EBD54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35D6-8FB4-42E7-AAA4-B03293B0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933">
              <a:srgbClr val="C68B7F"/>
            </a:gs>
            <a:gs pos="99867">
              <a:srgbClr val="C7D5ED"/>
            </a:gs>
            <a:gs pos="99734">
              <a:srgbClr val="C7D5ED"/>
            </a:gs>
            <a:gs pos="99468">
              <a:srgbClr val="C7D5ED"/>
            </a:gs>
            <a:gs pos="98937">
              <a:srgbClr val="C6D4ED"/>
            </a:gs>
            <a:gs pos="97875">
              <a:srgbClr val="C4D3EC"/>
            </a:gs>
            <a:gs pos="100000">
              <a:srgbClr val="C0D0EB"/>
            </a:gs>
            <a:gs pos="100000">
              <a:srgbClr val="B9CBE9"/>
            </a:gs>
            <a:gs pos="28000">
              <a:srgbClr val="BC8D76"/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F7FC4B0-D320-48A5-4E26-97D74793E329}"/>
              </a:ext>
            </a:extLst>
          </p:cNvPr>
          <p:cNvSpPr/>
          <p:nvPr/>
        </p:nvSpPr>
        <p:spPr>
          <a:xfrm>
            <a:off x="0" y="4502002"/>
            <a:ext cx="12237241" cy="1674298"/>
          </a:xfrm>
          <a:custGeom>
            <a:avLst/>
            <a:gdLst>
              <a:gd name="connsiteX0" fmla="*/ 32657 w 12237241"/>
              <a:gd name="connsiteY0" fmla="*/ 333258 h 1674298"/>
              <a:gd name="connsiteX1" fmla="*/ 3973285 w 12237241"/>
              <a:gd name="connsiteY1" fmla="*/ 1291201 h 1674298"/>
              <a:gd name="connsiteX2" fmla="*/ 6553200 w 12237241"/>
              <a:gd name="connsiteY2" fmla="*/ 6686 h 1674298"/>
              <a:gd name="connsiteX3" fmla="*/ 7848600 w 12237241"/>
              <a:gd name="connsiteY3" fmla="*/ 812229 h 1674298"/>
              <a:gd name="connsiteX4" fmla="*/ 10036628 w 12237241"/>
              <a:gd name="connsiteY4" fmla="*/ 1378286 h 1674298"/>
              <a:gd name="connsiteX5" fmla="*/ 11440885 w 12237241"/>
              <a:gd name="connsiteY5" fmla="*/ 1073486 h 1674298"/>
              <a:gd name="connsiteX6" fmla="*/ 11778342 w 12237241"/>
              <a:gd name="connsiteY6" fmla="*/ 431229 h 1674298"/>
              <a:gd name="connsiteX7" fmla="*/ 12224657 w 12237241"/>
              <a:gd name="connsiteY7" fmla="*/ 126429 h 1674298"/>
              <a:gd name="connsiteX8" fmla="*/ 12083142 w 12237241"/>
              <a:gd name="connsiteY8" fmla="*/ 202629 h 1674298"/>
              <a:gd name="connsiteX9" fmla="*/ 11756571 w 12237241"/>
              <a:gd name="connsiteY9" fmla="*/ 1498029 h 1674298"/>
              <a:gd name="connsiteX10" fmla="*/ 10940142 w 12237241"/>
              <a:gd name="connsiteY10" fmla="*/ 1476258 h 1674298"/>
              <a:gd name="connsiteX11" fmla="*/ 10025742 w 12237241"/>
              <a:gd name="connsiteY11" fmla="*/ 1661315 h 1674298"/>
              <a:gd name="connsiteX12" fmla="*/ 7892142 w 12237241"/>
              <a:gd name="connsiteY12" fmla="*/ 1062601 h 1674298"/>
              <a:gd name="connsiteX13" fmla="*/ 6422571 w 12237241"/>
              <a:gd name="connsiteY13" fmla="*/ 507429 h 1674298"/>
              <a:gd name="connsiteX14" fmla="*/ 4506685 w 12237241"/>
              <a:gd name="connsiteY14" fmla="*/ 1421829 h 1674298"/>
              <a:gd name="connsiteX15" fmla="*/ 2558142 w 12237241"/>
              <a:gd name="connsiteY15" fmla="*/ 1269429 h 1674298"/>
              <a:gd name="connsiteX16" fmla="*/ 0 w 12237241"/>
              <a:gd name="connsiteY16" fmla="*/ 648943 h 16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37241" h="1674298">
                <a:moveTo>
                  <a:pt x="32657" y="333258"/>
                </a:moveTo>
                <a:cubicBezTo>
                  <a:pt x="1459592" y="839444"/>
                  <a:pt x="2886528" y="1345630"/>
                  <a:pt x="3973285" y="1291201"/>
                </a:cubicBezTo>
                <a:cubicBezTo>
                  <a:pt x="5060042" y="1236772"/>
                  <a:pt x="5907314" y="86515"/>
                  <a:pt x="6553200" y="6686"/>
                </a:cubicBezTo>
                <a:cubicBezTo>
                  <a:pt x="7199086" y="-73143"/>
                  <a:pt x="7268029" y="583629"/>
                  <a:pt x="7848600" y="812229"/>
                </a:cubicBezTo>
                <a:cubicBezTo>
                  <a:pt x="8429171" y="1040829"/>
                  <a:pt x="9437914" y="1334743"/>
                  <a:pt x="10036628" y="1378286"/>
                </a:cubicBezTo>
                <a:cubicBezTo>
                  <a:pt x="10635342" y="1421829"/>
                  <a:pt x="11150599" y="1231329"/>
                  <a:pt x="11440885" y="1073486"/>
                </a:cubicBezTo>
                <a:cubicBezTo>
                  <a:pt x="11731171" y="915643"/>
                  <a:pt x="11647713" y="589072"/>
                  <a:pt x="11778342" y="431229"/>
                </a:cubicBezTo>
                <a:cubicBezTo>
                  <a:pt x="11908971" y="273386"/>
                  <a:pt x="12173857" y="164529"/>
                  <a:pt x="12224657" y="126429"/>
                </a:cubicBezTo>
                <a:cubicBezTo>
                  <a:pt x="12275457" y="88329"/>
                  <a:pt x="12161156" y="-25971"/>
                  <a:pt x="12083142" y="202629"/>
                </a:cubicBezTo>
                <a:cubicBezTo>
                  <a:pt x="12005128" y="431229"/>
                  <a:pt x="11947071" y="1285758"/>
                  <a:pt x="11756571" y="1498029"/>
                </a:cubicBezTo>
                <a:cubicBezTo>
                  <a:pt x="11566071" y="1710301"/>
                  <a:pt x="11228614" y="1449044"/>
                  <a:pt x="10940142" y="1476258"/>
                </a:cubicBezTo>
                <a:cubicBezTo>
                  <a:pt x="10651671" y="1503472"/>
                  <a:pt x="10533742" y="1730258"/>
                  <a:pt x="10025742" y="1661315"/>
                </a:cubicBezTo>
                <a:cubicBezTo>
                  <a:pt x="9517742" y="1592372"/>
                  <a:pt x="8492670" y="1254915"/>
                  <a:pt x="7892142" y="1062601"/>
                </a:cubicBezTo>
                <a:cubicBezTo>
                  <a:pt x="7291614" y="870287"/>
                  <a:pt x="6986814" y="447558"/>
                  <a:pt x="6422571" y="507429"/>
                </a:cubicBezTo>
                <a:cubicBezTo>
                  <a:pt x="5858328" y="567300"/>
                  <a:pt x="5150757" y="1294829"/>
                  <a:pt x="4506685" y="1421829"/>
                </a:cubicBezTo>
                <a:cubicBezTo>
                  <a:pt x="3862614" y="1548829"/>
                  <a:pt x="3309256" y="1398243"/>
                  <a:pt x="2558142" y="1269429"/>
                </a:cubicBezTo>
                <a:cubicBezTo>
                  <a:pt x="1807028" y="1140615"/>
                  <a:pt x="420914" y="750543"/>
                  <a:pt x="0" y="648943"/>
                </a:cubicBezTo>
              </a:path>
            </a:pathLst>
          </a:custGeom>
          <a:solidFill>
            <a:srgbClr val="BEB0B3"/>
          </a:solidFill>
          <a:ln>
            <a:solidFill>
              <a:srgbClr val="C68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61703B-B23F-4E98-0F1D-BA3DF4386974}"/>
              </a:ext>
            </a:extLst>
          </p:cNvPr>
          <p:cNvSpPr txBox="1"/>
          <p:nvPr/>
        </p:nvSpPr>
        <p:spPr>
          <a:xfrm>
            <a:off x="1558848" y="1377291"/>
            <a:ext cx="5151120" cy="357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苏炳添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在东京奥运会半决赛中，苏炳添跑出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的成绩获小组第一，震惊世界，该成绩比他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的亚洲纪录快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秒，百米飞人世界排名居第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他超越了年龄，超越了伤病，超越体能的局限，被称为中国飞人，亚洲之光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-font"/>
              </a:rPr>
              <a:t>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7CB3D2-376B-6A17-10A8-39D09F532F29}"/>
              </a:ext>
            </a:extLst>
          </p:cNvPr>
          <p:cNvSpPr/>
          <p:nvPr/>
        </p:nvSpPr>
        <p:spPr>
          <a:xfrm>
            <a:off x="1624176" y="2205493"/>
            <a:ext cx="2510232" cy="406534"/>
          </a:xfrm>
          <a:prstGeom prst="rect">
            <a:avLst/>
          </a:prstGeom>
          <a:solidFill>
            <a:srgbClr val="9963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中国男子短跑运动员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CDACDD5C-3F52-D7BC-AAF4-647680B4CD7C}"/>
              </a:ext>
            </a:extLst>
          </p:cNvPr>
          <p:cNvSpPr/>
          <p:nvPr/>
        </p:nvSpPr>
        <p:spPr>
          <a:xfrm>
            <a:off x="10694139" y="402484"/>
            <a:ext cx="1295400" cy="1143051"/>
          </a:xfrm>
          <a:prstGeom prst="star5">
            <a:avLst/>
          </a:prstGeom>
          <a:solidFill>
            <a:srgbClr val="BD9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38127E3-8CA6-A2AE-127A-887BF2CE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300" b="93300" l="9773" r="89773">
                        <a14:foregroundMark x1="36136" y1="44233" x2="36136" y2="44233"/>
                        <a14:foregroundMark x1="46000" y1="43967" x2="46000" y2="43967"/>
                        <a14:foregroundMark x1="53091" y1="52467" x2="53091" y2="52467"/>
                        <a14:foregroundMark x1="54773" y1="54833" x2="54773" y2="54833"/>
                        <a14:foregroundMark x1="44909" y1="83200" x2="44909" y2="83200"/>
                        <a14:foregroundMark x1="44909" y1="83200" x2="44909" y2="83200"/>
                        <a14:foregroundMark x1="56091" y1="80967" x2="56091" y2="80967"/>
                        <a14:foregroundMark x1="45545" y1="90733" x2="45545" y2="90733"/>
                        <a14:foregroundMark x1="45545" y1="90733" x2="45545" y2="90733"/>
                        <a14:foregroundMark x1="45136" y1="86500" x2="45136" y2="86500"/>
                        <a14:foregroundMark x1="44273" y1="92633" x2="44273" y2="92633"/>
                        <a14:backgroundMark x1="30727" y1="73433" x2="30727" y2="73433"/>
                        <a14:backgroundMark x1="14864" y1="81933" x2="14864" y2="81933"/>
                        <a14:backgroundMark x1="59727" y1="63033" x2="59727" y2="63033"/>
                        <a14:backgroundMark x1="59727" y1="63033" x2="59727" y2="63033"/>
                        <a14:backgroundMark x1="61682" y1="75000" x2="61682" y2="75000"/>
                        <a14:backgroundMark x1="61682" y1="75000" x2="61682" y2="75000"/>
                        <a14:backgroundMark x1="66409" y1="86033" x2="66409" y2="86033"/>
                        <a14:backgroundMark x1="66409" y1="86033" x2="66409" y2="86033"/>
                        <a14:backgroundMark x1="59955" y1="71200" x2="59955" y2="71200"/>
                        <a14:backgroundMark x1="59955" y1="71200" x2="59955" y2="71200"/>
                        <a14:backgroundMark x1="64227" y1="81933" x2="64227" y2="81933"/>
                        <a14:backgroundMark x1="64227" y1="81933" x2="64227" y2="81933"/>
                        <a14:backgroundMark x1="63818" y1="79567" x2="63818" y2="79567"/>
                        <a14:backgroundMark x1="63818" y1="79567" x2="63818" y2="79567"/>
                        <a14:backgroundMark x1="67045" y1="90900" x2="67045" y2="90900"/>
                        <a14:backgroundMark x1="67045" y1="90900" x2="67045" y2="90900"/>
                        <a14:backgroundMark x1="28818" y1="78467" x2="28818" y2="78467"/>
                        <a14:backgroundMark x1="28818" y1="78467" x2="28818" y2="78467"/>
                        <a14:backgroundMark x1="25364" y1="76100" x2="25364" y2="76100"/>
                        <a14:backgroundMark x1="25364" y1="76100" x2="25364" y2="76100"/>
                        <a14:backgroundMark x1="35909" y1="76733" x2="35909" y2="76733"/>
                        <a14:backgroundMark x1="35909" y1="76733" x2="35909" y2="76733"/>
                        <a14:backgroundMark x1="26455" y1="87767" x2="26455" y2="87767"/>
                        <a14:backgroundMark x1="26455" y1="87767" x2="26455" y2="87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28" y="-1767573"/>
            <a:ext cx="5318497" cy="69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77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-apple-system-font</vt:lpstr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</dc:creator>
  <cp:lastModifiedBy>Microsoft Office User</cp:lastModifiedBy>
  <cp:revision>3</cp:revision>
  <dcterms:created xsi:type="dcterms:W3CDTF">2022-08-28T05:02:27Z</dcterms:created>
  <dcterms:modified xsi:type="dcterms:W3CDTF">2022-08-28T12:17:33Z</dcterms:modified>
</cp:coreProperties>
</file>