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A5F7C-1322-4B66-8450-7876D2900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43D98E-330D-4D32-B544-886F00CA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A193A-131E-4305-914B-3793F24F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A932-5078-488C-865F-1D00F95070B5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23ABA7-D4AB-4182-BBFF-D1E30F60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048D6-19F6-45AD-A7F1-CD80D1F7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5FE7-D13A-474F-A997-82871477D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07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4D39A-3569-401F-A7B9-27DDDDFE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4FF2DE-838B-425F-A2D4-DFD6DA226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D4319-A729-40EE-8BB7-3538A1B4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A932-5078-488C-865F-1D00F95070B5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BB25E-8D54-4930-91F0-ED4DA688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6262C-4B9D-4DFC-91D1-2056336C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5FE7-D13A-474F-A997-82871477D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0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50592B-8B37-49FE-8542-0FB1D8735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78253F-4229-4546-90FC-AE25BBDD1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FDB16-CDCC-408F-8741-A830D826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A932-5078-488C-865F-1D00F95070B5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72A2B-2E57-470C-B27F-91B05188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9A9A18-1FDC-4C03-8016-5B85319F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5FE7-D13A-474F-A997-82871477D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9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86489-67B1-42A0-971C-A48EE6F6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1C25B-65D3-445A-A356-E648A7F4B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07D7E-1CB4-4DE3-A5E3-DF86CEA7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A932-5078-488C-865F-1D00F95070B5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E54E0-7BB8-47EC-926A-92EF54E4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9836C-7884-4ECA-BFA9-A0EF3C63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5FE7-D13A-474F-A997-82871477D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8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08C20-39C4-40F5-856E-B82EB5F4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37563-1F6A-47C0-9A8B-78B4A978F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B4C94-AEF7-4BF6-8FCF-13A37400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A932-5078-488C-865F-1D00F95070B5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39D0E-07C1-4EBE-AA51-3A6997B3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D6C162-FAC2-4E4A-BEC2-3144104B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5FE7-D13A-474F-A997-82871477D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10722-E387-4A61-8E71-E7C08E26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4E317-CFFC-4FC7-AFB7-3A44B1B3F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B510CB-C7E0-475D-B2DA-0E3CA23A6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C0CE7-77B3-455D-BE08-594AA116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A932-5078-488C-865F-1D00F95070B5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3212D-85A5-4C41-B4A1-9A8A07A7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14828E-675B-46BD-B38A-D1850BCC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5FE7-D13A-474F-A997-82871477D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0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736AC-6485-4850-B25F-9093B87A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6A0B09-4CA6-412A-8A87-83E488293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21670C-13DB-4256-8DBB-CC5ABB46C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A2A008-18D0-4778-8708-FF96FD030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F31FCD-9661-4BE5-AE17-5CF16CC4B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F0EF35-EE72-4681-A6D0-9E0515D3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A932-5078-488C-865F-1D00F95070B5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59AE07-DAD0-4FB7-9E55-4BC4C0C4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A46F23-CCA7-4BA9-B14E-42656271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5FE7-D13A-474F-A997-82871477D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68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85E56-ADDF-4158-8194-31808DB4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158788-7CF0-4005-A837-26B77E03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A932-5078-488C-865F-1D00F95070B5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FC929F-B711-48C7-804A-82853831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E1D578-F866-45F4-8050-548E168D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5FE7-D13A-474F-A997-82871477D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56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5427EF-9D4E-421B-BFB0-51C6B76F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A932-5078-488C-865F-1D00F95070B5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292DB2-2B21-4D79-A5C3-D6887E0D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DB1282-9C5C-4459-A01B-6522B1F1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5FE7-D13A-474F-A997-82871477D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1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101C-1FE3-4481-A53C-2A1664C9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1FA910-4066-4BCC-9334-442A9313D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9D5B62-B690-4F5A-A9DA-24E0AACFF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0023BE-BBF8-42F2-BD30-59568D37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A932-5078-488C-865F-1D00F95070B5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8E8816-39EB-4AE3-9B34-85165529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D97BC-FC73-4F0C-B513-01ACAC24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5FE7-D13A-474F-A997-82871477D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2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986A2-239A-4AD5-97B1-2579F4DB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5A2BE4-EE1C-4CBA-ACCA-FFEE29F1C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024D56-15CD-4DF7-9BDD-1E369B1D6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4C3C2-D294-4EEF-A39E-A3551851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A932-5078-488C-865F-1D00F95070B5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B52697-5741-4481-AB29-8491D581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A7EC3-80BB-4F03-B174-0237DD8B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5FE7-D13A-474F-A997-82871477D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9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39EF5E-73C3-40F9-B5C6-D50D1FE9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66281-04DF-4D69-90DE-3947B91A9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D60CC-E73D-4C6B-9096-4C2546FA4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6A932-5078-488C-865F-1D00F95070B5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1268E-3DCC-4CB7-B506-D0476C98C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EB6B9-4F60-4008-8762-868DA1C32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95FE7-D13A-474F-A997-82871477D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8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BD6E0EF3-AC8C-44A0-BD42-FEB2ADAED0C9}"/>
              </a:ext>
            </a:extLst>
          </p:cNvPr>
          <p:cNvSpPr/>
          <p:nvPr/>
        </p:nvSpPr>
        <p:spPr>
          <a:xfrm>
            <a:off x="771786" y="444617"/>
            <a:ext cx="4035106" cy="6459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Json=</a:t>
            </a:r>
            <a:r>
              <a:rPr lang="en-US" altLang="ko-KR" sz="1200" dirty="0" err="1"/>
              <a:t>data_generator.getJsonData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id,password,url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45081777-0D3E-4790-AFED-32481DBDBD99}"/>
              </a:ext>
            </a:extLst>
          </p:cNvPr>
          <p:cNvSpPr/>
          <p:nvPr/>
        </p:nvSpPr>
        <p:spPr>
          <a:xfrm>
            <a:off x="771786" y="1824603"/>
            <a:ext cx="4093829" cy="9940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Dictionary=</a:t>
            </a:r>
            <a:r>
              <a:rPr lang="en-US" altLang="ko-KR" sz="1200" dirty="0" err="1"/>
              <a:t>data_generator.getFromJsonToDic</a:t>
            </a:r>
            <a:r>
              <a:rPr lang="en-US" altLang="ko-KR" sz="1200" dirty="0"/>
              <a:t>(json)</a:t>
            </a:r>
            <a:endParaRPr lang="ko-KR" altLang="en-US" sz="1200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E8CAE8B6-A57B-469C-900C-8EE1D53D6EEA}"/>
              </a:ext>
            </a:extLst>
          </p:cNvPr>
          <p:cNvSpPr/>
          <p:nvPr/>
        </p:nvSpPr>
        <p:spPr>
          <a:xfrm>
            <a:off x="650145" y="3552735"/>
            <a:ext cx="4945311" cy="6774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Obj_editor.exportObjFromDic</a:t>
            </a:r>
            <a:r>
              <a:rPr lang="en-US" altLang="ko-KR" dirty="0"/>
              <a:t>(</a:t>
            </a:r>
            <a:r>
              <a:rPr lang="en-US" altLang="ko-KR" dirty="0" err="1"/>
              <a:t>dictionary,id,savepath,inputfile,insertimage</a:t>
            </a:r>
            <a:r>
              <a:rPr lang="en-US" altLang="ko-KR" dirty="0"/>
              <a:t>…..)2page</a:t>
            </a:r>
            <a:r>
              <a:rPr lang="ko-KR" altLang="en-US" dirty="0"/>
              <a:t> 참조</a:t>
            </a: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D809F8CB-9F0D-4064-A979-BF5B147EEBBA}"/>
              </a:ext>
            </a:extLst>
          </p:cNvPr>
          <p:cNvSpPr/>
          <p:nvPr/>
        </p:nvSpPr>
        <p:spPr>
          <a:xfrm>
            <a:off x="1753298" y="4603459"/>
            <a:ext cx="2072081" cy="92488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Pipe joint hole .obj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BFAB18D-1A11-484D-8FE1-624450100602}"/>
              </a:ext>
            </a:extLst>
          </p:cNvPr>
          <p:cNvSpPr/>
          <p:nvPr/>
        </p:nvSpPr>
        <p:spPr>
          <a:xfrm>
            <a:off x="2210499" y="1241570"/>
            <a:ext cx="1266738" cy="486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json</a:t>
            </a:r>
            <a:endParaRPr lang="ko-KR" altLang="en-US" sz="1400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63D03457-B08B-499D-955A-6B5CB80A3054}"/>
              </a:ext>
            </a:extLst>
          </p:cNvPr>
          <p:cNvSpPr/>
          <p:nvPr/>
        </p:nvSpPr>
        <p:spPr>
          <a:xfrm>
            <a:off x="1581325" y="2915173"/>
            <a:ext cx="2252444" cy="486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dictionary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A180EA8-8BB5-4AFE-8119-EE8EE7DF9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70" t="27548" r="53349" b="9065"/>
          <a:stretch/>
        </p:blipFill>
        <p:spPr>
          <a:xfrm>
            <a:off x="6096000" y="1912690"/>
            <a:ext cx="2801923" cy="418610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A98CE08-9F17-4ABA-A5BF-1E048501B23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833769" y="3158454"/>
            <a:ext cx="2262231" cy="84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1C92B687-0C8C-462C-A2CB-BD362CBDFA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57" t="11923" r="41789" b="9573"/>
          <a:stretch/>
        </p:blipFill>
        <p:spPr>
          <a:xfrm>
            <a:off x="8454704" y="444617"/>
            <a:ext cx="3347207" cy="5184396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FFC0EC5-B41A-4509-BA0D-32F2139C40DE}"/>
              </a:ext>
            </a:extLst>
          </p:cNvPr>
          <p:cNvCxnSpPr>
            <a:stCxn id="9" idx="3"/>
          </p:cNvCxnSpPr>
          <p:nvPr/>
        </p:nvCxnSpPr>
        <p:spPr>
          <a:xfrm flipV="1">
            <a:off x="3477237" y="1241570"/>
            <a:ext cx="5029200" cy="24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24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3F159-5311-43DB-BB7F-C6D5F73D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Obj_editor.exportObjFromDic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1CEC5-0550-4882-9389-8B7EFEACD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좌표 값</a:t>
            </a:r>
            <a:r>
              <a:rPr lang="en-US" altLang="ko-KR" dirty="0"/>
              <a:t>,</a:t>
            </a:r>
            <a:r>
              <a:rPr lang="ko-KR" altLang="en-US" dirty="0"/>
              <a:t>각도 값</a:t>
            </a:r>
            <a:r>
              <a:rPr lang="en-US" altLang="ko-KR" dirty="0"/>
              <a:t>,</a:t>
            </a:r>
            <a:r>
              <a:rPr lang="ko-KR" altLang="en-US" dirty="0"/>
              <a:t>파이프 기본</a:t>
            </a:r>
            <a:r>
              <a:rPr lang="en-US" altLang="ko-KR" dirty="0"/>
              <a:t>obj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 err="1"/>
              <a:t>연결부</a:t>
            </a:r>
            <a:r>
              <a:rPr lang="ko-KR" altLang="en-US" dirty="0"/>
              <a:t> 기본 </a:t>
            </a:r>
            <a:r>
              <a:rPr lang="en-US" altLang="ko-KR" dirty="0"/>
              <a:t>obj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맨홀 뚜껑 파일</a:t>
            </a:r>
            <a:r>
              <a:rPr lang="en-US" altLang="ko-KR" dirty="0"/>
              <a:t>,</a:t>
            </a:r>
            <a:r>
              <a:rPr lang="ko-KR" altLang="en-US" dirty="0"/>
              <a:t>입력된 파이프 이미지의 직경정보를 입력 받아 파이프</a:t>
            </a:r>
            <a:r>
              <a:rPr lang="en-US" altLang="ko-KR" dirty="0"/>
              <a:t>, </a:t>
            </a:r>
            <a:r>
              <a:rPr lang="ko-KR" altLang="en-US" dirty="0" err="1"/>
              <a:t>연결부</a:t>
            </a:r>
            <a:r>
              <a:rPr lang="en-US" altLang="ko-KR" dirty="0"/>
              <a:t>,</a:t>
            </a:r>
            <a:r>
              <a:rPr lang="ko-KR" altLang="en-US" dirty="0"/>
              <a:t>맨홀</a:t>
            </a:r>
            <a:r>
              <a:rPr lang="en-US" altLang="ko-KR" dirty="0"/>
              <a:t>,</a:t>
            </a:r>
            <a:r>
              <a:rPr lang="ko-KR" altLang="en-US" dirty="0"/>
              <a:t>곡관 생성하는 함수</a:t>
            </a:r>
            <a:endParaRPr lang="en-US" altLang="ko-KR" dirty="0"/>
          </a:p>
          <a:p>
            <a:r>
              <a:rPr lang="en-US" altLang="ko-KR" dirty="0" err="1"/>
              <a:t>makePipeResize</a:t>
            </a:r>
            <a:endParaRPr lang="en-US" altLang="ko-KR" dirty="0"/>
          </a:p>
          <a:p>
            <a:r>
              <a:rPr lang="en-US" altLang="ko-KR" dirty="0" err="1"/>
              <a:t>createCurve</a:t>
            </a:r>
            <a:endParaRPr lang="en-US" altLang="ko-KR" dirty="0"/>
          </a:p>
          <a:p>
            <a:r>
              <a:rPr lang="en-US" altLang="ko-KR" dirty="0" err="1"/>
              <a:t>makeHoleCResize</a:t>
            </a:r>
            <a:endParaRPr lang="en-US" altLang="ko-KR" dirty="0"/>
          </a:p>
          <a:p>
            <a:r>
              <a:rPr lang="en-US" altLang="ko-KR" dirty="0" err="1"/>
              <a:t>makeHoleSResize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48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B8DDD-11EF-4B1A-8BE2-BE822786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data_generator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A01DF-576B-4F8B-A69E-210826378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convertGeo4326To5186(</a:t>
            </a:r>
            <a:r>
              <a:rPr lang="en-US" altLang="ko-KR" dirty="0" err="1"/>
              <a:t>lon,lat</a:t>
            </a:r>
            <a:r>
              <a:rPr lang="en-US" altLang="ko-KR" dirty="0"/>
              <a:t>):epsg4326</a:t>
            </a:r>
            <a:r>
              <a:rPr lang="ko-KR" altLang="en-US" dirty="0"/>
              <a:t>좌표를 </a:t>
            </a:r>
            <a:r>
              <a:rPr lang="en-US" altLang="ko-KR" dirty="0"/>
              <a:t>5186</a:t>
            </a:r>
            <a:r>
              <a:rPr lang="ko-KR" altLang="en-US" dirty="0"/>
              <a:t>으로 </a:t>
            </a:r>
            <a:r>
              <a:rPr lang="ko-KR" altLang="en-US" dirty="0" err="1"/>
              <a:t>변환시켜줌</a:t>
            </a:r>
            <a:endParaRPr lang="en-US" altLang="ko-KR" dirty="0"/>
          </a:p>
          <a:p>
            <a:r>
              <a:rPr lang="en-US" altLang="ko-KR" dirty="0" err="1"/>
              <a:t>getJsonData</a:t>
            </a:r>
            <a:r>
              <a:rPr lang="en-US" altLang="ko-KR" dirty="0"/>
              <a:t>(</a:t>
            </a:r>
            <a:r>
              <a:rPr lang="en-US" altLang="ko-KR" dirty="0" err="1"/>
              <a:t>id,password,url</a:t>
            </a:r>
            <a:r>
              <a:rPr lang="en-US" altLang="ko-KR" dirty="0"/>
              <a:t>):json</a:t>
            </a:r>
            <a:r>
              <a:rPr lang="ko-KR" altLang="en-US" dirty="0"/>
              <a:t>데이터를 받기위한 함수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getFromJsonToDic</a:t>
            </a:r>
            <a:r>
              <a:rPr lang="en-US" altLang="ko-KR" dirty="0"/>
              <a:t>(</a:t>
            </a:r>
            <a:r>
              <a:rPr lang="en-US" altLang="ko-KR" dirty="0" err="1"/>
              <a:t>jsonData</a:t>
            </a:r>
            <a:r>
              <a:rPr lang="en-US" altLang="ko-KR" dirty="0"/>
              <a:t>):json</a:t>
            </a:r>
            <a:r>
              <a:rPr lang="ko-KR" altLang="en-US" dirty="0"/>
              <a:t>에서 </a:t>
            </a:r>
            <a:r>
              <a:rPr lang="en-US" altLang="ko-KR" dirty="0"/>
              <a:t>obj</a:t>
            </a:r>
            <a:r>
              <a:rPr lang="ko-KR" altLang="en-US" dirty="0" err="1"/>
              <a:t>파일로만들기</a:t>
            </a:r>
            <a:r>
              <a:rPr lang="ko-KR" altLang="en-US" dirty="0"/>
              <a:t> 위한 값을 추출하기 위해 </a:t>
            </a:r>
            <a:r>
              <a:rPr lang="en-US" altLang="ko-KR" dirty="0"/>
              <a:t>dictionary</a:t>
            </a:r>
            <a:r>
              <a:rPr lang="ko-KR" altLang="en-US" dirty="0"/>
              <a:t>로 변환하는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806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C086B-2272-46AA-B55F-0497238C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Obj_editor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D512D-F21F-4B44-82A8-C8BBB5D16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createFolder</a:t>
            </a:r>
            <a:r>
              <a:rPr lang="en-US" altLang="ko-KR" sz="2000" dirty="0"/>
              <a:t>(directory):</a:t>
            </a:r>
            <a:r>
              <a:rPr lang="ko-KR" altLang="en-US" sz="2000" dirty="0"/>
              <a:t>파일 저장을 위한 디렉토리 생성 함수</a:t>
            </a:r>
            <a:endParaRPr lang="en-US" altLang="ko-KR" sz="2000" dirty="0"/>
          </a:p>
          <a:p>
            <a:r>
              <a:rPr lang="en-US" altLang="ko-KR" sz="2000" dirty="0" err="1"/>
              <a:t>degreeToEuler</a:t>
            </a:r>
            <a:r>
              <a:rPr lang="en-US" altLang="ko-KR" sz="2000" dirty="0"/>
              <a:t>(degree):degree</a:t>
            </a:r>
            <a:r>
              <a:rPr lang="ko-KR" altLang="en-US" sz="2000" dirty="0"/>
              <a:t> </a:t>
            </a:r>
            <a:r>
              <a:rPr lang="en-US" altLang="ko-KR" sz="2000" dirty="0"/>
              <a:t>to</a:t>
            </a:r>
            <a:r>
              <a:rPr lang="ko-KR" altLang="en-US" sz="2000" dirty="0"/>
              <a:t> </a:t>
            </a:r>
            <a:r>
              <a:rPr lang="en-US" altLang="ko-KR" sz="2000" dirty="0" err="1"/>
              <a:t>euler</a:t>
            </a:r>
            <a:r>
              <a:rPr lang="en-US" altLang="ko-KR" sz="2000" dirty="0"/>
              <a:t>(blende</a:t>
            </a:r>
            <a:r>
              <a:rPr lang="ko-KR" altLang="en-US" sz="2000" dirty="0"/>
              <a:t>에서 각도 변경할 때 </a:t>
            </a:r>
            <a:r>
              <a:rPr lang="en-US" altLang="ko-KR" sz="2000" dirty="0" err="1"/>
              <a:t>eduler</a:t>
            </a:r>
            <a:r>
              <a:rPr lang="ko-KR" altLang="en-US" sz="2000" dirty="0"/>
              <a:t>를 사용함</a:t>
            </a:r>
            <a:r>
              <a:rPr lang="en-US" altLang="ko-KR" sz="2000" dirty="0"/>
              <a:t>.)</a:t>
            </a:r>
          </a:p>
          <a:p>
            <a:r>
              <a:rPr lang="en-US" altLang="ko-KR" sz="2000" dirty="0"/>
              <a:t>GetObjectAndUVMap,scale2D,ScaleUV:</a:t>
            </a:r>
            <a:r>
              <a:rPr lang="ko-KR" altLang="en-US" sz="2000" dirty="0"/>
              <a:t>텍스처 이미지를 대상 물체에 맞게 축소</a:t>
            </a:r>
            <a:r>
              <a:rPr lang="en-US" altLang="ko-KR" sz="2000" dirty="0"/>
              <a:t>,</a:t>
            </a:r>
            <a:r>
              <a:rPr lang="ko-KR" altLang="en-US" sz="2000" dirty="0"/>
              <a:t>확대하기 위한 함수</a:t>
            </a:r>
            <a:endParaRPr lang="en-US" altLang="ko-KR" sz="2000" dirty="0"/>
          </a:p>
          <a:p>
            <a:r>
              <a:rPr lang="en-US" altLang="ko-KR" sz="2000" dirty="0" err="1"/>
              <a:t>makeTexture:obj</a:t>
            </a:r>
            <a:r>
              <a:rPr lang="ko-KR" altLang="en-US" sz="2000" dirty="0"/>
              <a:t>파일에 </a:t>
            </a:r>
            <a:r>
              <a:rPr lang="en-US" altLang="ko-KR" sz="2000" dirty="0"/>
              <a:t>texture</a:t>
            </a:r>
            <a:r>
              <a:rPr lang="ko-KR" altLang="en-US" sz="2000" dirty="0"/>
              <a:t>입히는 함수</a:t>
            </a:r>
            <a:endParaRPr lang="en-US" altLang="ko-KR" sz="2000" dirty="0"/>
          </a:p>
          <a:p>
            <a:r>
              <a:rPr lang="en-US" altLang="ko-KR" sz="2000" dirty="0" err="1"/>
              <a:t>makeJointResize,makePipeResize,makeHoleCResize,makeHoleSResize</a:t>
            </a:r>
            <a:r>
              <a:rPr lang="en-US" altLang="ko-KR" sz="2000" dirty="0"/>
              <a:t>:</a:t>
            </a:r>
            <a:r>
              <a:rPr lang="ko-KR" altLang="en-US" sz="2000" dirty="0"/>
              <a:t>기본 </a:t>
            </a:r>
            <a:r>
              <a:rPr lang="en-US" altLang="ko-KR" sz="2000" dirty="0"/>
              <a:t>obj</a:t>
            </a:r>
            <a:r>
              <a:rPr lang="ko-KR" altLang="en-US" sz="2000" dirty="0"/>
              <a:t>파일의 사이즈를 조절해서 새로운 </a:t>
            </a:r>
            <a:r>
              <a:rPr lang="en-US" altLang="ko-KR" sz="2000" dirty="0"/>
              <a:t>obj</a:t>
            </a:r>
            <a:r>
              <a:rPr lang="ko-KR" altLang="en-US" sz="2000" dirty="0"/>
              <a:t>파일을 만드는 함수</a:t>
            </a:r>
            <a:endParaRPr lang="en-US" altLang="ko-KR" sz="2000" dirty="0"/>
          </a:p>
          <a:p>
            <a:r>
              <a:rPr lang="en-US" altLang="ko-KR" sz="2000" dirty="0" err="1"/>
              <a:t>createCurve</a:t>
            </a:r>
            <a:r>
              <a:rPr lang="en-US" altLang="ko-KR" sz="2000" dirty="0"/>
              <a:t>:</a:t>
            </a:r>
            <a:r>
              <a:rPr lang="ko-KR" altLang="en-US" sz="2000" dirty="0"/>
              <a:t>파이프 이미지 </a:t>
            </a:r>
            <a:r>
              <a:rPr lang="en-US" altLang="ko-KR" sz="2000" dirty="0"/>
              <a:t>2</a:t>
            </a:r>
            <a:r>
              <a:rPr lang="ko-KR" altLang="en-US" sz="2000" dirty="0"/>
              <a:t>개와 각도 값을 이용해서 새로운 곡관 </a:t>
            </a:r>
            <a:r>
              <a:rPr lang="en-US" altLang="ko-KR" sz="2000" dirty="0"/>
              <a:t>obj</a:t>
            </a:r>
            <a:r>
              <a:rPr lang="ko-KR" altLang="en-US" sz="2000" dirty="0"/>
              <a:t>파일을 만드는 함수</a:t>
            </a:r>
            <a:endParaRPr lang="en-US" altLang="ko-KR" sz="2000" dirty="0"/>
          </a:p>
          <a:p>
            <a:r>
              <a:rPr lang="en-US" altLang="ko-KR" sz="2000" dirty="0" err="1"/>
              <a:t>rotationObj:obj</a:t>
            </a:r>
            <a:r>
              <a:rPr lang="ko-KR" altLang="en-US" sz="2000" dirty="0"/>
              <a:t>파일을 회전하는 함수</a:t>
            </a:r>
          </a:p>
        </p:txBody>
      </p:sp>
    </p:spTree>
    <p:extLst>
      <p:ext uri="{BB962C8B-B14F-4D97-AF65-F5344CB8AC3E}">
        <p14:creationId xmlns:p14="http://schemas.microsoft.com/office/powerpoint/2010/main" val="1045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228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Obj_editor.exportObjFromDic</vt:lpstr>
      <vt:lpstr>data_generator</vt:lpstr>
      <vt:lpstr>Obj_editor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windnimp@gmail.com</dc:creator>
  <cp:lastModifiedBy>windnimp@gmail.com</cp:lastModifiedBy>
  <cp:revision>5</cp:revision>
  <dcterms:created xsi:type="dcterms:W3CDTF">2021-05-31T00:26:25Z</dcterms:created>
  <dcterms:modified xsi:type="dcterms:W3CDTF">2021-05-31T01:09:54Z</dcterms:modified>
</cp:coreProperties>
</file>