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060848"/>
            <a:ext cx="6120680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반응속도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gnb</a:t>
            </a:r>
            <a:r>
              <a:rPr lang="ko-KR" altLang="en-US" sz="1400">
                <a:solidFill>
                  <a:schemeClr val="bg1"/>
                </a:solidFill>
              </a:rPr>
              <a:t>메뉴 효과 세련됨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메인화면에서 컨텐츠들을 한번에 보기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좋음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나이가 많으신 분들도 사용하기 쉬움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12768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디자인면이 촌스러움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서브페이지들이 단조로움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봤을 때 무슨홈페이지인지 잘 모르겠음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트렌드를 반영하지 않은 고전적인 홈페이지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858" y="44624"/>
            <a:ext cx="8829638" cy="56856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IT</a:t>
            </a:r>
            <a:r>
              <a:rPr lang="ko-KR" altLang="en-US" smtClean="0">
                <a:solidFill>
                  <a:schemeClr val="tx1"/>
                </a:solidFill>
              </a:rPr>
              <a:t>뉴스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(itnews.or.kr)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8"/>
          <a:stretch/>
        </p:blipFill>
        <p:spPr>
          <a:xfrm>
            <a:off x="531464" y="1196752"/>
            <a:ext cx="8100286" cy="53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en-US" altLang="ko-KR"/>
              <a:t>IT</a:t>
            </a:r>
            <a:r>
              <a:rPr lang="ko-KR" altLang="en-US">
                <a:solidFill>
                  <a:schemeClr val="tx1"/>
                </a:solidFill>
              </a:rPr>
              <a:t>뉴스</a:t>
            </a:r>
            <a:r>
              <a:rPr lang="en-US" altLang="ko-KR">
                <a:solidFill>
                  <a:schemeClr val="tx1"/>
                </a:solidFill>
              </a:rPr>
              <a:t> (itnews.or.kr)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060848"/>
            <a:ext cx="6120680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따로 클릭해 보지 않아도 이미지로 내용 파악이 가능함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세션별로 소제목이 붙어있어서 가독성이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트렌트를 반영한 디자인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12768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이미지가 너무 많아서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접근성이 어려움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메인페이지가 너무 길다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무의미한 공간차지 부분이 있음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내용이 없는 부분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카테고리별로 분류가 애매함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중복된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가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858" y="44624"/>
            <a:ext cx="8829638" cy="56856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(dream.whois.co.kr)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55084"/>
            <a:ext cx="7776864" cy="57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후이즈드림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dream.whois.co.kr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988840"/>
            <a:ext cx="6120680" cy="203132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심플한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한눈에 잘 보임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사용자 참여 유도가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카테고리가 다양해서 이용하기가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트랜디한 디자인으로 계속 눈이 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정렬이 보기 쉽게 되어있음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 사용이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링크 연결이 잘 되어 있음</a:t>
            </a:r>
            <a:r>
              <a:rPr lang="en-US" altLang="ko-KR" sz="1400">
                <a:solidFill>
                  <a:schemeClr val="bg1"/>
                </a:solidFill>
              </a:rPr>
              <a:t>(ex,</a:t>
            </a:r>
            <a:r>
              <a:rPr lang="ko-KR" altLang="en-US" sz="1400">
                <a:solidFill>
                  <a:schemeClr val="bg1"/>
                </a:solidFill>
              </a:rPr>
              <a:t>카카오톡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12768" cy="5232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슬라이드 배너의 </a:t>
            </a:r>
            <a:r>
              <a:rPr lang="en-US" altLang="ko-KR" sz="1400">
                <a:solidFill>
                  <a:schemeClr val="bg1"/>
                </a:solidFill>
              </a:rPr>
              <a:t>prev,next</a:t>
            </a:r>
            <a:r>
              <a:rPr lang="ko-KR" altLang="en-US" sz="1400">
                <a:solidFill>
                  <a:schemeClr val="bg1"/>
                </a:solidFill>
              </a:rPr>
              <a:t>버튼이 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불필요한 카테고리 사용으로 인해 혼란을 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858" y="44624"/>
            <a:ext cx="8829638" cy="56856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카페</a:t>
            </a:r>
            <a:r>
              <a:rPr lang="en-US" altLang="ko-KR" smtClean="0"/>
              <a:t>24 </a:t>
            </a:r>
            <a:r>
              <a:rPr lang="en-US" altLang="ko-KR" smtClean="0">
                <a:solidFill>
                  <a:schemeClr val="tx1"/>
                </a:solidFill>
              </a:rPr>
              <a:t>(www.cafe24.com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211866" cy="57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카페</a:t>
            </a:r>
            <a:r>
              <a:rPr lang="en-US" altLang="ko-KR"/>
              <a:t>24 </a:t>
            </a:r>
            <a:r>
              <a:rPr lang="en-US" altLang="ko-KR">
                <a:solidFill>
                  <a:schemeClr val="tx1"/>
                </a:solidFill>
              </a:rPr>
              <a:t>(www.cafe24.com)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988840"/>
            <a:ext cx="6120680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전문가 입장에서 볼 땐 접근하기가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메뉴가 디테일함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대분류 사용으로 원하는 카테고리로 갈 수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334305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3991123"/>
            <a:ext cx="6912768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딱 보기에 정신사나워서 어떻게 접근해야할지 모르겠음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초보자들이 접근하기 힘듬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레이아웃 영역이 확실하지가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가이드라인이 눈에 보이지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트랜디하지 않음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배너사용이 없어서 사용자가 이용하기까지 어려움이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답답한 디자인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 용어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전문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사용해서 사용자의 제한이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전문용어라 어려운데 검색하는게 없어서 일일이 다 들어가봐야 함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소 분류가 다 나와있어서 정신없음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메인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서브 페이지들의 디자인이 통일되지 않음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858" y="44624"/>
            <a:ext cx="8829638" cy="56856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고도몰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</a:rPr>
              <a:t>https://www.godo.co.kr/)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0147"/>
            <a:ext cx="6480720" cy="58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고도몰 </a:t>
            </a:r>
            <a:r>
              <a:rPr lang="en-US" altLang="ko-KR">
                <a:solidFill>
                  <a:schemeClr val="tx1"/>
                </a:solidFill>
              </a:rPr>
              <a:t>(https://www.godo.co.kr/)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988840"/>
            <a:ext cx="6120680" cy="203132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통일된 색상으로 보기가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가이드라인으로 초보자들도 쉽게 사용할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의 적절한 사용으로 시각적인 면이 좋음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사용하기에 재밌음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클릭해보고싶음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경쟁업체인 카페</a:t>
            </a:r>
            <a:r>
              <a:rPr lang="en-US" altLang="ko-KR" sz="1400">
                <a:solidFill>
                  <a:schemeClr val="bg1"/>
                </a:solidFill>
              </a:rPr>
              <a:t>24</a:t>
            </a:r>
            <a:r>
              <a:rPr lang="ko-KR" altLang="en-US" sz="1400">
                <a:solidFill>
                  <a:schemeClr val="bg1"/>
                </a:solidFill>
              </a:rPr>
              <a:t>보다 접근하기 쉬움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모바일시장을 잘 노림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영어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중국어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일본어로 번역이 가능하게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연령대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국적 불문하고 사용 가능한 페이지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글로벌 쇼핑몰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Q&amp;A</a:t>
            </a:r>
            <a:r>
              <a:rPr lang="ko-KR" altLang="en-US" sz="1400">
                <a:solidFill>
                  <a:schemeClr val="bg1"/>
                </a:solidFill>
              </a:rPr>
              <a:t>가 잘되어있음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345359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993431"/>
            <a:ext cx="7560840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서브페이지의 로고에 부제목으로 인해 메인페이지 </a:t>
            </a:r>
            <a:r>
              <a:rPr lang="ko-KR" altLang="en-US" sz="1400">
                <a:solidFill>
                  <a:schemeClr val="bg1"/>
                </a:solidFill>
              </a:rPr>
              <a:t>이동경로를 </a:t>
            </a:r>
            <a:r>
              <a:rPr lang="ko-KR" altLang="en-US" sz="1400" smtClean="0">
                <a:solidFill>
                  <a:schemeClr val="bg1"/>
                </a:solidFill>
              </a:rPr>
              <a:t>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모르는사람이 보면 무엇을 하는 홈페이지인지 잘 모르겠음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배너에 있는 </a:t>
            </a: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주년 축하는 팝업으로 대체하고 배너는 중요내용으로 하면 좋을 것 같음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673308" y="1968199"/>
            <a:ext cx="4405649" cy="4946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4648"/>
                </a:lnTo>
                <a:lnTo>
                  <a:pt x="4405649" y="494648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자유형 5"/>
          <p:cNvSpPr/>
          <p:nvPr/>
        </p:nvSpPr>
        <p:spPr>
          <a:xfrm>
            <a:off x="3673308" y="1968199"/>
            <a:ext cx="3397541" cy="4938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3891"/>
                </a:lnTo>
                <a:lnTo>
                  <a:pt x="3397541" y="493891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3673308" y="1968199"/>
            <a:ext cx="2384955" cy="4971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167"/>
                </a:lnTo>
                <a:lnTo>
                  <a:pt x="2384955" y="497167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3673308" y="1968199"/>
            <a:ext cx="1392859" cy="49739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398"/>
                </a:lnTo>
                <a:lnTo>
                  <a:pt x="1392859" y="497398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3673308" y="1968199"/>
            <a:ext cx="375606" cy="4996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9616"/>
                </a:lnTo>
                <a:lnTo>
                  <a:pt x="375606" y="499616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2924804" y="1284025"/>
            <a:ext cx="305738" cy="4627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62792"/>
                </a:lnTo>
                <a:lnTo>
                  <a:pt x="305738" y="462792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7451893" y="3493574"/>
            <a:ext cx="132829" cy="1016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6662"/>
                </a:lnTo>
                <a:lnTo>
                  <a:pt x="132829" y="1016662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7451893" y="3493574"/>
            <a:ext cx="132829" cy="4281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187"/>
                </a:lnTo>
                <a:lnTo>
                  <a:pt x="132829" y="428187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2922166" y="1285713"/>
            <a:ext cx="4360326" cy="17565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63602"/>
                </a:lnTo>
                <a:lnTo>
                  <a:pt x="3366379" y="1663602"/>
                </a:lnTo>
                <a:lnTo>
                  <a:pt x="3366379" y="1756583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2924804" y="1269437"/>
            <a:ext cx="1893618" cy="1772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79665"/>
                </a:lnTo>
                <a:lnTo>
                  <a:pt x="1893618" y="1679665"/>
                </a:lnTo>
                <a:lnTo>
                  <a:pt x="1893618" y="1772646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자유형 17"/>
          <p:cNvSpPr/>
          <p:nvPr/>
        </p:nvSpPr>
        <p:spPr>
          <a:xfrm>
            <a:off x="2572319" y="3486751"/>
            <a:ext cx="153205" cy="94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93"/>
                </a:lnTo>
                <a:lnTo>
                  <a:pt x="153205" y="945093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2572319" y="3486751"/>
            <a:ext cx="153205" cy="356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6618"/>
                </a:lnTo>
                <a:lnTo>
                  <a:pt x="153205" y="356618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2879084" y="1284025"/>
            <a:ext cx="91440" cy="17599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666980"/>
                </a:lnTo>
                <a:lnTo>
                  <a:pt x="47446" y="1666980"/>
                </a:lnTo>
                <a:lnTo>
                  <a:pt x="47446" y="1759961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자유형 20"/>
          <p:cNvSpPr/>
          <p:nvPr/>
        </p:nvSpPr>
        <p:spPr>
          <a:xfrm>
            <a:off x="920572" y="3486747"/>
            <a:ext cx="254113" cy="15641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64167"/>
                </a:lnTo>
                <a:lnTo>
                  <a:pt x="254113" y="1564167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920572" y="3486747"/>
            <a:ext cx="254113" cy="9756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5693"/>
                </a:lnTo>
                <a:lnTo>
                  <a:pt x="254113" y="975693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자유형 22"/>
          <p:cNvSpPr/>
          <p:nvPr/>
        </p:nvSpPr>
        <p:spPr>
          <a:xfrm>
            <a:off x="920572" y="3486747"/>
            <a:ext cx="254113" cy="3872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18"/>
                </a:lnTo>
                <a:lnTo>
                  <a:pt x="254113" y="387218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910309" y="1284025"/>
            <a:ext cx="2014495" cy="1759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14495" y="0"/>
                </a:moveTo>
                <a:lnTo>
                  <a:pt x="2014495" y="1666976"/>
                </a:lnTo>
                <a:lnTo>
                  <a:pt x="0" y="1666976"/>
                </a:lnTo>
                <a:lnTo>
                  <a:pt x="0" y="1759957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자유형 24"/>
          <p:cNvSpPr/>
          <p:nvPr/>
        </p:nvSpPr>
        <p:spPr>
          <a:xfrm>
            <a:off x="2482039" y="841260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31139" tIns="31139" rIns="31139" bIns="31139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500" kern="1200" smtClean="0">
                <a:ln>
                  <a:noFill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HOME</a:t>
            </a:r>
            <a:endParaRPr lang="ko-KR" altLang="en-US" sz="15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32019" y="3043982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9869" tIns="29869" rIns="29869" bIns="29869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kern="1200" smtClean="0">
                <a:ln>
                  <a:noFill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멘토링</a:t>
            </a:r>
            <a:endParaRPr lang="ko-KR" altLang="en-US" sz="13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1174686" y="3672708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멘토정보</a:t>
            </a:r>
            <a:endParaRPr lang="ko-KR" altLang="en-US" sz="1100" b="0" kern="120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174686" y="4261183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멘티신청</a:t>
            </a:r>
            <a:endParaRPr lang="ko-KR" altLang="en-US" sz="1100" b="0" kern="120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174686" y="4849658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멘토링 후기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483766" y="3043986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9869" tIns="29869" rIns="29869" bIns="29869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소통</a:t>
            </a:r>
            <a:r>
              <a:rPr lang="ko-KR" altLang="en-US" sz="13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인</a:t>
            </a:r>
            <a:endParaRPr lang="ko-KR" altLang="en-US" sz="13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2725524" y="3642113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회사정보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2725524" y="4230588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면접</a:t>
            </a:r>
            <a:r>
              <a:rPr lang="en-US" altLang="ko-KR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tip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375657" y="3056671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9869" tIns="29869" rIns="29869" bIns="29869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채용</a:t>
            </a:r>
            <a:r>
              <a:rPr lang="ko-KR" altLang="en-US" sz="13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인</a:t>
            </a:r>
            <a:endParaRPr lang="ko-KR" altLang="en-US" sz="13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5848419" y="3040608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9869" tIns="29869" rIns="29869" bIns="29869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교육인</a:t>
            </a:r>
            <a:endParaRPr lang="ko-KR" altLang="en-US" sz="13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7363340" y="3050809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9869" tIns="29869" rIns="29869" bIns="29869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kern="1200" smtClean="0">
                <a:ln>
                  <a:noFill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나눔인</a:t>
            </a:r>
            <a:endParaRPr lang="ko-KR" altLang="en-US" sz="13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7584723" y="3720505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일반게시판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7584723" y="4308980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후기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3230542" y="1525434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9869" tIns="29869" rIns="29869" bIns="29869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kern="1200" smtClean="0">
                <a:ln>
                  <a:noFill/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nav</a:t>
            </a:r>
            <a:endParaRPr lang="ko-KR" altLang="en-US" sz="1300" kern="120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4048914" y="2246433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8599" tIns="28599" rIns="28599" bIns="2859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로그인</a:t>
            </a:r>
            <a:endParaRPr lang="ko-KR" altLang="en-US" sz="110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5066168" y="2244215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8599" tIns="28599" rIns="28599" bIns="2859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회원가입</a:t>
            </a:r>
            <a:endParaRPr lang="ko-KR" altLang="en-US" sz="110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6058263" y="2243985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8599" tIns="28599" rIns="28599" bIns="2859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이력서 등록하기</a:t>
            </a:r>
            <a:endParaRPr lang="ko-KR" altLang="en-US" sz="110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7070849" y="2240708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8599" tIns="28599" rIns="28599" bIns="2859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</a:t>
            </a:r>
            <a:r>
              <a:rPr lang="en-US" altLang="ko-KR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적성검사</a:t>
            </a:r>
            <a:endParaRPr lang="ko-KR" altLang="en-US" sz="110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8078957" y="2265215"/>
            <a:ext cx="885530" cy="442765"/>
          </a:xfrm>
          <a:custGeom>
            <a:avLst/>
            <a:gdLst>
              <a:gd name="connsiteX0" fmla="*/ 73796 w 885530"/>
              <a:gd name="connsiteY0" fmla="*/ 0 h 442765"/>
              <a:gd name="connsiteX1" fmla="*/ 885530 w 885530"/>
              <a:gd name="connsiteY1" fmla="*/ 0 h 442765"/>
              <a:gd name="connsiteX2" fmla="*/ 885530 w 885530"/>
              <a:gd name="connsiteY2" fmla="*/ 0 h 442765"/>
              <a:gd name="connsiteX3" fmla="*/ 885530 w 885530"/>
              <a:gd name="connsiteY3" fmla="*/ 368969 h 442765"/>
              <a:gd name="connsiteX4" fmla="*/ 811734 w 885530"/>
              <a:gd name="connsiteY4" fmla="*/ 442765 h 442765"/>
              <a:gd name="connsiteX5" fmla="*/ 0 w 885530"/>
              <a:gd name="connsiteY5" fmla="*/ 442765 h 442765"/>
              <a:gd name="connsiteX6" fmla="*/ 0 w 885530"/>
              <a:gd name="connsiteY6" fmla="*/ 442765 h 442765"/>
              <a:gd name="connsiteX7" fmla="*/ 0 w 885530"/>
              <a:gd name="connsiteY7" fmla="*/ 73796 h 442765"/>
              <a:gd name="connsiteX8" fmla="*/ 73796 w 885530"/>
              <a:gd name="connsiteY8" fmla="*/ 0 h 44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5530" h="442765">
                <a:moveTo>
                  <a:pt x="73796" y="0"/>
                </a:moveTo>
                <a:lnTo>
                  <a:pt x="885530" y="0"/>
                </a:lnTo>
                <a:lnTo>
                  <a:pt x="885530" y="0"/>
                </a:lnTo>
                <a:lnTo>
                  <a:pt x="885530" y="368969"/>
                </a:lnTo>
                <a:cubicBezTo>
                  <a:pt x="885530" y="409725"/>
                  <a:pt x="852490" y="442765"/>
                  <a:pt x="811734" y="442765"/>
                </a:cubicBezTo>
                <a:lnTo>
                  <a:pt x="0" y="442765"/>
                </a:lnTo>
                <a:lnTo>
                  <a:pt x="0" y="442765"/>
                </a:lnTo>
                <a:lnTo>
                  <a:pt x="0" y="73796"/>
                </a:lnTo>
                <a:cubicBezTo>
                  <a:pt x="0" y="33040"/>
                  <a:pt x="33040" y="0"/>
                  <a:pt x="737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8599" tIns="28599" rIns="28599" bIns="2859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MY</a:t>
            </a:r>
            <a:r>
              <a:rPr lang="ko-KR" altLang="en-US" sz="110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페이지</a:t>
            </a:r>
            <a:endParaRPr lang="ko-KR" altLang="en-US" sz="110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490071" y="3503697"/>
            <a:ext cx="959487" cy="2772018"/>
            <a:chOff x="4453532" y="3933159"/>
            <a:chExt cx="959487" cy="2772018"/>
          </a:xfrm>
        </p:grpSpPr>
        <p:sp>
          <p:nvSpPr>
            <p:cNvPr id="54" name="자유형 53"/>
            <p:cNvSpPr/>
            <p:nvPr/>
          </p:nvSpPr>
          <p:spPr>
            <a:xfrm>
              <a:off x="4454788" y="3933159"/>
              <a:ext cx="153205" cy="945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자유형 54"/>
            <p:cNvSpPr/>
            <p:nvPr/>
          </p:nvSpPr>
          <p:spPr>
            <a:xfrm>
              <a:off x="4607993" y="4655098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직종별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4607993" y="6302664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취업자료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453532" y="3937961"/>
              <a:ext cx="153205" cy="356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6618"/>
                  </a:lnTo>
                  <a:lnTo>
                    <a:pt x="153205" y="356618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자유형 68"/>
            <p:cNvSpPr/>
            <p:nvPr/>
          </p:nvSpPr>
          <p:spPr>
            <a:xfrm>
              <a:off x="4607993" y="5217096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지역별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4607993" y="5755266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채용일정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>
              <a:off x="4454788" y="4419355"/>
              <a:ext cx="153205" cy="945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자유형 71"/>
            <p:cNvSpPr/>
            <p:nvPr/>
          </p:nvSpPr>
          <p:spPr>
            <a:xfrm>
              <a:off x="4454788" y="5577665"/>
              <a:ext cx="153205" cy="945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자유형 72"/>
            <p:cNvSpPr/>
            <p:nvPr/>
          </p:nvSpPr>
          <p:spPr>
            <a:xfrm>
              <a:off x="4607993" y="4071575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TOP 100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2725524" y="4785501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이력서컨설팅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2569351" y="4075221"/>
            <a:ext cx="153205" cy="94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93"/>
                </a:lnTo>
                <a:lnTo>
                  <a:pt x="153205" y="945093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6" name="그룹 65"/>
          <p:cNvGrpSpPr/>
          <p:nvPr/>
        </p:nvGrpSpPr>
        <p:grpSpPr>
          <a:xfrm>
            <a:off x="5940152" y="3481699"/>
            <a:ext cx="959487" cy="1722514"/>
            <a:chOff x="5940152" y="3909199"/>
            <a:chExt cx="959487" cy="1722514"/>
          </a:xfrm>
        </p:grpSpPr>
        <p:sp>
          <p:nvSpPr>
            <p:cNvPr id="35" name="자유형 34"/>
            <p:cNvSpPr/>
            <p:nvPr/>
          </p:nvSpPr>
          <p:spPr>
            <a:xfrm>
              <a:off x="6012162" y="4221088"/>
              <a:ext cx="885530" cy="442765"/>
            </a:xfrm>
            <a:custGeom>
              <a:avLst/>
              <a:gdLst>
                <a:gd name="connsiteX0" fmla="*/ 0 w 885530"/>
                <a:gd name="connsiteY0" fmla="*/ 0 h 442765"/>
                <a:gd name="connsiteX1" fmla="*/ 885530 w 885530"/>
                <a:gd name="connsiteY1" fmla="*/ 0 h 442765"/>
                <a:gd name="connsiteX2" fmla="*/ 885530 w 885530"/>
                <a:gd name="connsiteY2" fmla="*/ 442765 h 442765"/>
                <a:gd name="connsiteX3" fmla="*/ 0 w 885530"/>
                <a:gd name="connsiteY3" fmla="*/ 442765 h 442765"/>
                <a:gd name="connsiteX4" fmla="*/ 0 w 885530"/>
                <a:gd name="connsiteY4" fmla="*/ 0 h 44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30" h="442765">
                  <a:moveTo>
                    <a:pt x="0" y="0"/>
                  </a:moveTo>
                  <a:lnTo>
                    <a:pt x="885530" y="0"/>
                  </a:lnTo>
                  <a:lnTo>
                    <a:pt x="885530" y="442765"/>
                  </a:lnTo>
                  <a:lnTo>
                    <a:pt x="0" y="44276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000" kern="12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6012162" y="4849814"/>
              <a:ext cx="885530" cy="442765"/>
            </a:xfrm>
            <a:custGeom>
              <a:avLst/>
              <a:gdLst>
                <a:gd name="connsiteX0" fmla="*/ 0 w 885530"/>
                <a:gd name="connsiteY0" fmla="*/ 0 h 442765"/>
                <a:gd name="connsiteX1" fmla="*/ 885530 w 885530"/>
                <a:gd name="connsiteY1" fmla="*/ 0 h 442765"/>
                <a:gd name="connsiteX2" fmla="*/ 885530 w 885530"/>
                <a:gd name="connsiteY2" fmla="*/ 442765 h 442765"/>
                <a:gd name="connsiteX3" fmla="*/ 0 w 885530"/>
                <a:gd name="connsiteY3" fmla="*/ 442765 h 442765"/>
                <a:gd name="connsiteX4" fmla="*/ 0 w 885530"/>
                <a:gd name="connsiteY4" fmla="*/ 0 h 44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30" h="442765">
                  <a:moveTo>
                    <a:pt x="0" y="0"/>
                  </a:moveTo>
                  <a:lnTo>
                    <a:pt x="885530" y="0"/>
                  </a:lnTo>
                  <a:lnTo>
                    <a:pt x="885530" y="442765"/>
                  </a:lnTo>
                  <a:lnTo>
                    <a:pt x="0" y="44276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000" kern="12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5941408" y="3909199"/>
              <a:ext cx="153205" cy="945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자유형 48"/>
            <p:cNvSpPr/>
            <p:nvPr/>
          </p:nvSpPr>
          <p:spPr>
            <a:xfrm>
              <a:off x="6094613" y="4064561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정부지원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0" name="자유형 49"/>
            <p:cNvSpPr/>
            <p:nvPr/>
          </p:nvSpPr>
          <p:spPr>
            <a:xfrm>
              <a:off x="6094613" y="4653036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지역별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5940152" y="3914001"/>
              <a:ext cx="153205" cy="35661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6618"/>
                  </a:lnTo>
                  <a:lnTo>
                    <a:pt x="153205" y="356618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자유형 60"/>
            <p:cNvSpPr/>
            <p:nvPr/>
          </p:nvSpPr>
          <p:spPr>
            <a:xfrm>
              <a:off x="6092666" y="5229200"/>
              <a:ext cx="805026" cy="402513"/>
            </a:xfrm>
            <a:custGeom>
              <a:avLst/>
              <a:gdLst>
                <a:gd name="connsiteX0" fmla="*/ 67087 w 805026"/>
                <a:gd name="connsiteY0" fmla="*/ 0 h 402513"/>
                <a:gd name="connsiteX1" fmla="*/ 805026 w 805026"/>
                <a:gd name="connsiteY1" fmla="*/ 0 h 402513"/>
                <a:gd name="connsiteX2" fmla="*/ 805026 w 805026"/>
                <a:gd name="connsiteY2" fmla="*/ 0 h 402513"/>
                <a:gd name="connsiteX3" fmla="*/ 805026 w 805026"/>
                <a:gd name="connsiteY3" fmla="*/ 335426 h 402513"/>
                <a:gd name="connsiteX4" fmla="*/ 737939 w 805026"/>
                <a:gd name="connsiteY4" fmla="*/ 402513 h 402513"/>
                <a:gd name="connsiteX5" fmla="*/ 0 w 805026"/>
                <a:gd name="connsiteY5" fmla="*/ 402513 h 402513"/>
                <a:gd name="connsiteX6" fmla="*/ 0 w 805026"/>
                <a:gd name="connsiteY6" fmla="*/ 402513 h 402513"/>
                <a:gd name="connsiteX7" fmla="*/ 0 w 805026"/>
                <a:gd name="connsiteY7" fmla="*/ 67087 h 402513"/>
                <a:gd name="connsiteX8" fmla="*/ 67087 w 805026"/>
                <a:gd name="connsiteY8" fmla="*/ 0 h 40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026" h="402513">
                  <a:moveTo>
                    <a:pt x="67087" y="0"/>
                  </a:moveTo>
                  <a:lnTo>
                    <a:pt x="805026" y="0"/>
                  </a:lnTo>
                  <a:lnTo>
                    <a:pt x="805026" y="0"/>
                  </a:lnTo>
                  <a:lnTo>
                    <a:pt x="805026" y="335426"/>
                  </a:lnTo>
                  <a:cubicBezTo>
                    <a:pt x="805026" y="372477"/>
                    <a:pt x="774990" y="402513"/>
                    <a:pt x="737939" y="402513"/>
                  </a:cubicBezTo>
                  <a:lnTo>
                    <a:pt x="0" y="402513"/>
                  </a:lnTo>
                  <a:lnTo>
                    <a:pt x="0" y="402513"/>
                  </a:lnTo>
                  <a:lnTo>
                    <a:pt x="0" y="67087"/>
                  </a:lnTo>
                  <a:cubicBezTo>
                    <a:pt x="0" y="30036"/>
                    <a:pt x="30036" y="0"/>
                    <a:pt x="670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6634" tIns="26634" rIns="26634" bIns="26634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0" kern="120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직종별</a:t>
              </a:r>
              <a:endParaRPr lang="ko-KR" altLang="en-US" sz="1100" b="0" kern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5941408" y="4489072"/>
              <a:ext cx="153205" cy="945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45093"/>
                  </a:lnTo>
                  <a:lnTo>
                    <a:pt x="153205" y="94509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7" name="자유형 66"/>
          <p:cNvSpPr/>
          <p:nvPr/>
        </p:nvSpPr>
        <p:spPr>
          <a:xfrm>
            <a:off x="7584723" y="4904112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7451893" y="4123018"/>
            <a:ext cx="132829" cy="1016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6662"/>
                </a:lnTo>
                <a:lnTo>
                  <a:pt x="132829" y="1016662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자유형 74"/>
          <p:cNvSpPr/>
          <p:nvPr/>
        </p:nvSpPr>
        <p:spPr>
          <a:xfrm>
            <a:off x="7591916" y="5422747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서적 나눔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7584721" y="5951717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자주묻는</a:t>
            </a:r>
            <a:endParaRPr lang="en-US" altLang="ko-KR" sz="110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Q&amp;A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7451892" y="5111598"/>
            <a:ext cx="132829" cy="1016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6662"/>
                </a:lnTo>
                <a:lnTo>
                  <a:pt x="132829" y="1016662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자유형 77"/>
          <p:cNvSpPr/>
          <p:nvPr/>
        </p:nvSpPr>
        <p:spPr>
          <a:xfrm>
            <a:off x="7451894" y="4610206"/>
            <a:ext cx="132829" cy="1016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16662"/>
                </a:lnTo>
                <a:lnTo>
                  <a:pt x="132829" y="1016662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자유형 79"/>
          <p:cNvSpPr/>
          <p:nvPr/>
        </p:nvSpPr>
        <p:spPr>
          <a:xfrm>
            <a:off x="6098515" y="5402196"/>
            <a:ext cx="805026" cy="402513"/>
          </a:xfrm>
          <a:custGeom>
            <a:avLst/>
            <a:gdLst>
              <a:gd name="connsiteX0" fmla="*/ 67087 w 805026"/>
              <a:gd name="connsiteY0" fmla="*/ 0 h 402513"/>
              <a:gd name="connsiteX1" fmla="*/ 805026 w 805026"/>
              <a:gd name="connsiteY1" fmla="*/ 0 h 402513"/>
              <a:gd name="connsiteX2" fmla="*/ 805026 w 805026"/>
              <a:gd name="connsiteY2" fmla="*/ 0 h 402513"/>
              <a:gd name="connsiteX3" fmla="*/ 805026 w 805026"/>
              <a:gd name="connsiteY3" fmla="*/ 335426 h 402513"/>
              <a:gd name="connsiteX4" fmla="*/ 737939 w 805026"/>
              <a:gd name="connsiteY4" fmla="*/ 402513 h 402513"/>
              <a:gd name="connsiteX5" fmla="*/ 0 w 805026"/>
              <a:gd name="connsiteY5" fmla="*/ 402513 h 402513"/>
              <a:gd name="connsiteX6" fmla="*/ 0 w 805026"/>
              <a:gd name="connsiteY6" fmla="*/ 402513 h 402513"/>
              <a:gd name="connsiteX7" fmla="*/ 0 w 805026"/>
              <a:gd name="connsiteY7" fmla="*/ 67087 h 402513"/>
              <a:gd name="connsiteX8" fmla="*/ 67087 w 805026"/>
              <a:gd name="connsiteY8" fmla="*/ 0 h 40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026" h="402513">
                <a:moveTo>
                  <a:pt x="67087" y="0"/>
                </a:moveTo>
                <a:lnTo>
                  <a:pt x="805026" y="0"/>
                </a:lnTo>
                <a:lnTo>
                  <a:pt x="805026" y="0"/>
                </a:lnTo>
                <a:lnTo>
                  <a:pt x="805026" y="335426"/>
                </a:lnTo>
                <a:cubicBezTo>
                  <a:pt x="805026" y="372477"/>
                  <a:pt x="774990" y="402513"/>
                  <a:pt x="737939" y="402513"/>
                </a:cubicBezTo>
                <a:lnTo>
                  <a:pt x="0" y="402513"/>
                </a:lnTo>
                <a:lnTo>
                  <a:pt x="0" y="402513"/>
                </a:lnTo>
                <a:lnTo>
                  <a:pt x="0" y="67087"/>
                </a:lnTo>
                <a:cubicBezTo>
                  <a:pt x="0" y="30036"/>
                  <a:pt x="30036" y="0"/>
                  <a:pt x="670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26634" tIns="26634" rIns="26634" bIns="26634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0" kern="120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박람회</a:t>
            </a:r>
            <a:endParaRPr lang="ko-KR" altLang="en-US" sz="1100" b="0" kern="120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4491327" y="4578367"/>
            <a:ext cx="153205" cy="94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93"/>
                </a:lnTo>
                <a:lnTo>
                  <a:pt x="153205" y="945093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자유형 81"/>
          <p:cNvSpPr/>
          <p:nvPr/>
        </p:nvSpPr>
        <p:spPr>
          <a:xfrm>
            <a:off x="5943460" y="4668172"/>
            <a:ext cx="153205" cy="94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45093"/>
                </a:lnTo>
                <a:lnTo>
                  <a:pt x="153205" y="945093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7" name="자유형 86"/>
          <p:cNvSpPr/>
          <p:nvPr/>
        </p:nvSpPr>
        <p:spPr>
          <a:xfrm>
            <a:off x="4796622" y="2933097"/>
            <a:ext cx="2147483647" cy="2145819987"/>
          </a:xfrm>
          <a:custGeom>
            <a:avLst/>
            <a:gdLst>
              <a:gd name="connsiteX0" fmla="*/ 160 w 4925053"/>
              <a:gd name="connsiteY0" fmla="*/ 0 h 12215876"/>
              <a:gd name="connsiteX1" fmla="*/ 0 w 4925053"/>
              <a:gd name="connsiteY1" fmla="*/ 2147474176 h 12215876"/>
              <a:gd name="connsiteX2" fmla="*/ 2147483647 w 4925053"/>
              <a:gd name="connsiteY2" fmla="*/ 2147474176 h 12215876"/>
              <a:gd name="connsiteX3" fmla="*/ 2147483647 w 4925053"/>
              <a:gd name="connsiteY3" fmla="*/ 2147474176 h 1221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053" h="12215876">
                <a:moveTo>
                  <a:pt x="160" y="0"/>
                </a:moveTo>
                <a:cubicBezTo>
                  <a:pt x="107" y="715824725"/>
                  <a:pt x="53" y="1431649451"/>
                  <a:pt x="0" y="2147474176"/>
                </a:cubicBezTo>
                <a:lnTo>
                  <a:pt x="2147483647" y="2147474176"/>
                </a:lnTo>
                <a:lnTo>
                  <a:pt x="2147483647" y="2147474176"/>
                </a:lnTo>
              </a:path>
            </a:pathLst>
          </a:custGeom>
          <a:noFill/>
          <a:ln>
            <a:solidFill>
              <a:srgbClr val="C4A3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778</Words>
  <Application>Microsoft Office PowerPoint</Application>
  <PresentationFormat>화면 슬라이드 쇼(4:3)</PresentationFormat>
  <Paragraphs>195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디자인리서치 – IT뉴스 (itnews.or.kr)</vt:lpstr>
      <vt:lpstr>디자인리서치 - IT뉴스 (itnews.or.kr)</vt:lpstr>
      <vt:lpstr>디자인리서치 – 후이즈드림 (dream.whois.co.kr)</vt:lpstr>
      <vt:lpstr>디자인리서치 - 후이즈드림 (dream.whois.co.kr)</vt:lpstr>
      <vt:lpstr>디자인리서치 – 카페24 (www.cafe24.com)</vt:lpstr>
      <vt:lpstr>디자인리서치 - 카페24 (www.cafe24.com)</vt:lpstr>
      <vt:lpstr>디자인리서치 – 고도몰 (https://www.godo.co.kr/)</vt:lpstr>
      <vt:lpstr>디자인리서치 - 고도몰 (https://www.godo.co.kr/)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70</cp:revision>
  <dcterms:created xsi:type="dcterms:W3CDTF">2006-10-05T04:04:58Z</dcterms:created>
  <dcterms:modified xsi:type="dcterms:W3CDTF">2018-07-24T06:22:02Z</dcterms:modified>
</cp:coreProperties>
</file>