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B0D5F8-4310-429E-8228-E9088B62CD43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B0640B23-6AA0-435F-922F-0E06CCF41D13}">
      <dgm:prSet phldrT="[Text]"/>
      <dgm:spPr/>
      <dgm:t>
        <a:bodyPr/>
        <a:lstStyle/>
        <a:p>
          <a:r>
            <a:rPr lang="en-US" dirty="0"/>
            <a:t>Enter message</a:t>
          </a:r>
        </a:p>
        <a:p>
          <a:r>
            <a:rPr lang="en-US" dirty="0"/>
            <a:t>(</a:t>
          </a:r>
          <a:r>
            <a:rPr lang="en-US" dirty="0" err="1"/>
            <a:t>str</a:t>
          </a:r>
          <a:r>
            <a:rPr lang="en-US" dirty="0"/>
            <a:t>)</a:t>
          </a:r>
        </a:p>
      </dgm:t>
    </dgm:pt>
    <dgm:pt modelId="{ED82B892-B7C5-448D-94D8-58B1C52C2797}" type="parTrans" cxnId="{43CCFB7A-07FE-439C-8796-9BEEAF7547DA}">
      <dgm:prSet/>
      <dgm:spPr/>
      <dgm:t>
        <a:bodyPr/>
        <a:lstStyle/>
        <a:p>
          <a:endParaRPr lang="en-US"/>
        </a:p>
      </dgm:t>
    </dgm:pt>
    <dgm:pt modelId="{62ECFB04-45AD-46DF-B312-79CEF80D0395}" type="sibTrans" cxnId="{43CCFB7A-07FE-439C-8796-9BEEAF7547DA}">
      <dgm:prSet/>
      <dgm:spPr/>
      <dgm:t>
        <a:bodyPr/>
        <a:lstStyle/>
        <a:p>
          <a:endParaRPr lang="en-US"/>
        </a:p>
      </dgm:t>
    </dgm:pt>
    <dgm:pt modelId="{F813EDFC-3AEB-453A-AB1F-47BC5D6EA3D9}">
      <dgm:prSet phldrT="[Text]"/>
      <dgm:spPr/>
      <dgm:t>
        <a:bodyPr/>
        <a:lstStyle/>
        <a:p>
          <a:r>
            <a:rPr lang="en-US" dirty="0"/>
            <a:t>Transform from string to binary</a:t>
          </a:r>
        </a:p>
        <a:p>
          <a:r>
            <a:rPr lang="en-US" dirty="0"/>
            <a:t>(</a:t>
          </a:r>
          <a:r>
            <a:rPr lang="en-US" dirty="0" err="1"/>
            <a:t>toBits</a:t>
          </a:r>
          <a:r>
            <a:rPr lang="en-US" dirty="0"/>
            <a:t>)</a:t>
          </a:r>
        </a:p>
      </dgm:t>
    </dgm:pt>
    <dgm:pt modelId="{3F10BF01-E25D-4120-8BD5-CE9BABF0F277}" type="parTrans" cxnId="{CB1DE5FE-9DDF-442C-9B3F-6E496DE1DC28}">
      <dgm:prSet/>
      <dgm:spPr/>
      <dgm:t>
        <a:bodyPr/>
        <a:lstStyle/>
        <a:p>
          <a:endParaRPr lang="en-US"/>
        </a:p>
      </dgm:t>
    </dgm:pt>
    <dgm:pt modelId="{E131F0A7-2565-4135-8873-D53BF0210635}" type="sibTrans" cxnId="{CB1DE5FE-9DDF-442C-9B3F-6E496DE1DC28}">
      <dgm:prSet/>
      <dgm:spPr/>
      <dgm:t>
        <a:bodyPr/>
        <a:lstStyle/>
        <a:p>
          <a:endParaRPr lang="en-US"/>
        </a:p>
      </dgm:t>
    </dgm:pt>
    <dgm:pt modelId="{BA684A29-9CBF-4C55-A73A-1B47E7EFC78C}">
      <dgm:prSet phldrT="[Text]"/>
      <dgm:spPr/>
      <dgm:t>
        <a:bodyPr/>
        <a:lstStyle/>
        <a:p>
          <a:r>
            <a:rPr lang="en-US" dirty="0"/>
            <a:t>Embed</a:t>
          </a:r>
        </a:p>
        <a:p>
          <a:r>
            <a:rPr lang="en-US" dirty="0"/>
            <a:t>(</a:t>
          </a:r>
          <a:r>
            <a:rPr lang="en-US" dirty="0" err="1"/>
            <a:t>embedBits</a:t>
          </a:r>
          <a:r>
            <a:rPr lang="en-US" dirty="0"/>
            <a:t>)</a:t>
          </a:r>
        </a:p>
      </dgm:t>
    </dgm:pt>
    <dgm:pt modelId="{1910D240-4229-4979-A19D-8B3ECC872FC0}" type="parTrans" cxnId="{BD8A7D77-CD75-41D5-9124-533AA53758FE}">
      <dgm:prSet/>
      <dgm:spPr/>
      <dgm:t>
        <a:bodyPr/>
        <a:lstStyle/>
        <a:p>
          <a:endParaRPr lang="en-US"/>
        </a:p>
      </dgm:t>
    </dgm:pt>
    <dgm:pt modelId="{BE43E02C-39AD-4CDE-BC65-ACBECCC664F3}" type="sibTrans" cxnId="{BD8A7D77-CD75-41D5-9124-533AA53758FE}">
      <dgm:prSet/>
      <dgm:spPr/>
      <dgm:t>
        <a:bodyPr/>
        <a:lstStyle/>
        <a:p>
          <a:endParaRPr lang="en-US"/>
        </a:p>
      </dgm:t>
    </dgm:pt>
    <dgm:pt modelId="{96F28EB8-0D8B-4542-95CF-966B7CB01037}" type="pres">
      <dgm:prSet presAssocID="{0AB0D5F8-4310-429E-8228-E9088B62CD43}" presName="Name0" presStyleCnt="0">
        <dgm:presLayoutVars>
          <dgm:dir/>
          <dgm:resizeHandles val="exact"/>
        </dgm:presLayoutVars>
      </dgm:prSet>
      <dgm:spPr/>
    </dgm:pt>
    <dgm:pt modelId="{9A2B0D67-877E-44F3-98E2-58D0E0E85F3B}" type="pres">
      <dgm:prSet presAssocID="{B0640B23-6AA0-435F-922F-0E06CCF41D13}" presName="node" presStyleLbl="node1" presStyleIdx="0" presStyleCnt="3">
        <dgm:presLayoutVars>
          <dgm:bulletEnabled val="1"/>
        </dgm:presLayoutVars>
      </dgm:prSet>
      <dgm:spPr/>
    </dgm:pt>
    <dgm:pt modelId="{B7E98C7D-4C78-45D6-ABDE-C9F6B4FD9FA0}" type="pres">
      <dgm:prSet presAssocID="{62ECFB04-45AD-46DF-B312-79CEF80D0395}" presName="sibTrans" presStyleLbl="sibTrans2D1" presStyleIdx="0" presStyleCnt="2"/>
      <dgm:spPr/>
    </dgm:pt>
    <dgm:pt modelId="{D27E8D43-D26D-4276-B308-D201D19C8779}" type="pres">
      <dgm:prSet presAssocID="{62ECFB04-45AD-46DF-B312-79CEF80D0395}" presName="connectorText" presStyleLbl="sibTrans2D1" presStyleIdx="0" presStyleCnt="2"/>
      <dgm:spPr/>
    </dgm:pt>
    <dgm:pt modelId="{C36ACC52-B7F1-44D7-B30A-4EDC7E2B5BCF}" type="pres">
      <dgm:prSet presAssocID="{F813EDFC-3AEB-453A-AB1F-47BC5D6EA3D9}" presName="node" presStyleLbl="node1" presStyleIdx="1" presStyleCnt="3">
        <dgm:presLayoutVars>
          <dgm:bulletEnabled val="1"/>
        </dgm:presLayoutVars>
      </dgm:prSet>
      <dgm:spPr/>
    </dgm:pt>
    <dgm:pt modelId="{7681BA72-C879-46B3-B23F-50675E27E7BC}" type="pres">
      <dgm:prSet presAssocID="{E131F0A7-2565-4135-8873-D53BF0210635}" presName="sibTrans" presStyleLbl="sibTrans2D1" presStyleIdx="1" presStyleCnt="2"/>
      <dgm:spPr/>
    </dgm:pt>
    <dgm:pt modelId="{55335B10-14FE-4700-94DC-4EC8C752B15E}" type="pres">
      <dgm:prSet presAssocID="{E131F0A7-2565-4135-8873-D53BF0210635}" presName="connectorText" presStyleLbl="sibTrans2D1" presStyleIdx="1" presStyleCnt="2"/>
      <dgm:spPr/>
    </dgm:pt>
    <dgm:pt modelId="{1030A5A1-DBAB-4C3C-991D-EC29DE0B5BBE}" type="pres">
      <dgm:prSet presAssocID="{BA684A29-9CBF-4C55-A73A-1B47E7EFC78C}" presName="node" presStyleLbl="node1" presStyleIdx="2" presStyleCnt="3">
        <dgm:presLayoutVars>
          <dgm:bulletEnabled val="1"/>
        </dgm:presLayoutVars>
      </dgm:prSet>
      <dgm:spPr/>
    </dgm:pt>
  </dgm:ptLst>
  <dgm:cxnLst>
    <dgm:cxn modelId="{43CCFB7A-07FE-439C-8796-9BEEAF7547DA}" srcId="{0AB0D5F8-4310-429E-8228-E9088B62CD43}" destId="{B0640B23-6AA0-435F-922F-0E06CCF41D13}" srcOrd="0" destOrd="0" parTransId="{ED82B892-B7C5-448D-94D8-58B1C52C2797}" sibTransId="{62ECFB04-45AD-46DF-B312-79CEF80D0395}"/>
    <dgm:cxn modelId="{4EEBE60A-BE11-4FA3-967C-856F1D8D434B}" type="presOf" srcId="{62ECFB04-45AD-46DF-B312-79CEF80D0395}" destId="{B7E98C7D-4C78-45D6-ABDE-C9F6B4FD9FA0}" srcOrd="0" destOrd="0" presId="urn:microsoft.com/office/officeart/2005/8/layout/process1"/>
    <dgm:cxn modelId="{27C55522-323B-4A7D-8334-AD537D3D8939}" type="presOf" srcId="{B0640B23-6AA0-435F-922F-0E06CCF41D13}" destId="{9A2B0D67-877E-44F3-98E2-58D0E0E85F3B}" srcOrd="0" destOrd="0" presId="urn:microsoft.com/office/officeart/2005/8/layout/process1"/>
    <dgm:cxn modelId="{CB1DE5FE-9DDF-442C-9B3F-6E496DE1DC28}" srcId="{0AB0D5F8-4310-429E-8228-E9088B62CD43}" destId="{F813EDFC-3AEB-453A-AB1F-47BC5D6EA3D9}" srcOrd="1" destOrd="0" parTransId="{3F10BF01-E25D-4120-8BD5-CE9BABF0F277}" sibTransId="{E131F0A7-2565-4135-8873-D53BF0210635}"/>
    <dgm:cxn modelId="{93590470-EDF2-4AFC-87BB-405C03D5B08D}" type="presOf" srcId="{0AB0D5F8-4310-429E-8228-E9088B62CD43}" destId="{96F28EB8-0D8B-4542-95CF-966B7CB01037}" srcOrd="0" destOrd="0" presId="urn:microsoft.com/office/officeart/2005/8/layout/process1"/>
    <dgm:cxn modelId="{4CFB1629-ED76-4FBC-8301-BEC2356110D6}" type="presOf" srcId="{E131F0A7-2565-4135-8873-D53BF0210635}" destId="{7681BA72-C879-46B3-B23F-50675E27E7BC}" srcOrd="0" destOrd="0" presId="urn:microsoft.com/office/officeart/2005/8/layout/process1"/>
    <dgm:cxn modelId="{F8012E84-1A34-4071-B2F2-3D64DF2854A0}" type="presOf" srcId="{F813EDFC-3AEB-453A-AB1F-47BC5D6EA3D9}" destId="{C36ACC52-B7F1-44D7-B30A-4EDC7E2B5BCF}" srcOrd="0" destOrd="0" presId="urn:microsoft.com/office/officeart/2005/8/layout/process1"/>
    <dgm:cxn modelId="{A8236AAA-ED4E-4CEB-9495-741B92124794}" type="presOf" srcId="{62ECFB04-45AD-46DF-B312-79CEF80D0395}" destId="{D27E8D43-D26D-4276-B308-D201D19C8779}" srcOrd="1" destOrd="0" presId="urn:microsoft.com/office/officeart/2005/8/layout/process1"/>
    <dgm:cxn modelId="{BD8A7D77-CD75-41D5-9124-533AA53758FE}" srcId="{0AB0D5F8-4310-429E-8228-E9088B62CD43}" destId="{BA684A29-9CBF-4C55-A73A-1B47E7EFC78C}" srcOrd="2" destOrd="0" parTransId="{1910D240-4229-4979-A19D-8B3ECC872FC0}" sibTransId="{BE43E02C-39AD-4CDE-BC65-ACBECCC664F3}"/>
    <dgm:cxn modelId="{41461F1F-C966-454D-B3CB-3F3807212C17}" type="presOf" srcId="{BA684A29-9CBF-4C55-A73A-1B47E7EFC78C}" destId="{1030A5A1-DBAB-4C3C-991D-EC29DE0B5BBE}" srcOrd="0" destOrd="0" presId="urn:microsoft.com/office/officeart/2005/8/layout/process1"/>
    <dgm:cxn modelId="{37DE17C0-24AF-4F76-9A33-E4670B52F0EF}" type="presOf" srcId="{E131F0A7-2565-4135-8873-D53BF0210635}" destId="{55335B10-14FE-4700-94DC-4EC8C752B15E}" srcOrd="1" destOrd="0" presId="urn:microsoft.com/office/officeart/2005/8/layout/process1"/>
    <dgm:cxn modelId="{E2D83E21-730C-475B-B958-41629E6E599F}" type="presParOf" srcId="{96F28EB8-0D8B-4542-95CF-966B7CB01037}" destId="{9A2B0D67-877E-44F3-98E2-58D0E0E85F3B}" srcOrd="0" destOrd="0" presId="urn:microsoft.com/office/officeart/2005/8/layout/process1"/>
    <dgm:cxn modelId="{82FF51CA-46F4-4F4E-BABF-3EB9F9300EF4}" type="presParOf" srcId="{96F28EB8-0D8B-4542-95CF-966B7CB01037}" destId="{B7E98C7D-4C78-45D6-ABDE-C9F6B4FD9FA0}" srcOrd="1" destOrd="0" presId="urn:microsoft.com/office/officeart/2005/8/layout/process1"/>
    <dgm:cxn modelId="{B3FFC289-DE2E-473E-A182-F96BE9145F3F}" type="presParOf" srcId="{B7E98C7D-4C78-45D6-ABDE-C9F6B4FD9FA0}" destId="{D27E8D43-D26D-4276-B308-D201D19C8779}" srcOrd="0" destOrd="0" presId="urn:microsoft.com/office/officeart/2005/8/layout/process1"/>
    <dgm:cxn modelId="{D35EC9F3-B3A1-4EA9-947A-66BC0F2DA75C}" type="presParOf" srcId="{96F28EB8-0D8B-4542-95CF-966B7CB01037}" destId="{C36ACC52-B7F1-44D7-B30A-4EDC7E2B5BCF}" srcOrd="2" destOrd="0" presId="urn:microsoft.com/office/officeart/2005/8/layout/process1"/>
    <dgm:cxn modelId="{CEF7B7C7-D816-41D8-90D1-FE4D6E7E8F81}" type="presParOf" srcId="{96F28EB8-0D8B-4542-95CF-966B7CB01037}" destId="{7681BA72-C879-46B3-B23F-50675E27E7BC}" srcOrd="3" destOrd="0" presId="urn:microsoft.com/office/officeart/2005/8/layout/process1"/>
    <dgm:cxn modelId="{7219E23A-CBF6-4CEE-9D69-F372ED76122B}" type="presParOf" srcId="{7681BA72-C879-46B3-B23F-50675E27E7BC}" destId="{55335B10-14FE-4700-94DC-4EC8C752B15E}" srcOrd="0" destOrd="0" presId="urn:microsoft.com/office/officeart/2005/8/layout/process1"/>
    <dgm:cxn modelId="{4C276801-8099-4F1F-A27A-411790A30746}" type="presParOf" srcId="{96F28EB8-0D8B-4542-95CF-966B7CB01037}" destId="{1030A5A1-DBAB-4C3C-991D-EC29DE0B5BB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8ADB45-D453-4C93-8AA0-5F5CD2E42605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0BB80572-6B1B-4081-9299-DE75C31FE76F}">
      <dgm:prSet phldrT="[Text]"/>
      <dgm:spPr/>
      <dgm:t>
        <a:bodyPr/>
        <a:lstStyle/>
        <a:p>
          <a:r>
            <a:rPr lang="en-US" dirty="0"/>
            <a:t>Read the Watermarked image </a:t>
          </a:r>
        </a:p>
      </dgm:t>
    </dgm:pt>
    <dgm:pt modelId="{5A15D4B5-5ABC-4147-93B0-CB8ABFC94C9D}" type="parTrans" cxnId="{0AD14C2F-107C-4F60-82A8-608F680AABCD}">
      <dgm:prSet/>
      <dgm:spPr/>
      <dgm:t>
        <a:bodyPr/>
        <a:lstStyle/>
        <a:p>
          <a:endParaRPr lang="en-US"/>
        </a:p>
      </dgm:t>
    </dgm:pt>
    <dgm:pt modelId="{D6E521FC-9214-4D2E-9082-98B0D639F1C9}" type="sibTrans" cxnId="{0AD14C2F-107C-4F60-82A8-608F680AABCD}">
      <dgm:prSet/>
      <dgm:spPr/>
      <dgm:t>
        <a:bodyPr/>
        <a:lstStyle/>
        <a:p>
          <a:endParaRPr lang="en-US"/>
        </a:p>
      </dgm:t>
    </dgm:pt>
    <dgm:pt modelId="{24368ACD-06FE-452F-9D57-5C149F77890F}">
      <dgm:prSet phldrT="[Text]"/>
      <dgm:spPr/>
      <dgm:t>
        <a:bodyPr/>
        <a:lstStyle/>
        <a:p>
          <a:r>
            <a:rPr lang="en-US" dirty="0"/>
            <a:t>Read through the pixels of the image </a:t>
          </a:r>
        </a:p>
      </dgm:t>
    </dgm:pt>
    <dgm:pt modelId="{E153297B-0417-4297-8003-D7D4AF71793F}" type="parTrans" cxnId="{1CEB6024-4C56-40E9-B345-0F4DEE433BD4}">
      <dgm:prSet/>
      <dgm:spPr/>
      <dgm:t>
        <a:bodyPr/>
        <a:lstStyle/>
        <a:p>
          <a:endParaRPr lang="en-US"/>
        </a:p>
      </dgm:t>
    </dgm:pt>
    <dgm:pt modelId="{B8FFFFC5-9882-4EE3-B0E7-ADF65FA11F97}" type="sibTrans" cxnId="{1CEB6024-4C56-40E9-B345-0F4DEE433BD4}">
      <dgm:prSet/>
      <dgm:spPr/>
      <dgm:t>
        <a:bodyPr/>
        <a:lstStyle/>
        <a:p>
          <a:endParaRPr lang="en-US"/>
        </a:p>
      </dgm:t>
    </dgm:pt>
    <dgm:pt modelId="{56BEF8BB-BA49-4BAC-B550-F20C0F0246E7}">
      <dgm:prSet phldrT="[Text]"/>
      <dgm:spPr/>
      <dgm:t>
        <a:bodyPr/>
        <a:lstStyle/>
        <a:p>
          <a:r>
            <a:rPr lang="en-US" dirty="0"/>
            <a:t>Convert binary values to string </a:t>
          </a:r>
        </a:p>
      </dgm:t>
    </dgm:pt>
    <dgm:pt modelId="{1745C4A9-3E0E-424E-B72E-E2F41B98FA4A}" type="parTrans" cxnId="{52AA27D4-E391-4144-8360-D1D83FEC0ADF}">
      <dgm:prSet/>
      <dgm:spPr/>
      <dgm:t>
        <a:bodyPr/>
        <a:lstStyle/>
        <a:p>
          <a:endParaRPr lang="en-US"/>
        </a:p>
      </dgm:t>
    </dgm:pt>
    <dgm:pt modelId="{D608EA4A-520E-4E45-8945-C22DF29DC112}" type="sibTrans" cxnId="{52AA27D4-E391-4144-8360-D1D83FEC0ADF}">
      <dgm:prSet/>
      <dgm:spPr/>
      <dgm:t>
        <a:bodyPr/>
        <a:lstStyle/>
        <a:p>
          <a:endParaRPr lang="en-US"/>
        </a:p>
      </dgm:t>
    </dgm:pt>
    <dgm:pt modelId="{C72723B2-1B9F-43BA-85CF-CD0414E21844}" type="pres">
      <dgm:prSet presAssocID="{868ADB45-D453-4C93-8AA0-5F5CD2E42605}" presName="Name0" presStyleCnt="0">
        <dgm:presLayoutVars>
          <dgm:dir/>
          <dgm:resizeHandles val="exact"/>
        </dgm:presLayoutVars>
      </dgm:prSet>
      <dgm:spPr/>
    </dgm:pt>
    <dgm:pt modelId="{B076D2DE-69DF-4040-B1AF-F42A11FEE52C}" type="pres">
      <dgm:prSet presAssocID="{0BB80572-6B1B-4081-9299-DE75C31FE76F}" presName="node" presStyleLbl="node1" presStyleIdx="0" presStyleCnt="3">
        <dgm:presLayoutVars>
          <dgm:bulletEnabled val="1"/>
        </dgm:presLayoutVars>
      </dgm:prSet>
      <dgm:spPr/>
    </dgm:pt>
    <dgm:pt modelId="{B6FD4BD7-6F36-4793-86CE-1C4CEBD3A61C}" type="pres">
      <dgm:prSet presAssocID="{D6E521FC-9214-4D2E-9082-98B0D639F1C9}" presName="sibTrans" presStyleLbl="sibTrans2D1" presStyleIdx="0" presStyleCnt="2"/>
      <dgm:spPr/>
    </dgm:pt>
    <dgm:pt modelId="{F4B7BE24-9028-4EE9-8C16-2E4CB2F13980}" type="pres">
      <dgm:prSet presAssocID="{D6E521FC-9214-4D2E-9082-98B0D639F1C9}" presName="connectorText" presStyleLbl="sibTrans2D1" presStyleIdx="0" presStyleCnt="2"/>
      <dgm:spPr/>
    </dgm:pt>
    <dgm:pt modelId="{64B1DB50-449B-4011-952B-6352D6AE1C3F}" type="pres">
      <dgm:prSet presAssocID="{24368ACD-06FE-452F-9D57-5C149F77890F}" presName="node" presStyleLbl="node1" presStyleIdx="1" presStyleCnt="3">
        <dgm:presLayoutVars>
          <dgm:bulletEnabled val="1"/>
        </dgm:presLayoutVars>
      </dgm:prSet>
      <dgm:spPr/>
    </dgm:pt>
    <dgm:pt modelId="{990E4694-D2BF-4919-99E7-CB7D406546C7}" type="pres">
      <dgm:prSet presAssocID="{B8FFFFC5-9882-4EE3-B0E7-ADF65FA11F97}" presName="sibTrans" presStyleLbl="sibTrans2D1" presStyleIdx="1" presStyleCnt="2"/>
      <dgm:spPr/>
    </dgm:pt>
    <dgm:pt modelId="{2D3595E3-8791-4A40-856E-21F8522598F9}" type="pres">
      <dgm:prSet presAssocID="{B8FFFFC5-9882-4EE3-B0E7-ADF65FA11F97}" presName="connectorText" presStyleLbl="sibTrans2D1" presStyleIdx="1" presStyleCnt="2"/>
      <dgm:spPr/>
    </dgm:pt>
    <dgm:pt modelId="{614D2ADC-2162-420F-AE08-60D74391EB8B}" type="pres">
      <dgm:prSet presAssocID="{56BEF8BB-BA49-4BAC-B550-F20C0F0246E7}" presName="node" presStyleLbl="node1" presStyleIdx="2" presStyleCnt="3">
        <dgm:presLayoutVars>
          <dgm:bulletEnabled val="1"/>
        </dgm:presLayoutVars>
      </dgm:prSet>
      <dgm:spPr/>
    </dgm:pt>
  </dgm:ptLst>
  <dgm:cxnLst>
    <dgm:cxn modelId="{E9EC78A3-C739-48C3-AE55-EC51DCAD86C1}" type="presOf" srcId="{D6E521FC-9214-4D2E-9082-98B0D639F1C9}" destId="{B6FD4BD7-6F36-4793-86CE-1C4CEBD3A61C}" srcOrd="0" destOrd="0" presId="urn:microsoft.com/office/officeart/2005/8/layout/process1"/>
    <dgm:cxn modelId="{E1D79C65-E938-4FEF-A5D7-41C7D5DD63A9}" type="presOf" srcId="{B8FFFFC5-9882-4EE3-B0E7-ADF65FA11F97}" destId="{2D3595E3-8791-4A40-856E-21F8522598F9}" srcOrd="1" destOrd="0" presId="urn:microsoft.com/office/officeart/2005/8/layout/process1"/>
    <dgm:cxn modelId="{114A220F-AF20-4696-8024-B8D87C8A4C82}" type="presOf" srcId="{56BEF8BB-BA49-4BAC-B550-F20C0F0246E7}" destId="{614D2ADC-2162-420F-AE08-60D74391EB8B}" srcOrd="0" destOrd="0" presId="urn:microsoft.com/office/officeart/2005/8/layout/process1"/>
    <dgm:cxn modelId="{2FABA94C-92B9-4D9C-B131-4E5D8B5C41C8}" type="presOf" srcId="{868ADB45-D453-4C93-8AA0-5F5CD2E42605}" destId="{C72723B2-1B9F-43BA-85CF-CD0414E21844}" srcOrd="0" destOrd="0" presId="urn:microsoft.com/office/officeart/2005/8/layout/process1"/>
    <dgm:cxn modelId="{7717644E-834C-4B71-B3A3-2AE21C2BCDCE}" type="presOf" srcId="{B8FFFFC5-9882-4EE3-B0E7-ADF65FA11F97}" destId="{990E4694-D2BF-4919-99E7-CB7D406546C7}" srcOrd="0" destOrd="0" presId="urn:microsoft.com/office/officeart/2005/8/layout/process1"/>
    <dgm:cxn modelId="{47E8D525-2BA2-428E-868A-7035AE344C26}" type="presOf" srcId="{24368ACD-06FE-452F-9D57-5C149F77890F}" destId="{64B1DB50-449B-4011-952B-6352D6AE1C3F}" srcOrd="0" destOrd="0" presId="urn:microsoft.com/office/officeart/2005/8/layout/process1"/>
    <dgm:cxn modelId="{1CEB6024-4C56-40E9-B345-0F4DEE433BD4}" srcId="{868ADB45-D453-4C93-8AA0-5F5CD2E42605}" destId="{24368ACD-06FE-452F-9D57-5C149F77890F}" srcOrd="1" destOrd="0" parTransId="{E153297B-0417-4297-8003-D7D4AF71793F}" sibTransId="{B8FFFFC5-9882-4EE3-B0E7-ADF65FA11F97}"/>
    <dgm:cxn modelId="{0AD14C2F-107C-4F60-82A8-608F680AABCD}" srcId="{868ADB45-D453-4C93-8AA0-5F5CD2E42605}" destId="{0BB80572-6B1B-4081-9299-DE75C31FE76F}" srcOrd="0" destOrd="0" parTransId="{5A15D4B5-5ABC-4147-93B0-CB8ABFC94C9D}" sibTransId="{D6E521FC-9214-4D2E-9082-98B0D639F1C9}"/>
    <dgm:cxn modelId="{5F887592-7975-4C29-ACCF-C46EAC8CFD3C}" type="presOf" srcId="{0BB80572-6B1B-4081-9299-DE75C31FE76F}" destId="{B076D2DE-69DF-4040-B1AF-F42A11FEE52C}" srcOrd="0" destOrd="0" presId="urn:microsoft.com/office/officeart/2005/8/layout/process1"/>
    <dgm:cxn modelId="{52AA27D4-E391-4144-8360-D1D83FEC0ADF}" srcId="{868ADB45-D453-4C93-8AA0-5F5CD2E42605}" destId="{56BEF8BB-BA49-4BAC-B550-F20C0F0246E7}" srcOrd="2" destOrd="0" parTransId="{1745C4A9-3E0E-424E-B72E-E2F41B98FA4A}" sibTransId="{D608EA4A-520E-4E45-8945-C22DF29DC112}"/>
    <dgm:cxn modelId="{95151449-52B1-49FA-A26C-9B870BFD413F}" type="presOf" srcId="{D6E521FC-9214-4D2E-9082-98B0D639F1C9}" destId="{F4B7BE24-9028-4EE9-8C16-2E4CB2F13980}" srcOrd="1" destOrd="0" presId="urn:microsoft.com/office/officeart/2005/8/layout/process1"/>
    <dgm:cxn modelId="{57E652F7-FDE0-47F3-B36C-D5CDF88CFD27}" type="presParOf" srcId="{C72723B2-1B9F-43BA-85CF-CD0414E21844}" destId="{B076D2DE-69DF-4040-B1AF-F42A11FEE52C}" srcOrd="0" destOrd="0" presId="urn:microsoft.com/office/officeart/2005/8/layout/process1"/>
    <dgm:cxn modelId="{5E8FE276-7967-49BB-A5D9-B63C73B0818E}" type="presParOf" srcId="{C72723B2-1B9F-43BA-85CF-CD0414E21844}" destId="{B6FD4BD7-6F36-4793-86CE-1C4CEBD3A61C}" srcOrd="1" destOrd="0" presId="urn:microsoft.com/office/officeart/2005/8/layout/process1"/>
    <dgm:cxn modelId="{EBC5C3EB-42D7-43CE-8CE5-B3CEFB1EF878}" type="presParOf" srcId="{B6FD4BD7-6F36-4793-86CE-1C4CEBD3A61C}" destId="{F4B7BE24-9028-4EE9-8C16-2E4CB2F13980}" srcOrd="0" destOrd="0" presId="urn:microsoft.com/office/officeart/2005/8/layout/process1"/>
    <dgm:cxn modelId="{1DB5574C-FF3B-4CDF-A8D9-35535CEBF0A7}" type="presParOf" srcId="{C72723B2-1B9F-43BA-85CF-CD0414E21844}" destId="{64B1DB50-449B-4011-952B-6352D6AE1C3F}" srcOrd="2" destOrd="0" presId="urn:microsoft.com/office/officeart/2005/8/layout/process1"/>
    <dgm:cxn modelId="{A8D8E01D-4884-4776-98BD-966DB3DBDAD6}" type="presParOf" srcId="{C72723B2-1B9F-43BA-85CF-CD0414E21844}" destId="{990E4694-D2BF-4919-99E7-CB7D406546C7}" srcOrd="3" destOrd="0" presId="urn:microsoft.com/office/officeart/2005/8/layout/process1"/>
    <dgm:cxn modelId="{BE04D04D-EB88-4AB7-9BFB-A3438F0F5070}" type="presParOf" srcId="{990E4694-D2BF-4919-99E7-CB7D406546C7}" destId="{2D3595E3-8791-4A40-856E-21F8522598F9}" srcOrd="0" destOrd="0" presId="urn:microsoft.com/office/officeart/2005/8/layout/process1"/>
    <dgm:cxn modelId="{AEB4B842-0AD9-4A09-8EF0-72C8F90EB4F2}" type="presParOf" srcId="{C72723B2-1B9F-43BA-85CF-CD0414E21844}" destId="{614D2ADC-2162-420F-AE08-60D74391EB8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B0D67-877E-44F3-98E2-58D0E0E85F3B}">
      <dsp:nvSpPr>
        <dsp:cNvPr id="0" name=""/>
        <dsp:cNvSpPr/>
      </dsp:nvSpPr>
      <dsp:spPr>
        <a:xfrm>
          <a:off x="8706" y="990178"/>
          <a:ext cx="2602259" cy="15613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Enter message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(</a:t>
          </a:r>
          <a:r>
            <a:rPr lang="en-US" sz="2900" kern="1200" dirty="0" err="1"/>
            <a:t>str</a:t>
          </a:r>
          <a:r>
            <a:rPr lang="en-US" sz="2900" kern="1200" dirty="0"/>
            <a:t>)</a:t>
          </a:r>
        </a:p>
      </dsp:txBody>
      <dsp:txXfrm>
        <a:off x="54437" y="1035909"/>
        <a:ext cx="2510797" cy="1469893"/>
      </dsp:txXfrm>
    </dsp:sp>
    <dsp:sp modelId="{B7E98C7D-4C78-45D6-ABDE-C9F6B4FD9FA0}">
      <dsp:nvSpPr>
        <dsp:cNvPr id="0" name=""/>
        <dsp:cNvSpPr/>
      </dsp:nvSpPr>
      <dsp:spPr>
        <a:xfrm>
          <a:off x="2871192" y="1448175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871192" y="1577247"/>
        <a:ext cx="386175" cy="387216"/>
      </dsp:txXfrm>
    </dsp:sp>
    <dsp:sp modelId="{C36ACC52-B7F1-44D7-B30A-4EDC7E2B5BCF}">
      <dsp:nvSpPr>
        <dsp:cNvPr id="0" name=""/>
        <dsp:cNvSpPr/>
      </dsp:nvSpPr>
      <dsp:spPr>
        <a:xfrm>
          <a:off x="3651870" y="990178"/>
          <a:ext cx="2602259" cy="1561355"/>
        </a:xfrm>
        <a:prstGeom prst="roundRect">
          <a:avLst>
            <a:gd name="adj" fmla="val 10000"/>
          </a:avLst>
        </a:prstGeom>
        <a:solidFill>
          <a:schemeClr val="accent2">
            <a:hueOff val="-734515"/>
            <a:satOff val="-16247"/>
            <a:lumOff val="-32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Transform from string to binary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(</a:t>
          </a:r>
          <a:r>
            <a:rPr lang="en-US" sz="2900" kern="1200" dirty="0" err="1"/>
            <a:t>toBits</a:t>
          </a:r>
          <a:r>
            <a:rPr lang="en-US" sz="2900" kern="1200" dirty="0"/>
            <a:t>)</a:t>
          </a:r>
        </a:p>
      </dsp:txBody>
      <dsp:txXfrm>
        <a:off x="3697601" y="1035909"/>
        <a:ext cx="2510797" cy="1469893"/>
      </dsp:txXfrm>
    </dsp:sp>
    <dsp:sp modelId="{7681BA72-C879-46B3-B23F-50675E27E7BC}">
      <dsp:nvSpPr>
        <dsp:cNvPr id="0" name=""/>
        <dsp:cNvSpPr/>
      </dsp:nvSpPr>
      <dsp:spPr>
        <a:xfrm>
          <a:off x="6514355" y="1448175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6514355" y="1577247"/>
        <a:ext cx="386175" cy="387216"/>
      </dsp:txXfrm>
    </dsp:sp>
    <dsp:sp modelId="{1030A5A1-DBAB-4C3C-991D-EC29DE0B5BBE}">
      <dsp:nvSpPr>
        <dsp:cNvPr id="0" name=""/>
        <dsp:cNvSpPr/>
      </dsp:nvSpPr>
      <dsp:spPr>
        <a:xfrm>
          <a:off x="7295033" y="990178"/>
          <a:ext cx="2602259" cy="1561355"/>
        </a:xfrm>
        <a:prstGeom prst="roundRect">
          <a:avLst>
            <a:gd name="adj" fmla="val 10000"/>
          </a:avLst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Embed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(</a:t>
          </a:r>
          <a:r>
            <a:rPr lang="en-US" sz="2900" kern="1200" dirty="0" err="1"/>
            <a:t>embedBits</a:t>
          </a:r>
          <a:r>
            <a:rPr lang="en-US" sz="2900" kern="1200" dirty="0"/>
            <a:t>)</a:t>
          </a:r>
        </a:p>
      </dsp:txBody>
      <dsp:txXfrm>
        <a:off x="7340764" y="1035909"/>
        <a:ext cx="2510797" cy="14698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76D2DE-69DF-4040-B1AF-F42A11FEE52C}">
      <dsp:nvSpPr>
        <dsp:cNvPr id="0" name=""/>
        <dsp:cNvSpPr/>
      </dsp:nvSpPr>
      <dsp:spPr>
        <a:xfrm>
          <a:off x="8706" y="990178"/>
          <a:ext cx="2602259" cy="15613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Read the Watermarked image </a:t>
          </a:r>
        </a:p>
      </dsp:txBody>
      <dsp:txXfrm>
        <a:off x="54437" y="1035909"/>
        <a:ext cx="2510797" cy="1469893"/>
      </dsp:txXfrm>
    </dsp:sp>
    <dsp:sp modelId="{B6FD4BD7-6F36-4793-86CE-1C4CEBD3A61C}">
      <dsp:nvSpPr>
        <dsp:cNvPr id="0" name=""/>
        <dsp:cNvSpPr/>
      </dsp:nvSpPr>
      <dsp:spPr>
        <a:xfrm>
          <a:off x="2871192" y="1448175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2871192" y="1577247"/>
        <a:ext cx="386175" cy="387216"/>
      </dsp:txXfrm>
    </dsp:sp>
    <dsp:sp modelId="{64B1DB50-449B-4011-952B-6352D6AE1C3F}">
      <dsp:nvSpPr>
        <dsp:cNvPr id="0" name=""/>
        <dsp:cNvSpPr/>
      </dsp:nvSpPr>
      <dsp:spPr>
        <a:xfrm>
          <a:off x="3651870" y="990178"/>
          <a:ext cx="2602259" cy="15613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Read through the pixels of the image </a:t>
          </a:r>
        </a:p>
      </dsp:txBody>
      <dsp:txXfrm>
        <a:off x="3697601" y="1035909"/>
        <a:ext cx="2510797" cy="1469893"/>
      </dsp:txXfrm>
    </dsp:sp>
    <dsp:sp modelId="{990E4694-D2BF-4919-99E7-CB7D406546C7}">
      <dsp:nvSpPr>
        <dsp:cNvPr id="0" name=""/>
        <dsp:cNvSpPr/>
      </dsp:nvSpPr>
      <dsp:spPr>
        <a:xfrm>
          <a:off x="6514355" y="1448175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6514355" y="1577247"/>
        <a:ext cx="386175" cy="387216"/>
      </dsp:txXfrm>
    </dsp:sp>
    <dsp:sp modelId="{614D2ADC-2162-420F-AE08-60D74391EB8B}">
      <dsp:nvSpPr>
        <dsp:cNvPr id="0" name=""/>
        <dsp:cNvSpPr/>
      </dsp:nvSpPr>
      <dsp:spPr>
        <a:xfrm>
          <a:off x="7295033" y="990178"/>
          <a:ext cx="2602259" cy="15613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Convert binary values to string </a:t>
          </a:r>
        </a:p>
      </dsp:txBody>
      <dsp:txXfrm>
        <a:off x="7340764" y="1035909"/>
        <a:ext cx="2510797" cy="1469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Watermarking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Endre</a:t>
            </a:r>
            <a:r>
              <a:rPr lang="en-US" dirty="0"/>
              <a:t> </a:t>
            </a:r>
            <a:r>
              <a:rPr lang="en-US" dirty="0" err="1"/>
              <a:t>papp</a:t>
            </a:r>
            <a:r>
              <a:rPr lang="en-US" dirty="0"/>
              <a:t>, </a:t>
            </a:r>
            <a:r>
              <a:rPr lang="en-US" dirty="0" err="1"/>
              <a:t>Naci</a:t>
            </a:r>
            <a:r>
              <a:rPr lang="en-US" dirty="0"/>
              <a:t> </a:t>
            </a:r>
            <a:r>
              <a:rPr lang="en-US" dirty="0" err="1"/>
              <a:t>gunduz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8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description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007498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1413" y="2422358"/>
            <a:ext cx="5949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Embedding Watermark</a:t>
            </a:r>
          </a:p>
        </p:txBody>
      </p:sp>
    </p:spTree>
    <p:extLst>
      <p:ext uri="{BB962C8B-B14F-4D97-AF65-F5344CB8AC3E}">
        <p14:creationId xmlns:p14="http://schemas.microsoft.com/office/powerpoint/2010/main" val="104169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description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598160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51284" y="2486526"/>
            <a:ext cx="3569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Recover Watermark </a:t>
            </a:r>
          </a:p>
        </p:txBody>
      </p:sp>
    </p:spTree>
    <p:extLst>
      <p:ext uri="{BB962C8B-B14F-4D97-AF65-F5344CB8AC3E}">
        <p14:creationId xmlns:p14="http://schemas.microsoft.com/office/powerpoint/2010/main" val="346334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opinion the system ca not be called secure because averaging the pixel values of two copies of the image watermarked with two different watermarks removes the watermark </a:t>
            </a:r>
          </a:p>
          <a:p>
            <a:r>
              <a:rPr lang="en-US" dirty="0"/>
              <a:t>To support our opinion we implemented the test in </a:t>
            </a:r>
            <a:r>
              <a:rPr lang="en-US" dirty="0" err="1"/>
              <a:t>MatLab</a:t>
            </a:r>
            <a:r>
              <a:rPr lang="en-US" dirty="0"/>
              <a:t> </a:t>
            </a:r>
          </a:p>
          <a:p>
            <a:r>
              <a:rPr lang="en-US" dirty="0"/>
              <a:t>We tested different size images and different length payloads </a:t>
            </a:r>
          </a:p>
        </p:txBody>
      </p:sp>
    </p:spTree>
    <p:extLst>
      <p:ext uri="{BB962C8B-B14F-4D97-AF65-F5344CB8AC3E}">
        <p14:creationId xmlns:p14="http://schemas.microsoft.com/office/powerpoint/2010/main" val="149267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471" y="2416629"/>
            <a:ext cx="7146004" cy="3739063"/>
          </a:xfrm>
        </p:spPr>
      </p:pic>
      <p:cxnSp>
        <p:nvCxnSpPr>
          <p:cNvPr id="9" name="Straight Arrow Connector 8"/>
          <p:cNvCxnSpPr/>
          <p:nvPr/>
        </p:nvCxnSpPr>
        <p:spPr>
          <a:xfrm flipH="1">
            <a:off x="3777344" y="3733800"/>
            <a:ext cx="5225142" cy="87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02486" y="3516868"/>
            <a:ext cx="255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Watermark removed</a:t>
            </a:r>
          </a:p>
        </p:txBody>
      </p:sp>
    </p:spTree>
    <p:extLst>
      <p:ext uri="{BB962C8B-B14F-4D97-AF65-F5344CB8AC3E}">
        <p14:creationId xmlns:p14="http://schemas.microsoft.com/office/powerpoint/2010/main" val="383716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transformations we have discussed in the lectures we have tested the robustness of the watermarking system for the following transformations</a:t>
            </a:r>
          </a:p>
          <a:p>
            <a:pPr lvl="1"/>
            <a:r>
              <a:rPr lang="en-US" dirty="0"/>
              <a:t>JPEG compression </a:t>
            </a:r>
          </a:p>
          <a:p>
            <a:pPr lvl="1"/>
            <a:r>
              <a:rPr lang="en-US" dirty="0"/>
              <a:t>Cropping</a:t>
            </a:r>
          </a:p>
          <a:p>
            <a:pPr lvl="1"/>
            <a:r>
              <a:rPr lang="en-US" dirty="0" err="1"/>
              <a:t>Stirmark</a:t>
            </a:r>
            <a:r>
              <a:rPr lang="en-US" dirty="0"/>
              <a:t> Attack</a:t>
            </a:r>
          </a:p>
          <a:p>
            <a:pPr lvl="1"/>
            <a:r>
              <a:rPr lang="en-US" dirty="0"/>
              <a:t>Average filtering</a:t>
            </a:r>
          </a:p>
          <a:p>
            <a:pPr lvl="1"/>
            <a:r>
              <a:rPr lang="en-US" dirty="0"/>
              <a:t>Noise addition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77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Jpeg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81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305</TotalTime>
  <Words>135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Digital Watermarking </vt:lpstr>
      <vt:lpstr>System description</vt:lpstr>
      <vt:lpstr>System description</vt:lpstr>
      <vt:lpstr>Security </vt:lpstr>
      <vt:lpstr>Security</vt:lpstr>
      <vt:lpstr>Robustness</vt:lpstr>
      <vt:lpstr>Jpeg Compression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Watermarking</dc:title>
  <dc:creator>shlapion@gmail.com</dc:creator>
  <cp:lastModifiedBy>shlapion@gmail.com</cp:lastModifiedBy>
  <cp:revision>8</cp:revision>
  <dcterms:created xsi:type="dcterms:W3CDTF">2016-03-06T10:55:30Z</dcterms:created>
  <dcterms:modified xsi:type="dcterms:W3CDTF">2016-03-06T16:01:02Z</dcterms:modified>
</cp:coreProperties>
</file>