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  <p:sldId id="257" r:id="rId3"/>
    <p:sldId id="342" r:id="rId4"/>
    <p:sldId id="360" r:id="rId5"/>
    <p:sldId id="347" r:id="rId6"/>
    <p:sldId id="352" r:id="rId7"/>
    <p:sldId id="361" r:id="rId8"/>
    <p:sldId id="353" r:id="rId9"/>
    <p:sldId id="362" r:id="rId10"/>
    <p:sldId id="354" r:id="rId11"/>
    <p:sldId id="365" r:id="rId12"/>
    <p:sldId id="367" r:id="rId13"/>
    <p:sldId id="368" r:id="rId14"/>
    <p:sldId id="351" r:id="rId15"/>
    <p:sldId id="369" r:id="rId16"/>
    <p:sldId id="371" r:id="rId17"/>
    <p:sldId id="370" r:id="rId18"/>
    <p:sldId id="373" r:id="rId19"/>
    <p:sldId id="374" r:id="rId20"/>
    <p:sldId id="349" r:id="rId21"/>
    <p:sldId id="348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279" r:id="rId31"/>
    <p:sldId id="383" r:id="rId32"/>
    <p:sldId id="384" r:id="rId33"/>
    <p:sldId id="385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87" r:id="rId43"/>
    <p:sldId id="395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ebcdd3f-733e-4af1-b963-9742717e494c" providerId="ADAL" clId="{3769AE71-B062-4B58-BFF1-88AFE3AB739B}"/>
    <pc:docChg chg="modSld">
      <pc:chgData name=" " userId="cebcdd3f-733e-4af1-b963-9742717e494c" providerId="ADAL" clId="{3769AE71-B062-4B58-BFF1-88AFE3AB739B}" dt="2021-02-26T07:08:07.150" v="21" actId="113"/>
      <pc:docMkLst>
        <pc:docMk/>
      </pc:docMkLst>
      <pc:sldChg chg="modSp">
        <pc:chgData name=" " userId="cebcdd3f-733e-4af1-b963-9742717e494c" providerId="ADAL" clId="{3769AE71-B062-4B58-BFF1-88AFE3AB739B}" dt="2021-02-26T06:43:03.159" v="0" actId="113"/>
        <pc:sldMkLst>
          <pc:docMk/>
          <pc:sldMk cId="3212735918" sldId="347"/>
        </pc:sldMkLst>
        <pc:graphicFrameChg chg="modGraphic">
          <ac:chgData name=" " userId="cebcdd3f-733e-4af1-b963-9742717e494c" providerId="ADAL" clId="{3769AE71-B062-4B58-BFF1-88AFE3AB739B}" dt="2021-02-26T06:43:03.159" v="0" actId="113"/>
          <ac:graphicFrameMkLst>
            <pc:docMk/>
            <pc:sldMk cId="3212735918" sldId="347"/>
            <ac:graphicFrameMk id="9" creationId="{8A2B982D-2842-4C08-BB5E-496FCCE52F24}"/>
          </ac:graphicFrameMkLst>
        </pc:graphicFrameChg>
      </pc:sldChg>
      <pc:sldChg chg="modSp">
        <pc:chgData name=" " userId="cebcdd3f-733e-4af1-b963-9742717e494c" providerId="ADAL" clId="{3769AE71-B062-4B58-BFF1-88AFE3AB739B}" dt="2021-02-26T06:43:11.458" v="3" actId="108"/>
        <pc:sldMkLst>
          <pc:docMk/>
          <pc:sldMk cId="3691048801" sldId="352"/>
        </pc:sldMkLst>
        <pc:graphicFrameChg chg="mod modGraphic">
          <ac:chgData name=" " userId="cebcdd3f-733e-4af1-b963-9742717e494c" providerId="ADAL" clId="{3769AE71-B062-4B58-BFF1-88AFE3AB739B}" dt="2021-02-26T06:43:10.326" v="2"/>
          <ac:graphicFrameMkLst>
            <pc:docMk/>
            <pc:sldMk cId="3691048801" sldId="352"/>
            <ac:graphicFrameMk id="6" creationId="{B43211F2-E960-4005-BE3F-B260271B0243}"/>
          </ac:graphicFrameMkLst>
        </pc:graphicFrameChg>
        <pc:graphicFrameChg chg="modGraphic">
          <ac:chgData name=" " userId="cebcdd3f-733e-4af1-b963-9742717e494c" providerId="ADAL" clId="{3769AE71-B062-4B58-BFF1-88AFE3AB739B}" dt="2021-02-26T06:43:11.458" v="3" actId="108"/>
          <ac:graphicFrameMkLst>
            <pc:docMk/>
            <pc:sldMk cId="3691048801" sldId="352"/>
            <ac:graphicFrameMk id="12" creationId="{E7F354E9-0C37-4FA6-B18F-1634EE8AFC26}"/>
          </ac:graphicFrameMkLst>
        </pc:graphicFrameChg>
      </pc:sldChg>
      <pc:sldChg chg="modSp">
        <pc:chgData name=" " userId="cebcdd3f-733e-4af1-b963-9742717e494c" providerId="ADAL" clId="{3769AE71-B062-4B58-BFF1-88AFE3AB739B}" dt="2021-02-26T06:43:22.709" v="5" actId="113"/>
        <pc:sldMkLst>
          <pc:docMk/>
          <pc:sldMk cId="2970523853" sldId="353"/>
        </pc:sldMkLst>
        <pc:graphicFrameChg chg="modGraphic">
          <ac:chgData name=" " userId="cebcdd3f-733e-4af1-b963-9742717e494c" providerId="ADAL" clId="{3769AE71-B062-4B58-BFF1-88AFE3AB739B}" dt="2021-02-26T06:43:22.709" v="5" actId="113"/>
          <ac:graphicFrameMkLst>
            <pc:docMk/>
            <pc:sldMk cId="2970523853" sldId="353"/>
            <ac:graphicFrameMk id="7" creationId="{7C86DDCF-3B9E-4C9C-BA3C-AA474D021EA3}"/>
          </ac:graphicFrameMkLst>
        </pc:graphicFrameChg>
      </pc:sldChg>
      <pc:sldChg chg="modSp">
        <pc:chgData name=" " userId="cebcdd3f-733e-4af1-b963-9742717e494c" providerId="ADAL" clId="{3769AE71-B062-4B58-BFF1-88AFE3AB739B}" dt="2021-02-26T06:43:32.700" v="7" actId="113"/>
        <pc:sldMkLst>
          <pc:docMk/>
          <pc:sldMk cId="903562921" sldId="365"/>
        </pc:sldMkLst>
        <pc:graphicFrameChg chg="modGraphic">
          <ac:chgData name=" " userId="cebcdd3f-733e-4af1-b963-9742717e494c" providerId="ADAL" clId="{3769AE71-B062-4B58-BFF1-88AFE3AB739B}" dt="2021-02-26T06:43:32.700" v="7" actId="113"/>
          <ac:graphicFrameMkLst>
            <pc:docMk/>
            <pc:sldMk cId="903562921" sldId="365"/>
            <ac:graphicFrameMk id="9" creationId="{8A2B982D-2842-4C08-BB5E-496FCCE52F24}"/>
          </ac:graphicFrameMkLst>
        </pc:graphicFrameChg>
      </pc:sldChg>
      <pc:sldChg chg="modSp">
        <pc:chgData name=" " userId="cebcdd3f-733e-4af1-b963-9742717e494c" providerId="ADAL" clId="{3769AE71-B062-4B58-BFF1-88AFE3AB739B}" dt="2021-02-26T06:43:41.665" v="8" actId="113"/>
        <pc:sldMkLst>
          <pc:docMk/>
          <pc:sldMk cId="3306065270" sldId="367"/>
        </pc:sldMkLst>
        <pc:graphicFrameChg chg="modGraphic">
          <ac:chgData name=" " userId="cebcdd3f-733e-4af1-b963-9742717e494c" providerId="ADAL" clId="{3769AE71-B062-4B58-BFF1-88AFE3AB739B}" dt="2021-02-26T06:43:41.665" v="8" actId="113"/>
          <ac:graphicFrameMkLst>
            <pc:docMk/>
            <pc:sldMk cId="3306065270" sldId="367"/>
            <ac:graphicFrameMk id="4" creationId="{B070CF40-A64F-4F63-93BE-6F9297CC5250}"/>
          </ac:graphicFrameMkLst>
        </pc:graphicFrameChg>
      </pc:sldChg>
      <pc:sldChg chg="modSp">
        <pc:chgData name=" " userId="cebcdd3f-733e-4af1-b963-9742717e494c" providerId="ADAL" clId="{3769AE71-B062-4B58-BFF1-88AFE3AB739B}" dt="2021-02-26T06:43:51.689" v="9" actId="113"/>
        <pc:sldMkLst>
          <pc:docMk/>
          <pc:sldMk cId="3838235909" sldId="369"/>
        </pc:sldMkLst>
        <pc:graphicFrameChg chg="modGraphic">
          <ac:chgData name=" " userId="cebcdd3f-733e-4af1-b963-9742717e494c" providerId="ADAL" clId="{3769AE71-B062-4B58-BFF1-88AFE3AB739B}" dt="2021-02-26T06:43:51.689" v="9" actId="113"/>
          <ac:graphicFrameMkLst>
            <pc:docMk/>
            <pc:sldMk cId="3838235909" sldId="369"/>
            <ac:graphicFrameMk id="32" creationId="{BA9142E0-51D4-4ADA-B4CF-D98EF574E28F}"/>
          </ac:graphicFrameMkLst>
        </pc:graphicFrameChg>
      </pc:sldChg>
      <pc:sldChg chg="modSp">
        <pc:chgData name=" " userId="cebcdd3f-733e-4af1-b963-9742717e494c" providerId="ADAL" clId="{3769AE71-B062-4B58-BFF1-88AFE3AB739B}" dt="2021-02-26T06:44:01.659" v="10" actId="113"/>
        <pc:sldMkLst>
          <pc:docMk/>
          <pc:sldMk cId="3157040920" sldId="375"/>
        </pc:sldMkLst>
        <pc:graphicFrameChg chg="modGraphic">
          <ac:chgData name=" " userId="cebcdd3f-733e-4af1-b963-9742717e494c" providerId="ADAL" clId="{3769AE71-B062-4B58-BFF1-88AFE3AB739B}" dt="2021-02-26T06:44:01.659" v="10" actId="113"/>
          <ac:graphicFrameMkLst>
            <pc:docMk/>
            <pc:sldMk cId="3157040920" sldId="375"/>
            <ac:graphicFrameMk id="4" creationId="{3E951204-59DF-4ACE-9826-A231A81411C7}"/>
          </ac:graphicFrameMkLst>
        </pc:graphicFrameChg>
      </pc:sldChg>
      <pc:sldChg chg="modSp">
        <pc:chgData name=" " userId="cebcdd3f-733e-4af1-b963-9742717e494c" providerId="ADAL" clId="{3769AE71-B062-4B58-BFF1-88AFE3AB739B}" dt="2021-02-26T06:44:38.724" v="11" actId="113"/>
        <pc:sldMkLst>
          <pc:docMk/>
          <pc:sldMk cId="2793846264" sldId="387"/>
        </pc:sldMkLst>
        <pc:graphicFrameChg chg="modGraphic">
          <ac:chgData name=" " userId="cebcdd3f-733e-4af1-b963-9742717e494c" providerId="ADAL" clId="{3769AE71-B062-4B58-BFF1-88AFE3AB739B}" dt="2021-02-26T06:44:38.724" v="11" actId="113"/>
          <ac:graphicFrameMkLst>
            <pc:docMk/>
            <pc:sldMk cId="2793846264" sldId="387"/>
            <ac:graphicFrameMk id="17" creationId="{B6DEE713-EC87-4331-9FF5-A898E3FD9D7E}"/>
          </ac:graphicFrameMkLst>
        </pc:graphicFrameChg>
      </pc:sldChg>
      <pc:sldChg chg="modSp">
        <pc:chgData name=" " userId="cebcdd3f-733e-4af1-b963-9742717e494c" providerId="ADAL" clId="{3769AE71-B062-4B58-BFF1-88AFE3AB739B}" dt="2021-02-26T06:44:46.625" v="13" actId="113"/>
        <pc:sldMkLst>
          <pc:docMk/>
          <pc:sldMk cId="2702446583" sldId="395"/>
        </pc:sldMkLst>
        <pc:graphicFrameChg chg="modGraphic">
          <ac:chgData name=" " userId="cebcdd3f-733e-4af1-b963-9742717e494c" providerId="ADAL" clId="{3769AE71-B062-4B58-BFF1-88AFE3AB739B}" dt="2021-02-26T06:44:42.999" v="12" actId="113"/>
          <ac:graphicFrameMkLst>
            <pc:docMk/>
            <pc:sldMk cId="2702446583" sldId="395"/>
            <ac:graphicFrameMk id="17" creationId="{B6DEE713-EC87-4331-9FF5-A898E3FD9D7E}"/>
          </ac:graphicFrameMkLst>
        </pc:graphicFrameChg>
        <pc:graphicFrameChg chg="modGraphic">
          <ac:chgData name=" " userId="cebcdd3f-733e-4af1-b963-9742717e494c" providerId="ADAL" clId="{3769AE71-B062-4B58-BFF1-88AFE3AB739B}" dt="2021-02-26T06:44:46.625" v="13" actId="113"/>
          <ac:graphicFrameMkLst>
            <pc:docMk/>
            <pc:sldMk cId="2702446583" sldId="395"/>
            <ac:graphicFrameMk id="23" creationId="{5A35B459-79B7-451C-AA82-67D574EB935D}"/>
          </ac:graphicFrameMkLst>
        </pc:graphicFrameChg>
      </pc:sldChg>
      <pc:sldChg chg="modSp">
        <pc:chgData name=" " userId="cebcdd3f-733e-4af1-b963-9742717e494c" providerId="ADAL" clId="{3769AE71-B062-4B58-BFF1-88AFE3AB739B}" dt="2021-02-26T07:06:19.794" v="20" actId="108"/>
        <pc:sldMkLst>
          <pc:docMk/>
          <pc:sldMk cId="883041840" sldId="397"/>
        </pc:sldMkLst>
        <pc:graphicFrameChg chg="mod modGraphic">
          <ac:chgData name=" " userId="cebcdd3f-733e-4af1-b963-9742717e494c" providerId="ADAL" clId="{3769AE71-B062-4B58-BFF1-88AFE3AB739B}" dt="2021-02-26T07:06:19.794" v="20" actId="108"/>
          <ac:graphicFrameMkLst>
            <pc:docMk/>
            <pc:sldMk cId="883041840" sldId="397"/>
            <ac:graphicFrameMk id="17" creationId="{B6DEE713-EC87-4331-9FF5-A898E3FD9D7E}"/>
          </ac:graphicFrameMkLst>
        </pc:graphicFrameChg>
      </pc:sldChg>
      <pc:sldChg chg="modSp">
        <pc:chgData name=" " userId="cebcdd3f-733e-4af1-b963-9742717e494c" providerId="ADAL" clId="{3769AE71-B062-4B58-BFF1-88AFE3AB739B}" dt="2021-02-26T07:08:07.150" v="21" actId="113"/>
        <pc:sldMkLst>
          <pc:docMk/>
          <pc:sldMk cId="1671800859" sldId="408"/>
        </pc:sldMkLst>
        <pc:graphicFrameChg chg="modGraphic">
          <ac:chgData name=" " userId="cebcdd3f-733e-4af1-b963-9742717e494c" providerId="ADAL" clId="{3769AE71-B062-4B58-BFF1-88AFE3AB739B}" dt="2021-02-26T07:08:07.150" v="21" actId="113"/>
          <ac:graphicFrameMkLst>
            <pc:docMk/>
            <pc:sldMk cId="1671800859" sldId="408"/>
            <ac:graphicFrameMk id="17" creationId="{B6DEE713-EC87-4331-9FF5-A898E3FD9D7E}"/>
          </ac:graphicFrameMkLst>
        </pc:graphicFrameChg>
      </pc:sldChg>
    </pc:docChg>
  </pc:docChgLst>
  <pc:docChgLst>
    <pc:chgData name="안혜강" userId="98b22b6e-56f4-4429-b5e0-faac91709a9d" providerId="ADAL" clId="{043410FD-9735-4C18-89C0-E5E0ADA5CD26}"/>
    <pc:docChg chg="undo modSld">
      <pc:chgData name="안혜강" userId="98b22b6e-56f4-4429-b5e0-faac91709a9d" providerId="ADAL" clId="{043410FD-9735-4C18-89C0-E5E0ADA5CD26}" dt="2021-02-26T06:27:57.778" v="117" actId="113"/>
      <pc:docMkLst>
        <pc:docMk/>
      </pc:docMkLst>
      <pc:sldChg chg="modSp">
        <pc:chgData name="안혜강" userId="98b22b6e-56f4-4429-b5e0-faac91709a9d" providerId="ADAL" clId="{043410FD-9735-4C18-89C0-E5E0ADA5CD26}" dt="2021-02-26T06:11:51.091" v="58" actId="113"/>
        <pc:sldMkLst>
          <pc:docMk/>
          <pc:sldMk cId="4094666034" sldId="279"/>
        </pc:sldMkLst>
        <pc:graphicFrameChg chg="modGraphic">
          <ac:chgData name="안혜강" userId="98b22b6e-56f4-4429-b5e0-faac91709a9d" providerId="ADAL" clId="{043410FD-9735-4C18-89C0-E5E0ADA5CD26}" dt="2021-02-26T06:11:51.091" v="58" actId="113"/>
          <ac:graphicFrameMkLst>
            <pc:docMk/>
            <pc:sldMk cId="4094666034" sldId="279"/>
            <ac:graphicFrameMk id="6" creationId="{0571380C-08D9-4063-95E6-83E745F57531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7:22.679" v="0" actId="113"/>
        <pc:sldMkLst>
          <pc:docMk/>
          <pc:sldMk cId="3212735918" sldId="347"/>
        </pc:sldMkLst>
        <pc:graphicFrameChg chg="modGraphic">
          <ac:chgData name="안혜강" userId="98b22b6e-56f4-4429-b5e0-faac91709a9d" providerId="ADAL" clId="{043410FD-9735-4C18-89C0-E5E0ADA5CD26}" dt="2021-02-26T06:07:22.679" v="0" actId="113"/>
          <ac:graphicFrameMkLst>
            <pc:docMk/>
            <pc:sldMk cId="3212735918" sldId="347"/>
            <ac:graphicFrameMk id="9" creationId="{8A2B982D-2842-4C08-BB5E-496FCCE52F24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30.964" v="31" actId="113"/>
        <pc:sldMkLst>
          <pc:docMk/>
          <pc:sldMk cId="2237294125" sldId="348"/>
        </pc:sldMkLst>
        <pc:graphicFrameChg chg="modGraphic">
          <ac:chgData name="안혜강" userId="98b22b6e-56f4-4429-b5e0-faac91709a9d" providerId="ADAL" clId="{043410FD-9735-4C18-89C0-E5E0ADA5CD26}" dt="2021-02-26T06:10:30.964" v="31" actId="113"/>
          <ac:graphicFrameMkLst>
            <pc:docMk/>
            <pc:sldMk cId="2237294125" sldId="348"/>
            <ac:graphicFrameMk id="4" creationId="{3E951204-59DF-4ACE-9826-A231A81411C7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9:18.676" v="18" actId="113"/>
        <pc:sldMkLst>
          <pc:docMk/>
          <pc:sldMk cId="3129505763" sldId="351"/>
        </pc:sldMkLst>
        <pc:graphicFrameChg chg="modGraphic">
          <ac:chgData name="안혜강" userId="98b22b6e-56f4-4429-b5e0-faac91709a9d" providerId="ADAL" clId="{043410FD-9735-4C18-89C0-E5E0ADA5CD26}" dt="2021-02-26T06:09:18.676" v="18" actId="113"/>
          <ac:graphicFrameMkLst>
            <pc:docMk/>
            <pc:sldMk cId="3129505763" sldId="351"/>
            <ac:graphicFrameMk id="32" creationId="{BA9142E0-51D4-4ADA-B4CF-D98EF574E28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7:46.332" v="5" actId="113"/>
        <pc:sldMkLst>
          <pc:docMk/>
          <pc:sldMk cId="2970523853" sldId="353"/>
        </pc:sldMkLst>
        <pc:graphicFrameChg chg="modGraphic">
          <ac:chgData name="안혜강" userId="98b22b6e-56f4-4429-b5e0-faac91709a9d" providerId="ADAL" clId="{043410FD-9735-4C18-89C0-E5E0ADA5CD26}" dt="2021-02-26T06:07:46.332" v="5" actId="113"/>
          <ac:graphicFrameMkLst>
            <pc:docMk/>
            <pc:sldMk cId="2970523853" sldId="353"/>
            <ac:graphicFrameMk id="7" creationId="{7C86DDCF-3B9E-4C9C-BA3C-AA474D021EA3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7:53.565" v="8" actId="113"/>
        <pc:sldMkLst>
          <pc:docMk/>
          <pc:sldMk cId="376694494" sldId="362"/>
        </pc:sldMkLst>
        <pc:graphicFrameChg chg="modGraphic">
          <ac:chgData name="안혜강" userId="98b22b6e-56f4-4429-b5e0-faac91709a9d" providerId="ADAL" clId="{043410FD-9735-4C18-89C0-E5E0ADA5CD26}" dt="2021-02-26T06:07:53.565" v="8" actId="113"/>
          <ac:graphicFrameMkLst>
            <pc:docMk/>
            <pc:sldMk cId="376694494" sldId="362"/>
            <ac:graphicFrameMk id="7" creationId="{7C86DDCF-3B9E-4C9C-BA3C-AA474D021EA3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8:19.701" v="13" actId="113"/>
        <pc:sldMkLst>
          <pc:docMk/>
          <pc:sldMk cId="903562921" sldId="365"/>
        </pc:sldMkLst>
        <pc:graphicFrameChg chg="modGraphic">
          <ac:chgData name="안혜강" userId="98b22b6e-56f4-4429-b5e0-faac91709a9d" providerId="ADAL" clId="{043410FD-9735-4C18-89C0-E5E0ADA5CD26}" dt="2021-02-26T06:08:19.701" v="13" actId="113"/>
          <ac:graphicFrameMkLst>
            <pc:docMk/>
            <pc:sldMk cId="903562921" sldId="365"/>
            <ac:graphicFrameMk id="9" creationId="{8A2B982D-2842-4C08-BB5E-496FCCE52F24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9:07.708" v="16" actId="113"/>
        <pc:sldMkLst>
          <pc:docMk/>
          <pc:sldMk cId="3306065270" sldId="367"/>
        </pc:sldMkLst>
        <pc:graphicFrameChg chg="modGraphic">
          <ac:chgData name="안혜강" userId="98b22b6e-56f4-4429-b5e0-faac91709a9d" providerId="ADAL" clId="{043410FD-9735-4C18-89C0-E5E0ADA5CD26}" dt="2021-02-26T06:09:07.708" v="16" actId="113"/>
          <ac:graphicFrameMkLst>
            <pc:docMk/>
            <pc:sldMk cId="3306065270" sldId="367"/>
            <ac:graphicFrameMk id="9" creationId="{8A2B982D-2842-4C08-BB5E-496FCCE52F24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9:30.748" v="20" actId="113"/>
        <pc:sldMkLst>
          <pc:docMk/>
          <pc:sldMk cId="3838235909" sldId="369"/>
        </pc:sldMkLst>
        <pc:graphicFrameChg chg="modGraphic">
          <ac:chgData name="안혜강" userId="98b22b6e-56f4-4429-b5e0-faac91709a9d" providerId="ADAL" clId="{043410FD-9735-4C18-89C0-E5E0ADA5CD26}" dt="2021-02-26T06:09:30.748" v="20" actId="113"/>
          <ac:graphicFrameMkLst>
            <pc:docMk/>
            <pc:sldMk cId="3838235909" sldId="369"/>
            <ac:graphicFrameMk id="32" creationId="{BA9142E0-51D4-4ADA-B4CF-D98EF574E28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09:41.684" v="21" actId="113"/>
        <pc:sldMkLst>
          <pc:docMk/>
          <pc:sldMk cId="2586936665" sldId="371"/>
        </pc:sldMkLst>
        <pc:graphicFrameChg chg="modGraphic">
          <ac:chgData name="안혜강" userId="98b22b6e-56f4-4429-b5e0-faac91709a9d" providerId="ADAL" clId="{043410FD-9735-4C18-89C0-E5E0ADA5CD26}" dt="2021-02-26T06:09:41.684" v="21" actId="113"/>
          <ac:graphicFrameMkLst>
            <pc:docMk/>
            <pc:sldMk cId="2586936665" sldId="371"/>
            <ac:graphicFrameMk id="32" creationId="{BA9142E0-51D4-4ADA-B4CF-D98EF574E28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27.244" v="30" actId="113"/>
        <pc:sldMkLst>
          <pc:docMk/>
          <pc:sldMk cId="3157040920" sldId="375"/>
        </pc:sldMkLst>
        <pc:graphicFrameChg chg="modGraphic">
          <ac:chgData name="안혜강" userId="98b22b6e-56f4-4429-b5e0-faac91709a9d" providerId="ADAL" clId="{043410FD-9735-4C18-89C0-E5E0ADA5CD26}" dt="2021-02-26T06:10:27.244" v="30" actId="113"/>
          <ac:graphicFrameMkLst>
            <pc:docMk/>
            <pc:sldMk cId="3157040920" sldId="375"/>
            <ac:graphicFrameMk id="4" creationId="{3E951204-59DF-4ACE-9826-A231A81411C7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22.067" v="29" actId="113"/>
        <pc:sldMkLst>
          <pc:docMk/>
          <pc:sldMk cId="3667622401" sldId="378"/>
        </pc:sldMkLst>
        <pc:graphicFrameChg chg="modGraphic">
          <ac:chgData name="안혜강" userId="98b22b6e-56f4-4429-b5e0-faac91709a9d" providerId="ADAL" clId="{043410FD-9735-4C18-89C0-E5E0ADA5CD26}" dt="2021-02-26T06:10:18.020" v="27" actId="113"/>
          <ac:graphicFrameMkLst>
            <pc:docMk/>
            <pc:sldMk cId="3667622401" sldId="378"/>
            <ac:graphicFrameMk id="4" creationId="{3E951204-59DF-4ACE-9826-A231A81411C7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0:16.124" v="26" actId="113"/>
          <ac:graphicFrameMkLst>
            <pc:docMk/>
            <pc:sldMk cId="3667622401" sldId="378"/>
            <ac:graphicFrameMk id="11" creationId="{C315BABF-1313-4CDC-965A-9259215ACDBD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0:22.067" v="29" actId="113"/>
          <ac:graphicFrameMkLst>
            <pc:docMk/>
            <pc:sldMk cId="3667622401" sldId="378"/>
            <ac:graphicFrameMk id="12" creationId="{560F709A-0691-4B17-9EC4-AF27DECC46B3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43.211" v="32" actId="113"/>
        <pc:sldMkLst>
          <pc:docMk/>
          <pc:sldMk cId="3225636451" sldId="379"/>
        </pc:sldMkLst>
        <pc:graphicFrameChg chg="modGraphic">
          <ac:chgData name="안혜강" userId="98b22b6e-56f4-4429-b5e0-faac91709a9d" providerId="ADAL" clId="{043410FD-9735-4C18-89C0-E5E0ADA5CD26}" dt="2021-02-26T06:10:43.211" v="32" actId="113"/>
          <ac:graphicFrameMkLst>
            <pc:docMk/>
            <pc:sldMk cId="3225636451" sldId="379"/>
            <ac:graphicFrameMk id="4" creationId="{35A87825-B804-47FA-9B33-1AFD2623A701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0:53.732" v="36" actId="113"/>
        <pc:sldMkLst>
          <pc:docMk/>
          <pc:sldMk cId="1121448527" sldId="381"/>
        </pc:sldMkLst>
        <pc:graphicFrameChg chg="modGraphic">
          <ac:chgData name="안혜강" userId="98b22b6e-56f4-4429-b5e0-faac91709a9d" providerId="ADAL" clId="{043410FD-9735-4C18-89C0-E5E0ADA5CD26}" dt="2021-02-26T06:10:48.636" v="33" actId="113"/>
          <ac:graphicFrameMkLst>
            <pc:docMk/>
            <pc:sldMk cId="1121448527" sldId="381"/>
            <ac:graphicFrameMk id="17" creationId="{7E9699A2-02FA-4F56-AE8A-214B769C2AE0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0:53.732" v="36" actId="113"/>
          <ac:graphicFrameMkLst>
            <pc:docMk/>
            <pc:sldMk cId="1121448527" sldId="381"/>
            <ac:graphicFrameMk id="23" creationId="{424D8878-3AE1-4E7C-90CD-F6108F9EFDFB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1:05.507" v="40" actId="113"/>
        <pc:sldMkLst>
          <pc:docMk/>
          <pc:sldMk cId="3040086855" sldId="382"/>
        </pc:sldMkLst>
        <pc:graphicFrameChg chg="modGraphic">
          <ac:chgData name="안혜강" userId="98b22b6e-56f4-4429-b5e0-faac91709a9d" providerId="ADAL" clId="{043410FD-9735-4C18-89C0-E5E0ADA5CD26}" dt="2021-02-26T06:10:59.283" v="37" actId="113"/>
          <ac:graphicFrameMkLst>
            <pc:docMk/>
            <pc:sldMk cId="3040086855" sldId="382"/>
            <ac:graphicFrameMk id="17" creationId="{7E9699A2-02FA-4F56-AE8A-214B769C2AE0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1:05.507" v="40" actId="113"/>
          <ac:graphicFrameMkLst>
            <pc:docMk/>
            <pc:sldMk cId="3040086855" sldId="382"/>
            <ac:graphicFrameMk id="23" creationId="{424D8878-3AE1-4E7C-90CD-F6108F9EFDFB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2:03.251" v="62" actId="113"/>
        <pc:sldMkLst>
          <pc:docMk/>
          <pc:sldMk cId="964548282" sldId="383"/>
        </pc:sldMkLst>
        <pc:graphicFrameChg chg="modGraphic">
          <ac:chgData name="안혜강" userId="98b22b6e-56f4-4429-b5e0-faac91709a9d" providerId="ADAL" clId="{043410FD-9735-4C18-89C0-E5E0ADA5CD26}" dt="2021-02-26T06:12:03.251" v="62" actId="113"/>
          <ac:graphicFrameMkLst>
            <pc:docMk/>
            <pc:sldMk cId="964548282" sldId="383"/>
            <ac:graphicFrameMk id="6" creationId="{0571380C-08D9-4063-95E6-83E745F57531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2:16.483" v="66" actId="113"/>
        <pc:sldMkLst>
          <pc:docMk/>
          <pc:sldMk cId="3805472601" sldId="384"/>
        </pc:sldMkLst>
        <pc:graphicFrameChg chg="modGraphic">
          <ac:chgData name="안혜강" userId="98b22b6e-56f4-4429-b5e0-faac91709a9d" providerId="ADAL" clId="{043410FD-9735-4C18-89C0-E5E0ADA5CD26}" dt="2021-02-26T06:12:16.483" v="66" actId="113"/>
          <ac:graphicFrameMkLst>
            <pc:docMk/>
            <pc:sldMk cId="3805472601" sldId="384"/>
            <ac:graphicFrameMk id="17" creationId="{7E9699A2-02FA-4F56-AE8A-214B769C2AE0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12:40.130" v="76" actId="113"/>
        <pc:sldMkLst>
          <pc:docMk/>
          <pc:sldMk cId="1898487019" sldId="385"/>
        </pc:sldMkLst>
        <pc:graphicFrameChg chg="modGraphic">
          <ac:chgData name="안혜강" userId="98b22b6e-56f4-4429-b5e0-faac91709a9d" providerId="ADAL" clId="{043410FD-9735-4C18-89C0-E5E0ADA5CD26}" dt="2021-02-26T06:12:29.259" v="70" actId="113"/>
          <ac:graphicFrameMkLst>
            <pc:docMk/>
            <pc:sldMk cId="1898487019" sldId="385"/>
            <ac:graphicFrameMk id="6" creationId="{0571380C-08D9-4063-95E6-83E745F57531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12:40.130" v="76" actId="113"/>
          <ac:graphicFrameMkLst>
            <pc:docMk/>
            <pc:sldMk cId="1898487019" sldId="385"/>
            <ac:graphicFrameMk id="7" creationId="{2F1E9C2F-C5FC-484E-B946-F2811AC9756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6:55.380" v="95" actId="113"/>
        <pc:sldMkLst>
          <pc:docMk/>
          <pc:sldMk cId="2793846264" sldId="387"/>
        </pc:sldMkLst>
        <pc:graphicFrameChg chg="modGraphic">
          <ac:chgData name="안혜강" userId="98b22b6e-56f4-4429-b5e0-faac91709a9d" providerId="ADAL" clId="{043410FD-9735-4C18-89C0-E5E0ADA5CD26}" dt="2021-02-26T06:26:55.380" v="95" actId="113"/>
          <ac:graphicFrameMkLst>
            <pc:docMk/>
            <pc:sldMk cId="2793846264" sldId="387"/>
            <ac:graphicFrameMk id="17" creationId="{B6DEE713-EC87-4331-9FF5-A898E3FD9D7E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6:26.052" v="89" actId="113"/>
        <pc:sldMkLst>
          <pc:docMk/>
          <pc:sldMk cId="3537372223" sldId="390"/>
        </pc:sldMkLst>
        <pc:graphicFrameChg chg="modGraphic">
          <ac:chgData name="안혜강" userId="98b22b6e-56f4-4429-b5e0-faac91709a9d" providerId="ADAL" clId="{043410FD-9735-4C18-89C0-E5E0ADA5CD26}" dt="2021-02-26T06:26:03.844" v="81" actId="113"/>
          <ac:graphicFrameMkLst>
            <pc:docMk/>
            <pc:sldMk cId="3537372223" sldId="390"/>
            <ac:graphicFrameMk id="4" creationId="{35A87825-B804-47FA-9B33-1AFD2623A701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26:26.052" v="89" actId="113"/>
          <ac:graphicFrameMkLst>
            <pc:docMk/>
            <pc:sldMk cId="3537372223" sldId="390"/>
            <ac:graphicFrameMk id="10" creationId="{F07F2B9B-53C2-4313-AB39-F1EAA0C3DC36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6:47.179" v="91" actId="113"/>
        <pc:sldMkLst>
          <pc:docMk/>
          <pc:sldMk cId="1451548772" sldId="394"/>
        </pc:sldMkLst>
        <pc:graphicFrameChg chg="modGraphic">
          <ac:chgData name="안혜강" userId="98b22b6e-56f4-4429-b5e0-faac91709a9d" providerId="ADAL" clId="{043410FD-9735-4C18-89C0-E5E0ADA5CD26}" dt="2021-02-26T06:26:47.179" v="91" actId="113"/>
          <ac:graphicFrameMkLst>
            <pc:docMk/>
            <pc:sldMk cId="1451548772" sldId="394"/>
            <ac:graphicFrameMk id="6" creationId="{0571380C-08D9-4063-95E6-83E745F57531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7:11.147" v="102" actId="113"/>
        <pc:sldMkLst>
          <pc:docMk/>
          <pc:sldMk cId="2702446583" sldId="395"/>
        </pc:sldMkLst>
        <pc:graphicFrameChg chg="modGraphic">
          <ac:chgData name="안혜강" userId="98b22b6e-56f4-4429-b5e0-faac91709a9d" providerId="ADAL" clId="{043410FD-9735-4C18-89C0-E5E0ADA5CD26}" dt="2021-02-26T06:27:06.604" v="99" actId="113"/>
          <ac:graphicFrameMkLst>
            <pc:docMk/>
            <pc:sldMk cId="2702446583" sldId="395"/>
            <ac:graphicFrameMk id="17" creationId="{B6DEE713-EC87-4331-9FF5-A898E3FD9D7E}"/>
          </ac:graphicFrameMkLst>
        </pc:graphicFrameChg>
        <pc:graphicFrameChg chg="modGraphic">
          <ac:chgData name="안혜강" userId="98b22b6e-56f4-4429-b5e0-faac91709a9d" providerId="ADAL" clId="{043410FD-9735-4C18-89C0-E5E0ADA5CD26}" dt="2021-02-26T06:27:11.147" v="102" actId="113"/>
          <ac:graphicFrameMkLst>
            <pc:docMk/>
            <pc:sldMk cId="2702446583" sldId="395"/>
            <ac:graphicFrameMk id="23" creationId="{5A35B459-79B7-451C-AA82-67D574EB935D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7:29.427" v="108" actId="113"/>
        <pc:sldMkLst>
          <pc:docMk/>
          <pc:sldMk cId="883041840" sldId="397"/>
        </pc:sldMkLst>
        <pc:graphicFrameChg chg="modGraphic">
          <ac:chgData name="안혜강" userId="98b22b6e-56f4-4429-b5e0-faac91709a9d" providerId="ADAL" clId="{043410FD-9735-4C18-89C0-E5E0ADA5CD26}" dt="2021-02-26T06:27:29.427" v="108" actId="113"/>
          <ac:graphicFrameMkLst>
            <pc:docMk/>
            <pc:sldMk cId="883041840" sldId="397"/>
            <ac:graphicFrameMk id="17" creationId="{B6DEE713-EC87-4331-9FF5-A898E3FD9D7E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7:48.010" v="112" actId="113"/>
        <pc:sldMkLst>
          <pc:docMk/>
          <pc:sldMk cId="3543652139" sldId="407"/>
        </pc:sldMkLst>
        <pc:graphicFrameChg chg="modGraphic">
          <ac:chgData name="안혜강" userId="98b22b6e-56f4-4429-b5e0-faac91709a9d" providerId="ADAL" clId="{043410FD-9735-4C18-89C0-E5E0ADA5CD26}" dt="2021-02-26T06:27:48.010" v="112" actId="113"/>
          <ac:graphicFrameMkLst>
            <pc:docMk/>
            <pc:sldMk cId="3543652139" sldId="407"/>
            <ac:graphicFrameMk id="8" creationId="{EE5B7433-A8B4-4392-9B2B-EBFF42B56E8F}"/>
          </ac:graphicFrameMkLst>
        </pc:graphicFrameChg>
      </pc:sldChg>
      <pc:sldChg chg="modSp">
        <pc:chgData name="안혜강" userId="98b22b6e-56f4-4429-b5e0-faac91709a9d" providerId="ADAL" clId="{043410FD-9735-4C18-89C0-E5E0ADA5CD26}" dt="2021-02-26T06:27:57.778" v="117" actId="113"/>
        <pc:sldMkLst>
          <pc:docMk/>
          <pc:sldMk cId="1671800859" sldId="408"/>
        </pc:sldMkLst>
        <pc:graphicFrameChg chg="modGraphic">
          <ac:chgData name="안혜강" userId="98b22b6e-56f4-4429-b5e0-faac91709a9d" providerId="ADAL" clId="{043410FD-9735-4C18-89C0-E5E0ADA5CD26}" dt="2021-02-26T06:27:57.778" v="117" actId="113"/>
          <ac:graphicFrameMkLst>
            <pc:docMk/>
            <pc:sldMk cId="1671800859" sldId="408"/>
            <ac:graphicFrameMk id="17" creationId="{B6DEE713-EC87-4331-9FF5-A898E3FD9D7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 dirty="0"/>
              <a:t>10</a:t>
            </a:r>
            <a:r>
              <a:rPr lang="ko-KR" altLang="en-US" sz="4000" b="1" dirty="0"/>
              <a:t>장 람다 함수와 리스트 축약</a:t>
            </a:r>
          </a:p>
        </p:txBody>
      </p:sp>
    </p:spTree>
    <p:extLst>
      <p:ext uri="{BB962C8B-B14F-4D97-AF65-F5344CB8AC3E}">
        <p14:creationId xmlns:p14="http://schemas.microsoft.com/office/powerpoint/2010/main" val="40827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85" r="3796"/>
          <a:stretch/>
        </p:blipFill>
        <p:spPr>
          <a:xfrm>
            <a:off x="99753" y="731519"/>
            <a:ext cx="5220393" cy="3687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41" y="1047403"/>
            <a:ext cx="7148459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1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8A2B982D-2842-4C08-BB5E-496FCCE5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56348"/>
              </p:ext>
            </p:extLst>
          </p:nvPr>
        </p:nvGraphicFramePr>
        <p:xfrm>
          <a:off x="1110004" y="619985"/>
          <a:ext cx="7303926" cy="5179899"/>
        </p:xfrm>
        <a:graphic>
          <a:graphicData uri="http://schemas.openxmlformats.org/drawingml/2006/table">
            <a:tbl>
              <a:tblPr/>
              <a:tblGrid>
                <a:gridCol w="730392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751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10-7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음수 값 추출기능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6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68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minus_filter_func.py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6849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minus_func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n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음수이면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True,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그렇지 않으면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&lt; 0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음수를 저장할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filter(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minus_func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minus_list.append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6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8A2B982D-2842-4C08-BB5E-496FCCE5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77972"/>
              </p:ext>
            </p:extLst>
          </p:nvPr>
        </p:nvGraphicFramePr>
        <p:xfrm>
          <a:off x="649438" y="892656"/>
          <a:ext cx="5177784" cy="3581001"/>
        </p:xfrm>
        <a:graphic>
          <a:graphicData uri="http://schemas.openxmlformats.org/drawingml/2006/table">
            <a:tbl>
              <a:tblPr/>
              <a:tblGrid>
                <a:gridCol w="517778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751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10-8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음수 값 추출기능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6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68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lambda_filter_minus1.py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6849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filter(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&lt; 0,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minus_list.append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070CF40-A64F-4F63-93BE-6F9297CC5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19922"/>
              </p:ext>
            </p:extLst>
          </p:nvPr>
        </p:nvGraphicFramePr>
        <p:xfrm>
          <a:off x="6329181" y="892656"/>
          <a:ext cx="5225509" cy="2553573"/>
        </p:xfrm>
        <a:graphic>
          <a:graphicData uri="http://schemas.openxmlformats.org/drawingml/2006/table">
            <a:tbl>
              <a:tblPr/>
              <a:tblGrid>
                <a:gridCol w="522550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0412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10-9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음수 값 추출기능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075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56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lambda_filter_minus2.py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5924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list(filter(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&lt; 0,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5C2C3BF-F20D-47E9-A134-0D095721CFA5}"/>
              </a:ext>
            </a:extLst>
          </p:cNvPr>
          <p:cNvGrpSpPr/>
          <p:nvPr/>
        </p:nvGrpSpPr>
        <p:grpSpPr>
          <a:xfrm>
            <a:off x="649438" y="4794733"/>
            <a:ext cx="5080376" cy="924424"/>
            <a:chOff x="5261707" y="3690336"/>
            <a:chExt cx="6085245" cy="18023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9C52E9FC-FF88-4E8B-A1F1-C95399041747}"/>
                </a:ext>
              </a:extLst>
            </p:cNvPr>
            <p:cNvGrpSpPr/>
            <p:nvPr/>
          </p:nvGrpSpPr>
          <p:grpSpPr>
            <a:xfrm>
              <a:off x="5261707" y="3690336"/>
              <a:ext cx="6085245" cy="1802340"/>
              <a:chOff x="5586055" y="3603872"/>
              <a:chExt cx="6085245" cy="180234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89A87FA6-1808-41C6-9840-73A5675CC060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06993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8A5BAC62-8458-45D9-A2F8-CCC4C3E0F7C8}"/>
                  </a:ext>
                </a:extLst>
              </p:cNvPr>
              <p:cNvSpPr/>
              <p:nvPr/>
            </p:nvSpPr>
            <p:spPr>
              <a:xfrm>
                <a:off x="5586055" y="3603872"/>
                <a:ext cx="2208009" cy="72442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40EB106-0EFD-46A4-8B6F-3CF2DA89A303}"/>
                </a:ext>
              </a:extLst>
            </p:cNvPr>
            <p:cNvSpPr/>
            <p:nvPr/>
          </p:nvSpPr>
          <p:spPr>
            <a:xfrm>
              <a:off x="5534805" y="4487568"/>
              <a:ext cx="5539047" cy="80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음수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[-30, -5, -90, -36]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06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F2F320-5CB6-4AFD-8296-5B9EF658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0" y="0"/>
            <a:ext cx="8223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6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10.3 </a:t>
            </a:r>
            <a:r>
              <a:rPr lang="ko-KR" altLang="en-US" dirty="0" err="1"/>
              <a:t>맵</a:t>
            </a:r>
            <a:r>
              <a:rPr lang="ko-KR" altLang="en-US" dirty="0"/>
              <a:t> 함수</a:t>
            </a:r>
            <a:r>
              <a:rPr lang="en-US" altLang="ko-KR" sz="2800" b="1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map function</a:t>
            </a:r>
            <a:endParaRPr lang="ko-KR" altLang="en-US" sz="2800" b="1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BA9142E0-51D4-4ADA-B4CF-D98EF574E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74356"/>
              </p:ext>
            </p:extLst>
          </p:nvPr>
        </p:nvGraphicFramePr>
        <p:xfrm>
          <a:off x="141317" y="1593480"/>
          <a:ext cx="6375862" cy="3468679"/>
        </p:xfrm>
        <a:graphic>
          <a:graphicData uri="http://schemas.openxmlformats.org/drawingml/2006/table">
            <a:tbl>
              <a:tblPr/>
              <a:tblGrid>
                <a:gridCol w="6375862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6807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10-10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맵 함수를 이용한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제곱값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 생성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234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square_map_for.py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434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square_a.append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(n**2)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n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제곱을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추가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/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53B27C12-865F-4B50-963F-3488817B8F07}"/>
              </a:ext>
            </a:extLst>
          </p:cNvPr>
          <p:cNvGrpSpPr/>
          <p:nvPr/>
        </p:nvGrpSpPr>
        <p:grpSpPr>
          <a:xfrm>
            <a:off x="141317" y="5218042"/>
            <a:ext cx="6375862" cy="1029037"/>
            <a:chOff x="5261707" y="3738961"/>
            <a:chExt cx="7636971" cy="200630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25369690-CDA5-423C-9CA2-9489F21FC2F0}"/>
                </a:ext>
              </a:extLst>
            </p:cNvPr>
            <p:cNvGrpSpPr/>
            <p:nvPr/>
          </p:nvGrpSpPr>
          <p:grpSpPr>
            <a:xfrm>
              <a:off x="5261707" y="3738961"/>
              <a:ext cx="7636971" cy="2006304"/>
              <a:chOff x="5586055" y="3652497"/>
              <a:chExt cx="7636971" cy="2006304"/>
            </a:xfrm>
          </p:grpSpPr>
          <p:sp>
            <p:nvSpPr>
              <p:cNvPr id="36" name="직사각형 32">
                <a:extLst>
                  <a:ext uri="{FF2B5EF4-FFF2-40B4-BE49-F238E27FC236}">
                    <a16:creationId xmlns:a16="http://schemas.microsoft.com/office/drawing/2014/main" xmlns="" id="{7283AF71-39C2-4C37-B35C-A0CE557730BF}"/>
                  </a:ext>
                </a:extLst>
              </p:cNvPr>
              <p:cNvSpPr/>
              <p:nvPr/>
            </p:nvSpPr>
            <p:spPr>
              <a:xfrm>
                <a:off x="5586055" y="4328295"/>
                <a:ext cx="7636971" cy="133050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모서리가 둥근 직사각형 2">
                <a:extLst>
                  <a:ext uri="{FF2B5EF4-FFF2-40B4-BE49-F238E27FC236}">
                    <a16:creationId xmlns:a16="http://schemas.microsoft.com/office/drawing/2014/main" xmlns="" id="{8DB11E68-A2CB-45EF-80E2-04E35ECC7E4C}"/>
                  </a:ext>
                </a:extLst>
              </p:cNvPr>
              <p:cNvSpPr/>
              <p:nvPr/>
            </p:nvSpPr>
            <p:spPr>
              <a:xfrm>
                <a:off x="5586055" y="3652497"/>
                <a:ext cx="2208009" cy="67579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E81B1A09-5DDE-4C37-9D97-3146EBA6D506}"/>
                </a:ext>
              </a:extLst>
            </p:cNvPr>
            <p:cNvSpPr/>
            <p:nvPr/>
          </p:nvSpPr>
          <p:spPr>
            <a:xfrm>
              <a:off x="5386169" y="4588201"/>
              <a:ext cx="5539046" cy="826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[1, 4, 9, 16, 25, 36, 49]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79" y="1593480"/>
            <a:ext cx="5494713" cy="21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BA9142E0-51D4-4ADA-B4CF-D98EF574E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39633"/>
              </p:ext>
            </p:extLst>
          </p:nvPr>
        </p:nvGraphicFramePr>
        <p:xfrm>
          <a:off x="675796" y="2551942"/>
          <a:ext cx="6835140" cy="3738348"/>
        </p:xfrm>
        <a:graphic>
          <a:graphicData uri="http://schemas.openxmlformats.org/drawingml/2006/table">
            <a:tbl>
              <a:tblPr/>
              <a:tblGrid>
                <a:gridCol w="6835140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50210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10-11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맵 함수와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호출을 이용한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제곱값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 생성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058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574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square_map_func.py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6026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square(x):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**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각 항목에 대해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함수의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반환값을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적용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list(map(square, a))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53B27C12-865F-4B50-963F-3488817B8F07}"/>
              </a:ext>
            </a:extLst>
          </p:cNvPr>
          <p:cNvGrpSpPr/>
          <p:nvPr/>
        </p:nvGrpSpPr>
        <p:grpSpPr>
          <a:xfrm>
            <a:off x="8616115" y="2817638"/>
            <a:ext cx="3429027" cy="1230664"/>
            <a:chOff x="5261705" y="4033552"/>
            <a:chExt cx="6085247" cy="138528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25369690-CDA5-423C-9CA2-9489F21FC2F0}"/>
                </a:ext>
              </a:extLst>
            </p:cNvPr>
            <p:cNvGrpSpPr/>
            <p:nvPr/>
          </p:nvGrpSpPr>
          <p:grpSpPr>
            <a:xfrm>
              <a:off x="5261705" y="4033552"/>
              <a:ext cx="6085247" cy="1118596"/>
              <a:chOff x="5586053" y="3947088"/>
              <a:chExt cx="6085247" cy="1118596"/>
            </a:xfrm>
          </p:grpSpPr>
          <p:sp>
            <p:nvSpPr>
              <p:cNvPr id="36" name="직사각형 32">
                <a:extLst>
                  <a:ext uri="{FF2B5EF4-FFF2-40B4-BE49-F238E27FC236}">
                    <a16:creationId xmlns:a16="http://schemas.microsoft.com/office/drawing/2014/main" xmlns="" id="{7283AF71-39C2-4C37-B35C-A0CE557730BF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72941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모서리가 둥근 직사각형 2">
                <a:extLst>
                  <a:ext uri="{FF2B5EF4-FFF2-40B4-BE49-F238E27FC236}">
                    <a16:creationId xmlns:a16="http://schemas.microsoft.com/office/drawing/2014/main" xmlns="" id="{8DB11E68-A2CB-45EF-80E2-04E35ECC7E4C}"/>
                  </a:ext>
                </a:extLst>
              </p:cNvPr>
              <p:cNvSpPr/>
              <p:nvPr/>
            </p:nvSpPr>
            <p:spPr>
              <a:xfrm>
                <a:off x="5586053" y="3947088"/>
                <a:ext cx="3002516" cy="38120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E81B1A09-5DDE-4C37-9D97-3146EBA6D506}"/>
                </a:ext>
              </a:extLst>
            </p:cNvPr>
            <p:cNvSpPr/>
            <p:nvPr/>
          </p:nvSpPr>
          <p:spPr>
            <a:xfrm>
              <a:off x="5475794" y="4506954"/>
              <a:ext cx="5539047" cy="91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[1, 4, 9, 16, 25, 36, 49]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CE7E43B7-9D3F-4BF0-B3D8-DA723DFA8E01}"/>
              </a:ext>
            </a:extLst>
          </p:cNvPr>
          <p:cNvSpPr txBox="1">
            <a:spLocks/>
          </p:cNvSpPr>
          <p:nvPr/>
        </p:nvSpPr>
        <p:spPr>
          <a:xfrm>
            <a:off x="960460" y="396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[</a:t>
            </a:r>
            <a:r>
              <a:rPr lang="ko-KR" altLang="en-US" sz="2400" dirty="0"/>
              <a:t>코드 </a:t>
            </a:r>
            <a:r>
              <a:rPr lang="en-US" altLang="ko-KR" sz="2400" dirty="0"/>
              <a:t>10-10]</a:t>
            </a:r>
            <a:r>
              <a:rPr lang="ko-KR" altLang="en-US" sz="2400" dirty="0"/>
              <a:t>은 </a:t>
            </a:r>
            <a:r>
              <a:rPr lang="en-US" altLang="ko-KR" sz="2400" dirty="0"/>
              <a:t>map() </a:t>
            </a:r>
            <a:r>
              <a:rPr lang="ko-KR" altLang="en-US" sz="2400" dirty="0"/>
              <a:t>함수와</a:t>
            </a:r>
            <a:r>
              <a:rPr lang="en-US" altLang="ko-KR" sz="2400" dirty="0"/>
              <a:t> square() </a:t>
            </a:r>
            <a:r>
              <a:rPr lang="ko-KR" altLang="en-US" sz="2400" dirty="0"/>
              <a:t>함수를 사용하면 다음 </a:t>
            </a:r>
            <a:r>
              <a:rPr lang="en-US" altLang="ko-KR" sz="2400" dirty="0"/>
              <a:t>[</a:t>
            </a:r>
            <a:r>
              <a:rPr lang="ko-KR" altLang="en-US" sz="2400" dirty="0"/>
              <a:t>코드 </a:t>
            </a:r>
            <a:r>
              <a:rPr lang="en-US" altLang="ko-KR" sz="2400" dirty="0"/>
              <a:t>10-11]</a:t>
            </a:r>
            <a:r>
              <a:rPr lang="ko-KR" altLang="en-US" sz="2400" dirty="0"/>
              <a:t>과 같이 간단하게 수정할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16" name="직사각형 32">
            <a:extLst>
              <a:ext uri="{FF2B5EF4-FFF2-40B4-BE49-F238E27FC236}">
                <a16:creationId xmlns:a16="http://schemas.microsoft.com/office/drawing/2014/main" xmlns="" id="{738C2A98-C306-47A6-8ACD-2B28DA98195D}"/>
              </a:ext>
            </a:extLst>
          </p:cNvPr>
          <p:cNvSpPr/>
          <p:nvPr/>
        </p:nvSpPr>
        <p:spPr>
          <a:xfrm>
            <a:off x="960459" y="1533795"/>
            <a:ext cx="10131099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1D79353-1B69-498B-8A09-E6A95E9D9BF3}"/>
              </a:ext>
            </a:extLst>
          </p:cNvPr>
          <p:cNvSpPr/>
          <p:nvPr/>
        </p:nvSpPr>
        <p:spPr>
          <a:xfrm>
            <a:off x="1100441" y="1533795"/>
            <a:ext cx="51365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map(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적용시킬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_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함수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, </a:t>
            </a:r>
            <a:r>
              <a:rPr lang="ko-KR" altLang="en-US" b="1" kern="0" dirty="0" err="1">
                <a:solidFill>
                  <a:srgbClr val="1C3D62"/>
                </a:solidFill>
                <a:latin typeface="+mn-ea"/>
              </a:rPr>
              <a:t>반복가능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 객체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, …)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823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BA9142E0-51D4-4ADA-B4CF-D98EF574E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20206"/>
              </p:ext>
            </p:extLst>
          </p:nvPr>
        </p:nvGraphicFramePr>
        <p:xfrm>
          <a:off x="1126087" y="674763"/>
          <a:ext cx="7797988" cy="2692739"/>
        </p:xfrm>
        <a:graphic>
          <a:graphicData uri="http://schemas.openxmlformats.org/drawingml/2006/table">
            <a:tbl>
              <a:tblPr/>
              <a:tblGrid>
                <a:gridCol w="779798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1420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10-12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맵 함수와 람다 함수를 이용한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제곱값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 생성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008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938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square_map_lambda.py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795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list(map(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x**2, a))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53B27C12-865F-4B50-963F-3488817B8F07}"/>
              </a:ext>
            </a:extLst>
          </p:cNvPr>
          <p:cNvGrpSpPr/>
          <p:nvPr/>
        </p:nvGrpSpPr>
        <p:grpSpPr>
          <a:xfrm>
            <a:off x="1126087" y="3665912"/>
            <a:ext cx="7797988" cy="1072340"/>
            <a:chOff x="5261705" y="3928895"/>
            <a:chExt cx="6085247" cy="142894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25369690-CDA5-423C-9CA2-9489F21FC2F0}"/>
                </a:ext>
              </a:extLst>
            </p:cNvPr>
            <p:cNvGrpSpPr/>
            <p:nvPr/>
          </p:nvGrpSpPr>
          <p:grpSpPr>
            <a:xfrm>
              <a:off x="5261705" y="3928895"/>
              <a:ext cx="6085247" cy="1428941"/>
              <a:chOff x="5586053" y="3842431"/>
              <a:chExt cx="6085247" cy="1428941"/>
            </a:xfrm>
          </p:grpSpPr>
          <p:sp>
            <p:nvSpPr>
              <p:cNvPr id="36" name="직사각형 32">
                <a:extLst>
                  <a:ext uri="{FF2B5EF4-FFF2-40B4-BE49-F238E27FC236}">
                    <a16:creationId xmlns:a16="http://schemas.microsoft.com/office/drawing/2014/main" xmlns="" id="{7283AF71-39C2-4C37-B35C-A0CE557730BF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93509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모서리가 둥근 직사각형 2">
                <a:extLst>
                  <a:ext uri="{FF2B5EF4-FFF2-40B4-BE49-F238E27FC236}">
                    <a16:creationId xmlns:a16="http://schemas.microsoft.com/office/drawing/2014/main" xmlns="" id="{8DB11E68-A2CB-45EF-80E2-04E35ECC7E4C}"/>
                  </a:ext>
                </a:extLst>
              </p:cNvPr>
              <p:cNvSpPr/>
              <p:nvPr/>
            </p:nvSpPr>
            <p:spPr>
              <a:xfrm>
                <a:off x="5586053" y="3842431"/>
                <a:ext cx="1491247" cy="49384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E81B1A09-5DDE-4C37-9D97-3146EBA6D506}"/>
                </a:ext>
              </a:extLst>
            </p:cNvPr>
            <p:cNvSpPr/>
            <p:nvPr/>
          </p:nvSpPr>
          <p:spPr>
            <a:xfrm>
              <a:off x="5385605" y="4504328"/>
              <a:ext cx="5539046" cy="61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[1, 4, 9, 16, 25, 36, 49]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93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1FF2B3AF-B59C-4F80-A742-17E8EA143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46911"/>
              </p:ext>
            </p:extLst>
          </p:nvPr>
        </p:nvGraphicFramePr>
        <p:xfrm>
          <a:off x="939701" y="427235"/>
          <a:ext cx="7723759" cy="1303592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square_a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list(map(lambda x: x**2, a))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cubic_a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list(map(lambda x: x**3, a))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C951DC5-B292-45A3-B366-E9B0325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60" y="1910157"/>
            <a:ext cx="6427243" cy="3078311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9B897CD9-9573-4075-8921-846424CCD81C}"/>
              </a:ext>
            </a:extLst>
          </p:cNvPr>
          <p:cNvSpPr txBox="1">
            <a:spLocks/>
          </p:cNvSpPr>
          <p:nvPr/>
        </p:nvSpPr>
        <p:spPr>
          <a:xfrm>
            <a:off x="939701" y="5253534"/>
            <a:ext cx="10312591" cy="99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map()</a:t>
            </a:r>
            <a:r>
              <a:rPr lang="ko-KR" altLang="en-US"/>
              <a:t> </a:t>
            </a:r>
            <a:r>
              <a:rPr lang="ko-KR" altLang="en-US" dirty="0"/>
              <a:t>함수와 람다 함수를 사용하면 간결한 표현식으로 리스트의 요소들을 변환할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48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E3A62D-E4E6-4B8C-80DC-C6197666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8" y="0"/>
            <a:ext cx="7628812" cy="339804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95208" y="3398045"/>
            <a:ext cx="7628812" cy="3176516"/>
            <a:chOff x="795208" y="3398045"/>
            <a:chExt cx="7628812" cy="31765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6C38607A-0E85-4AC7-B35A-396028472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208" y="3398045"/>
              <a:ext cx="7628812" cy="3176516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6518497" y="5377758"/>
              <a:ext cx="144854" cy="2263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18497" y="5344732"/>
              <a:ext cx="144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06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1B106AF-6362-4FDB-BBED-E11CADF5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3" y="1482697"/>
            <a:ext cx="9650845" cy="37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65F838C-4827-48AA-9FF2-60BA62D796F3}"/>
              </a:ext>
            </a:extLst>
          </p:cNvPr>
          <p:cNvGrpSpPr/>
          <p:nvPr/>
        </p:nvGrpSpPr>
        <p:grpSpPr>
          <a:xfrm>
            <a:off x="549459" y="732738"/>
            <a:ext cx="11054621" cy="5115771"/>
            <a:chOff x="1043098" y="4462353"/>
            <a:chExt cx="6985286" cy="1832681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xmlns="" id="{CEFE270B-0CF1-4C6A-A966-6650FA600D74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BEE80BEC-3D76-4E64-AFDD-A96328D3AFD6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93A73928-F2C2-49DA-9F4B-D4AF1B4A6AFE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xmlns="" id="{BB00B1DB-B6CD-48F6-8A44-4023569732CC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xmlns="" id="{34AB9C13-052A-4A99-A993-56E9D5467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276" y="2923784"/>
                <a:ext cx="6696744" cy="1157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람다 함수에 대해 이해하고 활용할 수 있다</a:t>
                </a:r>
                <a:r>
                  <a:rPr lang="en-US" altLang="ko-KR" sz="1600" spc="-100" smtClean="0"/>
                  <a:t>. </a:t>
                </a:r>
                <a:endParaRPr lang="en-US" altLang="ko-KR" sz="1600" spc="-100" dirty="0"/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람다 함수가 쉽게 적용될 수 있는 </a:t>
                </a:r>
                <a:r>
                  <a:rPr lang="en-US" altLang="ko-KR" sz="1600" spc="-100" dirty="0"/>
                  <a:t>filter(), map(), reduce() </a:t>
                </a:r>
                <a:r>
                  <a:rPr lang="ko-KR" altLang="en-US" sz="1600" spc="-100" dirty="0"/>
                  <a:t>함수를 이해한다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filter() </a:t>
                </a:r>
                <a:r>
                  <a:rPr lang="ko-KR" altLang="en-US" sz="1600" spc="-100" dirty="0"/>
                  <a:t>함수를 사용하여 리스트에서 특정 조건을 만족하는 요소만 뽑아 낼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 dirty="0"/>
                  <a:t>map() </a:t>
                </a:r>
                <a:r>
                  <a:rPr lang="ko-KR" altLang="en-US" sz="1600" spc="-100" dirty="0"/>
                  <a:t>함수를 사용하여 리스트의 요소 값을 바꿀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리스트 전체에 함수를 적용하여 하나의 값으로 환원하는 일을 수행할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람다 함수가 익명 함수로 불리는 이유에 대해 설명할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리스트 축약 표현에 대해 이해하고 이를 활용할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리스트 축약 표현과 람다 함수를 활용하여 다양한 리스트 생성을 수행할 수 있다</a:t>
                </a:r>
                <a:r>
                  <a:rPr lang="en-US" altLang="ko-KR" sz="1600" spc="-100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dirty="0"/>
                  <a:t>반복자에 대해서 배워보고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반복자 자료형은 어떤 것이 있는지 이해하고 활용할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10.4 </a:t>
            </a:r>
            <a:r>
              <a:rPr lang="ko-KR" altLang="en-US" dirty="0" err="1"/>
              <a:t>리듀스</a:t>
            </a:r>
            <a:r>
              <a:rPr lang="en-US" altLang="ko-KR" sz="2800" b="1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ko-KR" altLang="en-US" dirty="0"/>
              <a:t> 함수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73B7057-4A80-4E97-8654-BDD982AA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5" y="2229003"/>
            <a:ext cx="6446364" cy="24442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1EFB3B3-F615-41DC-95F2-6AE8CA91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59" y="1662508"/>
            <a:ext cx="4517585" cy="35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E951204-59DF-4ACE-9826-A231A814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64956"/>
              </p:ext>
            </p:extLst>
          </p:nvPr>
        </p:nvGraphicFramePr>
        <p:xfrm>
          <a:off x="1093750" y="551073"/>
          <a:ext cx="6619448" cy="2873087"/>
        </p:xfrm>
        <a:graphic>
          <a:graphicData uri="http://schemas.openxmlformats.org/drawingml/2006/table">
            <a:tbl>
              <a:tblPr/>
              <a:tblGrid>
                <a:gridCol w="661944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649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10-13 : reduce()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사용한 멤버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052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868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reduce_lambda_sum.py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0034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functools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reduce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reduce(</a:t>
                      </a:r>
                      <a:r>
                        <a:rPr lang="es-E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s-E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x, y: x + y, 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77FD363-56C2-4B86-9C27-24DA577109DE}"/>
              </a:ext>
            </a:extLst>
          </p:cNvPr>
          <p:cNvGrpSpPr/>
          <p:nvPr/>
        </p:nvGrpSpPr>
        <p:grpSpPr>
          <a:xfrm>
            <a:off x="1093749" y="3590679"/>
            <a:ext cx="6619444" cy="1047823"/>
            <a:chOff x="5261704" y="3871034"/>
            <a:chExt cx="6085243" cy="181391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C8F5BA5-99DE-4871-A5B7-263B1A3CB52B}"/>
                </a:ext>
              </a:extLst>
            </p:cNvPr>
            <p:cNvGrpSpPr/>
            <p:nvPr/>
          </p:nvGrpSpPr>
          <p:grpSpPr>
            <a:xfrm>
              <a:off x="5261704" y="3871034"/>
              <a:ext cx="6085243" cy="1813910"/>
              <a:chOff x="5586052" y="3784570"/>
              <a:chExt cx="6085243" cy="1813910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9B2DAE06-E293-45EB-A064-25DA79D2C09D}"/>
                  </a:ext>
                </a:extLst>
              </p:cNvPr>
              <p:cNvSpPr/>
              <p:nvPr/>
            </p:nvSpPr>
            <p:spPr>
              <a:xfrm>
                <a:off x="5586052" y="4289329"/>
                <a:ext cx="6085243" cy="130915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5307DF2A-6127-4D63-9A70-ED3C30B24879}"/>
                  </a:ext>
                </a:extLst>
              </p:cNvPr>
              <p:cNvSpPr/>
              <p:nvPr/>
            </p:nvSpPr>
            <p:spPr>
              <a:xfrm>
                <a:off x="5586053" y="3784570"/>
                <a:ext cx="1491247" cy="55170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6F4C10A3-82AA-4E3B-9EE1-B8548861BD1D}"/>
                </a:ext>
              </a:extLst>
            </p:cNvPr>
            <p:cNvSpPr/>
            <p:nvPr/>
          </p:nvSpPr>
          <p:spPr>
            <a:xfrm>
              <a:off x="5466028" y="4621413"/>
              <a:ext cx="5539046" cy="551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10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D688C4BE-6496-4308-A860-A5437CDC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90416"/>
              </p:ext>
            </p:extLst>
          </p:nvPr>
        </p:nvGraphicFramePr>
        <p:xfrm>
          <a:off x="1093749" y="5251143"/>
          <a:ext cx="6619443" cy="684280"/>
        </p:xfrm>
        <a:graphic>
          <a:graphicData uri="http://schemas.openxmlformats.org/drawingml/2006/table">
            <a:tbl>
              <a:tblPr/>
              <a:tblGrid>
                <a:gridCol w="6619443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6842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(((1 + 2) + 3) + 4) =&gt; 10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9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E951204-59DF-4ACE-9826-A231A814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38613"/>
              </p:ext>
            </p:extLst>
          </p:nvPr>
        </p:nvGraphicFramePr>
        <p:xfrm>
          <a:off x="978421" y="493408"/>
          <a:ext cx="6619448" cy="2907582"/>
        </p:xfrm>
        <a:graphic>
          <a:graphicData uri="http://schemas.openxmlformats.org/drawingml/2006/table">
            <a:tbl>
              <a:tblPr/>
              <a:tblGrid>
                <a:gridCol w="661944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2099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10-14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함수와 리듀스를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이용한 멤버값의 곱셈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052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868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reduce_lambda_mult.py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0034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functools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reduce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reduce(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x, y: x * y, 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77FD363-56C2-4B86-9C27-24DA577109DE}"/>
              </a:ext>
            </a:extLst>
          </p:cNvPr>
          <p:cNvGrpSpPr/>
          <p:nvPr/>
        </p:nvGrpSpPr>
        <p:grpSpPr>
          <a:xfrm>
            <a:off x="978421" y="3533013"/>
            <a:ext cx="6619448" cy="1019988"/>
            <a:chOff x="5261705" y="3871034"/>
            <a:chExt cx="6085247" cy="176572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C8F5BA5-99DE-4871-A5B7-263B1A3CB52B}"/>
                </a:ext>
              </a:extLst>
            </p:cNvPr>
            <p:cNvGrpSpPr/>
            <p:nvPr/>
          </p:nvGrpSpPr>
          <p:grpSpPr>
            <a:xfrm>
              <a:off x="5261705" y="3871034"/>
              <a:ext cx="6085247" cy="1765725"/>
              <a:chOff x="5586053" y="3784570"/>
              <a:chExt cx="6085247" cy="1765725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9B2DAE06-E293-45EB-A064-25DA79D2C09D}"/>
                  </a:ext>
                </a:extLst>
              </p:cNvPr>
              <p:cNvSpPr/>
              <p:nvPr/>
            </p:nvSpPr>
            <p:spPr>
              <a:xfrm>
                <a:off x="5586057" y="4336274"/>
                <a:ext cx="6085243" cy="121402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5307DF2A-6127-4D63-9A70-ED3C30B24879}"/>
                  </a:ext>
                </a:extLst>
              </p:cNvPr>
              <p:cNvSpPr/>
              <p:nvPr/>
            </p:nvSpPr>
            <p:spPr>
              <a:xfrm>
                <a:off x="5586053" y="3784570"/>
                <a:ext cx="1491247" cy="55170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6F4C10A3-82AA-4E3B-9EE1-B8548861BD1D}"/>
                </a:ext>
              </a:extLst>
            </p:cNvPr>
            <p:cNvSpPr/>
            <p:nvPr/>
          </p:nvSpPr>
          <p:spPr>
            <a:xfrm>
              <a:off x="5420175" y="4616078"/>
              <a:ext cx="5539046" cy="716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24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D688C4BE-6496-4308-A860-A5437CDC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47661"/>
              </p:ext>
            </p:extLst>
          </p:nvPr>
        </p:nvGraphicFramePr>
        <p:xfrm>
          <a:off x="978420" y="5193478"/>
          <a:ext cx="6619443" cy="684280"/>
        </p:xfrm>
        <a:graphic>
          <a:graphicData uri="http://schemas.openxmlformats.org/drawingml/2006/table">
            <a:tbl>
              <a:tblPr/>
              <a:tblGrid>
                <a:gridCol w="6619443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6842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(((1 * 2) * 3) * 4) =&gt; 24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4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B790049-2320-4EA1-9C0B-C984771F5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62" y="1253397"/>
            <a:ext cx="9757894" cy="43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5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10.5 </a:t>
            </a:r>
            <a:r>
              <a:rPr lang="ko-KR" altLang="en-US" dirty="0"/>
              <a:t>리스트와 축약 표현</a:t>
            </a:r>
          </a:p>
        </p:txBody>
      </p:sp>
      <p:sp>
        <p:nvSpPr>
          <p:cNvPr id="11" name="직사각형 32">
            <a:extLst>
              <a:ext uri="{FF2B5EF4-FFF2-40B4-BE49-F238E27FC236}">
                <a16:creationId xmlns:a16="http://schemas.microsoft.com/office/drawing/2014/main" xmlns="" id="{D0C8BFBA-BC5F-4A6A-B84F-A16ED8525B53}"/>
              </a:ext>
            </a:extLst>
          </p:cNvPr>
          <p:cNvSpPr/>
          <p:nvPr/>
        </p:nvSpPr>
        <p:spPr>
          <a:xfrm>
            <a:off x="838199" y="2716213"/>
            <a:ext cx="10131099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9649495-64DA-47A4-8AA6-7DFCEFC501F2}"/>
              </a:ext>
            </a:extLst>
          </p:cNvPr>
          <p:cNvSpPr/>
          <p:nvPr/>
        </p:nvSpPr>
        <p:spPr>
          <a:xfrm>
            <a:off x="978180" y="2716213"/>
            <a:ext cx="81527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[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표현식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for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변수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in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반복자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/</a:t>
            </a:r>
            <a:r>
              <a:rPr lang="ko-KR" altLang="en-US" b="1" kern="0" dirty="0" err="1">
                <a:solidFill>
                  <a:srgbClr val="1C3D62"/>
                </a:solidFill>
                <a:latin typeface="+mn-ea"/>
              </a:rPr>
              <a:t>연속열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if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조건 표현식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]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EB04EC6C-B5BB-4475-BC33-5FE6D1DD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8" y="1932517"/>
            <a:ext cx="10914142" cy="541867"/>
          </a:xfrm>
        </p:spPr>
        <p:txBody>
          <a:bodyPr>
            <a:normAutofit/>
          </a:bodyPr>
          <a:lstStyle/>
          <a:p>
            <a:pPr fontAlgn="base"/>
            <a:r>
              <a:rPr lang="ko-KR" altLang="en-US"/>
              <a:t>리스트 </a:t>
            </a:r>
            <a:r>
              <a:rPr lang="ko-KR" altLang="en-US" dirty="0"/>
              <a:t>축약표현</a:t>
            </a:r>
            <a:r>
              <a:rPr lang="en-US" altLang="ko-KR" sz="2000" b="1" dirty="0">
                <a:solidFill>
                  <a:schemeClr val="accent5"/>
                </a:solidFill>
              </a:rPr>
              <a:t>list comprehension</a:t>
            </a:r>
            <a:r>
              <a:rPr lang="ko-KR" altLang="en-US" dirty="0"/>
              <a:t>의 문법은 다음과 </a:t>
            </a:r>
            <a:r>
              <a:rPr lang="ko-KR" altLang="en-US"/>
              <a:t>같다</a:t>
            </a:r>
            <a:r>
              <a:rPr lang="en-US" altLang="ko-KR"/>
              <a:t>.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156FFA09-6A2E-4DC2-8632-161D5565A621}"/>
              </a:ext>
            </a:extLst>
          </p:cNvPr>
          <p:cNvSpPr txBox="1">
            <a:spLocks/>
          </p:cNvSpPr>
          <p:nvPr/>
        </p:nvSpPr>
        <p:spPr>
          <a:xfrm>
            <a:off x="638929" y="4136718"/>
            <a:ext cx="10914142" cy="54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리스트 축약문법에서 다음과 같이 </a:t>
            </a:r>
            <a:r>
              <a:rPr lang="en-US" altLang="ko-KR" dirty="0"/>
              <a:t>if </a:t>
            </a:r>
            <a:r>
              <a:rPr lang="ko-KR" altLang="en-US" dirty="0"/>
              <a:t>조건 표현식은 생략 가능하다</a:t>
            </a:r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marL="457200" lvl="1" indent="0" fontAlgn="base">
              <a:buFont typeface="Arial" panose="020B0604020202020204" pitchFamily="34" charset="0"/>
              <a:buNone/>
            </a:pPr>
            <a:endParaRPr lang="en-US" altLang="ko-KR" b="1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5" name="직사각형 32">
            <a:extLst>
              <a:ext uri="{FF2B5EF4-FFF2-40B4-BE49-F238E27FC236}">
                <a16:creationId xmlns:a16="http://schemas.microsoft.com/office/drawing/2014/main" xmlns="" id="{DFBF3F4D-617D-4CAE-9119-F1F0754084FE}"/>
              </a:ext>
            </a:extLst>
          </p:cNvPr>
          <p:cNvSpPr/>
          <p:nvPr/>
        </p:nvSpPr>
        <p:spPr>
          <a:xfrm>
            <a:off x="838200" y="4920414"/>
            <a:ext cx="10131099" cy="541867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958D78D-35F6-48B9-BB85-6DC88D85F01C}"/>
              </a:ext>
            </a:extLst>
          </p:cNvPr>
          <p:cNvSpPr/>
          <p:nvPr/>
        </p:nvSpPr>
        <p:spPr>
          <a:xfrm>
            <a:off x="978181" y="4920414"/>
            <a:ext cx="81527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[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표현식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for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변수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in {</a:t>
            </a:r>
            <a:r>
              <a:rPr lang="ko-KR" altLang="en-US" b="1" kern="0" dirty="0">
                <a:solidFill>
                  <a:srgbClr val="1C3D62"/>
                </a:solidFill>
                <a:latin typeface="+mn-ea"/>
              </a:rPr>
              <a:t>반복자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/</a:t>
            </a:r>
            <a:r>
              <a:rPr lang="ko-KR" altLang="en-US" b="1" kern="0" dirty="0" err="1">
                <a:solidFill>
                  <a:srgbClr val="1C3D62"/>
                </a:solidFill>
                <a:latin typeface="+mn-ea"/>
              </a:rPr>
              <a:t>연속열</a:t>
            </a:r>
            <a:r>
              <a:rPr lang="en-US" altLang="ko-KR" b="1" kern="0" dirty="0">
                <a:solidFill>
                  <a:srgbClr val="1C3D62"/>
                </a:solidFill>
                <a:latin typeface="+mn-ea"/>
              </a:rPr>
              <a:t>} ]</a:t>
            </a:r>
            <a:endParaRPr lang="ko-KR" altLang="en-US" b="1" kern="0" dirty="0">
              <a:solidFill>
                <a:srgbClr val="1C3D6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2400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E951204-59DF-4ACE-9826-A231A814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60388"/>
              </p:ext>
            </p:extLst>
          </p:nvPr>
        </p:nvGraphicFramePr>
        <p:xfrm>
          <a:off x="240968" y="163182"/>
          <a:ext cx="7947443" cy="2135254"/>
        </p:xfrm>
        <a:graphic>
          <a:graphicData uri="http://schemas.openxmlformats.org/drawingml/2006/table">
            <a:tbl>
              <a:tblPr/>
              <a:tblGrid>
                <a:gridCol w="794744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605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10-15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맵과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람다 함수를 이용한 리스트의 제곱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list_map_lambda_square.py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연속된 값을 가지는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list(map(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x**2, a))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각 요소에 대하여 람다 함수 적용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77FD363-56C2-4B86-9C27-24DA577109DE}"/>
              </a:ext>
            </a:extLst>
          </p:cNvPr>
          <p:cNvGrpSpPr/>
          <p:nvPr/>
        </p:nvGrpSpPr>
        <p:grpSpPr>
          <a:xfrm>
            <a:off x="8348346" y="3275361"/>
            <a:ext cx="3327573" cy="1005694"/>
            <a:chOff x="5261705" y="3706013"/>
            <a:chExt cx="5712255" cy="174098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C8F5BA5-99DE-4871-A5B7-263B1A3CB52B}"/>
                </a:ext>
              </a:extLst>
            </p:cNvPr>
            <p:cNvGrpSpPr/>
            <p:nvPr/>
          </p:nvGrpSpPr>
          <p:grpSpPr>
            <a:xfrm>
              <a:off x="5261705" y="3706013"/>
              <a:ext cx="5204606" cy="1740980"/>
              <a:chOff x="5586053" y="3619549"/>
              <a:chExt cx="5204606" cy="1740980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9B2DAE06-E293-45EB-A064-25DA79D2C09D}"/>
                  </a:ext>
                </a:extLst>
              </p:cNvPr>
              <p:cNvSpPr/>
              <p:nvPr/>
            </p:nvSpPr>
            <p:spPr>
              <a:xfrm>
                <a:off x="5586053" y="4336274"/>
                <a:ext cx="5204606" cy="102425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5307DF2A-6127-4D63-9A70-ED3C30B24879}"/>
                  </a:ext>
                </a:extLst>
              </p:cNvPr>
              <p:cNvSpPr/>
              <p:nvPr/>
            </p:nvSpPr>
            <p:spPr>
              <a:xfrm>
                <a:off x="5586053" y="3619549"/>
                <a:ext cx="3147888" cy="71672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6F4C10A3-82AA-4E3B-9EE1-B8548861BD1D}"/>
                </a:ext>
              </a:extLst>
            </p:cNvPr>
            <p:cNvSpPr/>
            <p:nvPr/>
          </p:nvSpPr>
          <p:spPr>
            <a:xfrm>
              <a:off x="5434914" y="4535264"/>
              <a:ext cx="5539046" cy="799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[1, 4, 9, 16, 25, 36, 49]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C315BABF-1313-4CDC-965A-9259215AC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64057"/>
              </p:ext>
            </p:extLst>
          </p:nvPr>
        </p:nvGraphicFramePr>
        <p:xfrm>
          <a:off x="240968" y="2407552"/>
          <a:ext cx="7388131" cy="2127007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522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10-16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 표현식을 이용한 리스트의 제곱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list_comp_square.py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[1, 2, 3, 4, 5, 6, 7]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연속된 값을 가지는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[x**2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a]       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각 요소에 대하여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x**2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적용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560F709A-0691-4B17-9EC4-AF27DECC4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82108"/>
              </p:ext>
            </p:extLst>
          </p:nvPr>
        </p:nvGraphicFramePr>
        <p:xfrm>
          <a:off x="240968" y="4651922"/>
          <a:ext cx="7388131" cy="2143699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6896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10-17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 표현식과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range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리스트의 제곱 구하기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list_comp_range_square.py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[x**2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8)]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2C5449B8-5D6B-43EE-A0E1-FECC4E3F1351}"/>
              </a:ext>
            </a:extLst>
          </p:cNvPr>
          <p:cNvSpPr txBox="1">
            <a:spLocks/>
          </p:cNvSpPr>
          <p:nvPr/>
        </p:nvSpPr>
        <p:spPr>
          <a:xfrm>
            <a:off x="8051490" y="2187982"/>
            <a:ext cx="4321933" cy="124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세 코드의 실행 결과는 다음과 같이 동일하다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2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A87825-B804-47FA-9B33-1AFD2623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32331"/>
              </p:ext>
            </p:extLst>
          </p:nvPr>
        </p:nvGraphicFramePr>
        <p:xfrm>
          <a:off x="964338" y="901898"/>
          <a:ext cx="7772337" cy="2647741"/>
        </p:xfrm>
        <a:graphic>
          <a:graphicData uri="http://schemas.openxmlformats.org/drawingml/2006/table">
            <a:tbl>
              <a:tblPr/>
              <a:tblGrid>
                <a:gridCol w="777233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8328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10-18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각각을 대문자로 바꾸는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196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5534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upper_chars_from_string.py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51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'Hello World'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x.upper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각각에 대해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upper()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 적용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83A6759-0B3C-4DB4-B55E-EA09D417091D}"/>
              </a:ext>
            </a:extLst>
          </p:cNvPr>
          <p:cNvGrpSpPr/>
          <p:nvPr/>
        </p:nvGrpSpPr>
        <p:grpSpPr>
          <a:xfrm>
            <a:off x="964338" y="4076832"/>
            <a:ext cx="7772337" cy="1143559"/>
            <a:chOff x="5261705" y="3703378"/>
            <a:chExt cx="6401699" cy="197964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EF9F804F-6A6E-4720-AC04-023BE809B701}"/>
                </a:ext>
              </a:extLst>
            </p:cNvPr>
            <p:cNvGrpSpPr/>
            <p:nvPr/>
          </p:nvGrpSpPr>
          <p:grpSpPr>
            <a:xfrm>
              <a:off x="5261705" y="3703378"/>
              <a:ext cx="6401699" cy="1979642"/>
              <a:chOff x="5586053" y="3616914"/>
              <a:chExt cx="6401699" cy="197964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729EEDFC-7A9A-4279-B16F-02F249B6D46E}"/>
                  </a:ext>
                </a:extLst>
              </p:cNvPr>
              <p:cNvSpPr/>
              <p:nvPr/>
            </p:nvSpPr>
            <p:spPr>
              <a:xfrm>
                <a:off x="5586057" y="4336274"/>
                <a:ext cx="6401695" cy="126028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22A46CE6-3583-47AD-A280-878F2F9ABBA3}"/>
                  </a:ext>
                </a:extLst>
              </p:cNvPr>
              <p:cNvSpPr/>
              <p:nvPr/>
            </p:nvSpPr>
            <p:spPr>
              <a:xfrm>
                <a:off x="5586053" y="3616914"/>
                <a:ext cx="1805010" cy="71935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026E8F4-447C-4BCD-9CE6-611055CF3F3C}"/>
                </a:ext>
              </a:extLst>
            </p:cNvPr>
            <p:cNvSpPr/>
            <p:nvPr/>
          </p:nvSpPr>
          <p:spPr>
            <a:xfrm>
              <a:off x="5391022" y="4625258"/>
              <a:ext cx="5539046" cy="733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t-IT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['H', 'E', 'L', 'L', 'O', ' ', 'W', 'O', 'R', 'L', 'D'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636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B01A25D-A71D-491D-8821-580CCB34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4" y="1070376"/>
            <a:ext cx="8779312" cy="46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88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10.5.2 if </a:t>
            </a:r>
            <a:r>
              <a:rPr lang="ko-KR" altLang="en-US" dirty="0"/>
              <a:t>조건식을 이용한 필터링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7E9699A2-02FA-4F56-AE8A-214B769C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12043"/>
              </p:ext>
            </p:extLst>
          </p:nvPr>
        </p:nvGraphicFramePr>
        <p:xfrm>
          <a:off x="838199" y="1437874"/>
          <a:ext cx="7388131" cy="2132409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5767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10-19 : list()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filter()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필터링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age_lambda_filter_list.py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 = [34, 39, 20, 18, 13, 54]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adult_ages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list(filter(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&gt;= 19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ages))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성년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adult_ages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67ED9F4-99E0-4AA9-B08D-0D57B54EC8C1}"/>
              </a:ext>
            </a:extLst>
          </p:cNvPr>
          <p:cNvGrpSpPr/>
          <p:nvPr/>
        </p:nvGrpSpPr>
        <p:grpSpPr>
          <a:xfrm>
            <a:off x="8544117" y="1889783"/>
            <a:ext cx="3275461" cy="881148"/>
            <a:chOff x="5261705" y="3706013"/>
            <a:chExt cx="6085243" cy="160214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3C499873-813E-4665-A26C-32CE6D4DB1F0}"/>
                </a:ext>
              </a:extLst>
            </p:cNvPr>
            <p:cNvGrpSpPr/>
            <p:nvPr/>
          </p:nvGrpSpPr>
          <p:grpSpPr>
            <a:xfrm>
              <a:off x="5261705" y="3706013"/>
              <a:ext cx="6085243" cy="1602141"/>
              <a:chOff x="5586053" y="3619549"/>
              <a:chExt cx="6085243" cy="1602141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xmlns="" id="{D2290A5F-B745-4E31-A1A0-A5B824743FB8}"/>
                  </a:ext>
                </a:extLst>
              </p:cNvPr>
              <p:cNvSpPr/>
              <p:nvPr/>
            </p:nvSpPr>
            <p:spPr>
              <a:xfrm>
                <a:off x="5586053" y="4336275"/>
                <a:ext cx="6085243" cy="88541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F772A9CB-C288-47E9-B95B-D39D10BE8BAF}"/>
                  </a:ext>
                </a:extLst>
              </p:cNvPr>
              <p:cNvSpPr/>
              <p:nvPr/>
            </p:nvSpPr>
            <p:spPr>
              <a:xfrm>
                <a:off x="5586053" y="3619549"/>
                <a:ext cx="3147888" cy="71672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71231C6E-98DD-4605-970A-5AC673859BB9}"/>
                </a:ext>
              </a:extLst>
            </p:cNvPr>
            <p:cNvSpPr/>
            <p:nvPr/>
          </p:nvSpPr>
          <p:spPr>
            <a:xfrm>
              <a:off x="5534802" y="4422739"/>
              <a:ext cx="5539045" cy="608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성년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[34, 39, 20, 54]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424D8878-3AE1-4E7C-90CD-F6108F9E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11491"/>
              </p:ext>
            </p:extLst>
          </p:nvPr>
        </p:nvGraphicFramePr>
        <p:xfrm>
          <a:off x="838199" y="4694784"/>
          <a:ext cx="7388131" cy="1727134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468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10-20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축약표현을 이용한 필터링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666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508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age_list_comp_filter.py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8692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 = [34, 39, 20, 18, 13, 54]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성년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[x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ages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&gt;= 19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9CF6387D-635A-4A9F-AA64-11C7EA19BA21}"/>
              </a:ext>
            </a:extLst>
          </p:cNvPr>
          <p:cNvSpPr txBox="1">
            <a:spLocks/>
          </p:cNvSpPr>
          <p:nvPr/>
        </p:nvSpPr>
        <p:spPr>
          <a:xfrm>
            <a:off x="838199" y="3869687"/>
            <a:ext cx="10674928" cy="7833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위의 코드는 다음 </a:t>
            </a:r>
            <a:r>
              <a:rPr lang="en-US" altLang="ko-KR" dirty="0"/>
              <a:t>[</a:t>
            </a:r>
            <a:r>
              <a:rPr lang="ko-KR" altLang="en-US" dirty="0"/>
              <a:t>코드</a:t>
            </a:r>
            <a:r>
              <a:rPr lang="en-US" altLang="ko-KR" dirty="0"/>
              <a:t>10-20]</a:t>
            </a:r>
            <a:r>
              <a:rPr lang="ko-KR" altLang="en-US" dirty="0"/>
              <a:t>과 같은 리스트 축약 표현을 사용할 수 </a:t>
            </a:r>
            <a:r>
              <a:rPr lang="ko-KR" altLang="en-US"/>
              <a:t>있다</a:t>
            </a:r>
            <a:r>
              <a:rPr lang="en-US" altLang="ko-KR"/>
              <a:t>.(</a:t>
            </a:r>
            <a:r>
              <a:rPr lang="ko-KR" altLang="en-US"/>
              <a:t>결과는 위와 동일함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44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7E9699A2-02FA-4F56-AE8A-214B769C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26037"/>
              </p:ext>
            </p:extLst>
          </p:nvPr>
        </p:nvGraphicFramePr>
        <p:xfrm>
          <a:off x="838199" y="680166"/>
          <a:ext cx="7388131" cy="2054388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13939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10-21 : list()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fliter()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필터링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lambda_filter_minus2.py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list(filter(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&lt; 0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67ED9F4-99E0-4AA9-B08D-0D57B54EC8C1}"/>
              </a:ext>
            </a:extLst>
          </p:cNvPr>
          <p:cNvGrpSpPr/>
          <p:nvPr/>
        </p:nvGrpSpPr>
        <p:grpSpPr>
          <a:xfrm>
            <a:off x="8357835" y="1408817"/>
            <a:ext cx="3565336" cy="1043438"/>
            <a:chOff x="5261705" y="3706013"/>
            <a:chExt cx="6085247" cy="212579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3C499873-813E-4665-A26C-32CE6D4DB1F0}"/>
                </a:ext>
              </a:extLst>
            </p:cNvPr>
            <p:cNvGrpSpPr/>
            <p:nvPr/>
          </p:nvGrpSpPr>
          <p:grpSpPr>
            <a:xfrm>
              <a:off x="5261705" y="3706013"/>
              <a:ext cx="6085247" cy="1974612"/>
              <a:chOff x="5586053" y="3619549"/>
              <a:chExt cx="6085247" cy="1974612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xmlns="" id="{D2290A5F-B745-4E31-A1A0-A5B824743FB8}"/>
                  </a:ext>
                </a:extLst>
              </p:cNvPr>
              <p:cNvSpPr/>
              <p:nvPr/>
            </p:nvSpPr>
            <p:spPr>
              <a:xfrm>
                <a:off x="5586056" y="4336275"/>
                <a:ext cx="6085244" cy="1257886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F772A9CB-C288-47E9-B95B-D39D10BE8BAF}"/>
                  </a:ext>
                </a:extLst>
              </p:cNvPr>
              <p:cNvSpPr/>
              <p:nvPr/>
            </p:nvSpPr>
            <p:spPr>
              <a:xfrm>
                <a:off x="5586053" y="3619549"/>
                <a:ext cx="3147888" cy="71672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71231C6E-98DD-4605-970A-5AC673859BB9}"/>
                </a:ext>
              </a:extLst>
            </p:cNvPr>
            <p:cNvSpPr/>
            <p:nvPr/>
          </p:nvSpPr>
          <p:spPr>
            <a:xfrm>
              <a:off x="5534807" y="4679939"/>
              <a:ext cx="5539046" cy="1151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음수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[-30, -5, -90, -36]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424D8878-3AE1-4E7C-90CD-F6108F9E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7687"/>
              </p:ext>
            </p:extLst>
          </p:nvPr>
        </p:nvGraphicFramePr>
        <p:xfrm>
          <a:off x="838198" y="4284462"/>
          <a:ext cx="7388131" cy="1925511"/>
        </p:xfrm>
        <a:graphic>
          <a:graphicData uri="http://schemas.openxmlformats.org/drawingml/2006/table">
            <a:tbl>
              <a:tblPr/>
              <a:tblGrid>
                <a:gridCol w="7388131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1882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10-22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 표현과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조건식을 이용한 필터링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666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508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list_comp_if_condition.py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8692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[-30, 45, -5, -90, 20, 53, 77, -36]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&lt; 0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minus_list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9CF6387D-635A-4A9F-AA64-11C7EA19BA21}"/>
              </a:ext>
            </a:extLst>
          </p:cNvPr>
          <p:cNvSpPr txBox="1">
            <a:spLocks/>
          </p:cNvSpPr>
          <p:nvPr/>
        </p:nvSpPr>
        <p:spPr>
          <a:xfrm>
            <a:off x="510698" y="3258775"/>
            <a:ext cx="8043130" cy="783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위의 코드는 다음 </a:t>
            </a:r>
            <a:r>
              <a:rPr lang="en-US" altLang="ko-KR" dirty="0"/>
              <a:t>[</a:t>
            </a:r>
            <a:r>
              <a:rPr lang="ko-KR" altLang="en-US" dirty="0"/>
              <a:t>코드</a:t>
            </a:r>
            <a:r>
              <a:rPr lang="en-US" altLang="ko-KR" dirty="0"/>
              <a:t>10-20]</a:t>
            </a:r>
            <a:r>
              <a:rPr lang="ko-KR" altLang="en-US" dirty="0"/>
              <a:t>과 같은 리스트 축약 표현을 사용하여 동일한 결과를 얻을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08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람다 함수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38929" y="1666652"/>
            <a:ext cx="10914142" cy="215186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람다 함수</a:t>
            </a:r>
            <a:r>
              <a:rPr lang="en-US" altLang="ko-KR" sz="2200" b="1" dirty="0">
                <a:solidFill>
                  <a:schemeClr val="accent5"/>
                </a:solidFill>
              </a:rPr>
              <a:t>lambda function</a:t>
            </a:r>
          </a:p>
          <a:p>
            <a:pPr lvl="1" fontAlgn="base"/>
            <a:r>
              <a:rPr lang="en-US" altLang="ko-KR" dirty="0"/>
              <a:t>1</a:t>
            </a:r>
            <a:r>
              <a:rPr lang="ko-KR" altLang="en-US" dirty="0"/>
              <a:t>회용의 간단한 함수를 만드는 것</a:t>
            </a:r>
            <a:endParaRPr lang="en-US" altLang="ko-KR" dirty="0"/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/>
              <a:t>람다 표현식</a:t>
            </a:r>
            <a:r>
              <a:rPr lang="en-US" altLang="ko-KR" sz="2200" b="1" dirty="0">
                <a:solidFill>
                  <a:schemeClr val="accent5"/>
                </a:solidFill>
              </a:rPr>
              <a:t>lambda expression</a:t>
            </a:r>
            <a:r>
              <a:rPr lang="ko-KR" altLang="en-US" dirty="0"/>
              <a:t>이라고도 불리우는 이름이 없는 함수</a:t>
            </a:r>
            <a:endParaRPr lang="en-US" altLang="ko-KR" dirty="0"/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/>
              <a:t>익명 함수</a:t>
            </a:r>
            <a:r>
              <a:rPr lang="en-US" altLang="ko-KR" sz="2200" b="1" dirty="0">
                <a:solidFill>
                  <a:schemeClr val="accent5"/>
                </a:solidFill>
              </a:rPr>
              <a:t>anonymous function</a:t>
            </a:r>
          </a:p>
          <a:p>
            <a:pPr fontAlgn="base"/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2634F98-4B6F-4D6E-B081-2788AFCB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29" y="3642234"/>
            <a:ext cx="8684258" cy="29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9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1760"/>
            <a:ext cx="10515600" cy="4351338"/>
          </a:xfrm>
        </p:spPr>
        <p:txBody>
          <a:bodyPr/>
          <a:lstStyle/>
          <a:p>
            <a:r>
              <a:rPr lang="ko-KR" altLang="en-US" dirty="0"/>
              <a:t>필터링 된 값에 대해 </a:t>
            </a:r>
            <a:r>
              <a:rPr lang="en-US" altLang="ko-KR" dirty="0"/>
              <a:t>x * x</a:t>
            </a:r>
            <a:r>
              <a:rPr lang="ko-KR" altLang="en-US" dirty="0"/>
              <a:t>를 통해 각 값의 제곱을 구한 후 이 값을 리스트에 넣는 과정이다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37474"/>
              </p:ext>
            </p:extLst>
          </p:nvPr>
        </p:nvGraphicFramePr>
        <p:xfrm>
          <a:off x="838200" y="1504017"/>
          <a:ext cx="8923565" cy="5122558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리스트의 축약 표현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8573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숫자를 포함하는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2, 3, 4, 5, 6, 7, 8, 9]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*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숫자의 제곱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1, 4, 9, 16, 25, 36, 49, 64, 81]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% 2 == 0]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 중 짝수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2, 4, 6, 8]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% 2 == 1]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 중 홀수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3, 5, 7, 9]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*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% 2 == 0]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 중 짝수의 제곱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[0, 4, 16, 36, 64]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[x *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range(10)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% 2 == 1]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 숫자 중 홀수의 제곱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9, 25, 49, 81]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66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14611"/>
            <a:ext cx="10515600" cy="1135028"/>
          </a:xfrm>
        </p:spPr>
        <p:txBody>
          <a:bodyPr/>
          <a:lstStyle/>
          <a:p>
            <a:r>
              <a:rPr lang="ko-KR" altLang="en-US" dirty="0"/>
              <a:t>여러 개의 정수 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이를 </a:t>
            </a:r>
            <a:r>
              <a:rPr lang="en-US" altLang="ko-KR" dirty="0"/>
              <a:t>int()</a:t>
            </a:r>
            <a:r>
              <a:rPr lang="ko-KR" altLang="en-US" dirty="0"/>
              <a:t> 함수를 사용해서 정수형 값을 가진 리스트로 변환하는 것도 손쉽게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93356"/>
              </p:ext>
            </p:extLst>
          </p:nvPr>
        </p:nvGraphicFramePr>
        <p:xfrm>
          <a:off x="838200" y="2391122"/>
          <a:ext cx="8923565" cy="3561982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여러 개의 </a:t>
                      </a:r>
                      <a:r>
                        <a:rPr lang="ko-KR" altLang="en-US" sz="1600"/>
                        <a:t>정수를 리스트로 입력받는 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= input('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개를 입력하세요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개를 입력하세요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10 20 30 40 50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[int(x)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[int(x)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input('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여러개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입력하세요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</a:t>
                      </a: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여러개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입력하세요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48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7E9699A2-02FA-4F56-AE8A-214B769C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8064"/>
              </p:ext>
            </p:extLst>
          </p:nvPr>
        </p:nvGraphicFramePr>
        <p:xfrm>
          <a:off x="442414" y="680165"/>
          <a:ext cx="7688524" cy="2785071"/>
        </p:xfrm>
        <a:graphic>
          <a:graphicData uri="http://schemas.openxmlformats.org/drawingml/2006/table">
            <a:tbl>
              <a:tblPr/>
              <a:tblGrid>
                <a:gridCol w="768852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5892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10-23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리스트를 곱하여 새 리스트를 생성하는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product_xy_for_loop.py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[1, 2, 3]: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이중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루프를 통해 두 리스트 원소의 곱을 모두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y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[2, 4, 6]: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product_xy.append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* y)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67ED9F4-99E0-4AA9-B08D-0D57B54EC8C1}"/>
              </a:ext>
            </a:extLst>
          </p:cNvPr>
          <p:cNvGrpSpPr/>
          <p:nvPr/>
        </p:nvGrpSpPr>
        <p:grpSpPr>
          <a:xfrm>
            <a:off x="8374637" y="2286367"/>
            <a:ext cx="3637254" cy="1038725"/>
            <a:chOff x="5246261" y="3800823"/>
            <a:chExt cx="6757392" cy="152736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3C499873-813E-4665-A26C-32CE6D4DB1F0}"/>
                </a:ext>
              </a:extLst>
            </p:cNvPr>
            <p:cNvGrpSpPr/>
            <p:nvPr/>
          </p:nvGrpSpPr>
          <p:grpSpPr>
            <a:xfrm>
              <a:off x="5246261" y="3800823"/>
              <a:ext cx="6757392" cy="1527369"/>
              <a:chOff x="5570609" y="3714359"/>
              <a:chExt cx="6757392" cy="1527369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xmlns="" id="{D2290A5F-B745-4E31-A1A0-A5B824743FB8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741944" cy="90545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F772A9CB-C288-47E9-B95B-D39D10BE8BAF}"/>
                  </a:ext>
                </a:extLst>
              </p:cNvPr>
              <p:cNvSpPr/>
              <p:nvPr/>
            </p:nvSpPr>
            <p:spPr>
              <a:xfrm>
                <a:off x="5570609" y="3714359"/>
                <a:ext cx="3147887" cy="62191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71231C6E-98DD-4605-970A-5AC673859BB9}"/>
                </a:ext>
              </a:extLst>
            </p:cNvPr>
            <p:cNvSpPr/>
            <p:nvPr/>
          </p:nvSpPr>
          <p:spPr>
            <a:xfrm>
              <a:off x="5399099" y="4504982"/>
              <a:ext cx="5990096" cy="678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[2, 4, 6, 4, 8, 12, 6, 12, 18]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424D8878-3AE1-4E7C-90CD-F6108F9EF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52814"/>
              </p:ext>
            </p:extLst>
          </p:nvPr>
        </p:nvGraphicFramePr>
        <p:xfrm>
          <a:off x="442414" y="3842503"/>
          <a:ext cx="7024048" cy="1749442"/>
        </p:xfrm>
        <a:graphic>
          <a:graphicData uri="http://schemas.openxmlformats.org/drawingml/2006/table">
            <a:tbl>
              <a:tblPr/>
              <a:tblGrid>
                <a:gridCol w="7024048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9698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10-24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축약을 이용한 두 리스트의 곱하기 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666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508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product_xy_comprehension.py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8692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[x * y for x in [1, 2, 3] for y in [2, 4, 6]]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product_xy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9CF6387D-635A-4A9F-AA64-11C7EA19BA21}"/>
              </a:ext>
            </a:extLst>
          </p:cNvPr>
          <p:cNvSpPr txBox="1">
            <a:spLocks/>
          </p:cNvSpPr>
          <p:nvPr/>
        </p:nvSpPr>
        <p:spPr>
          <a:xfrm>
            <a:off x="7658335" y="931025"/>
            <a:ext cx="5040573" cy="90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base">
              <a:buNone/>
            </a:pPr>
            <a:r>
              <a:rPr lang="ko-KR" altLang="en-US" dirty="0"/>
              <a:t>리스트 축약 표현을 이용하여 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한 줄의 코딩으로 </a:t>
            </a:r>
            <a:r>
              <a:rPr lang="ko-KR" altLang="en-US"/>
              <a:t>표현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472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25217"/>
              </p:ext>
            </p:extLst>
          </p:nvPr>
        </p:nvGraphicFramePr>
        <p:xfrm>
          <a:off x="711504" y="895202"/>
          <a:ext cx="8923565" cy="1221118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리스트의 축약 표현을 사용한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의 배수 구하기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31)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2 == 0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3 == 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[6, 12, 18, 24, 30]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F1E9C2F-C5FC-484E-B946-F2811AC97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59103"/>
              </p:ext>
            </p:extLst>
          </p:nvPr>
        </p:nvGraphicFramePr>
        <p:xfrm>
          <a:off x="711503" y="2722994"/>
          <a:ext cx="8923565" cy="1221118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리스트의 축약 표현을 사용한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과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의 배수 구하기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[n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31)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2 == 0 </a:t>
                      </a: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3 == 0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% 5 == 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[30]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940233" y="1729047"/>
            <a:ext cx="6758247" cy="1088968"/>
            <a:chOff x="3940233" y="1729047"/>
            <a:chExt cx="6758247" cy="1088968"/>
          </a:xfrm>
        </p:grpSpPr>
        <p:sp>
          <p:nvSpPr>
            <p:cNvPr id="5" name="TextBox 4"/>
            <p:cNvSpPr txBox="1"/>
            <p:nvPr/>
          </p:nvSpPr>
          <p:spPr>
            <a:xfrm>
              <a:off x="5799191" y="1795106"/>
              <a:ext cx="4899289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필요에 따라서 더 많은 </a:t>
              </a:r>
              <a:r>
                <a:rPr lang="en-US" altLang="ko-KR" dirty="0">
                  <a:solidFill>
                    <a:srgbClr val="FF0000"/>
                  </a:solidFill>
                </a:rPr>
                <a:t>if</a:t>
              </a:r>
              <a:r>
                <a:rPr lang="ko-KR" altLang="en-US" dirty="0">
                  <a:solidFill>
                    <a:srgbClr val="FF0000"/>
                  </a:solidFill>
                </a:rPr>
                <a:t>를 추가하여 조건을 더 줄 수 있다</a:t>
              </a:r>
              <a:r>
                <a:rPr lang="en-US" altLang="ko-KR" dirty="0">
                  <a:solidFill>
                    <a:srgbClr val="FF0000"/>
                  </a:solidFill>
                </a:rPr>
                <a:t>(1</a:t>
              </a:r>
              <a:r>
                <a:rPr lang="ko-KR" altLang="en-US" dirty="0">
                  <a:solidFill>
                    <a:srgbClr val="FF0000"/>
                  </a:solidFill>
                </a:rPr>
                <a:t>에서 </a:t>
              </a:r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r>
                <a:rPr lang="ko-KR" altLang="en-US" dirty="0">
                  <a:solidFill>
                    <a:srgbClr val="FF0000"/>
                  </a:solidFill>
                </a:rPr>
                <a:t>까지의 수 중에서 </a:t>
              </a:r>
              <a:r>
                <a:rPr lang="en-US" altLang="ko-KR" dirty="0">
                  <a:solidFill>
                    <a:srgbClr val="FF0000"/>
                  </a:solidFill>
                </a:rPr>
                <a:t>2, 3, 5</a:t>
              </a:r>
              <a:r>
                <a:rPr lang="ko-KR" altLang="en-US" dirty="0">
                  <a:solidFill>
                    <a:srgbClr val="FF0000"/>
                  </a:solidFill>
                </a:rPr>
                <a:t>의 배수 구하기</a:t>
              </a:r>
              <a:r>
                <a:rPr lang="en-US" altLang="ko-KR" dirty="0">
                  <a:solidFill>
                    <a:srgbClr val="FF0000"/>
                  </a:solidFill>
                </a:rPr>
                <a:t>)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 flipV="1">
              <a:off x="3940233" y="1729047"/>
              <a:ext cx="1858958" cy="3892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5" idx="1"/>
            </p:cNvCxnSpPr>
            <p:nvPr/>
          </p:nvCxnSpPr>
          <p:spPr>
            <a:xfrm flipH="1">
              <a:off x="5378335" y="2256771"/>
              <a:ext cx="420856" cy="561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4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2996E7F-A452-42ED-BADD-9DA09E41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6" y="1282194"/>
            <a:ext cx="8001315" cy="42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17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10.6 </a:t>
            </a:r>
            <a:r>
              <a:rPr lang="ko-KR" altLang="en-US" dirty="0"/>
              <a:t>반복자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38929" y="1666652"/>
            <a:ext cx="10914142" cy="2151863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반복자</a:t>
            </a:r>
            <a:r>
              <a:rPr lang="en-US" altLang="ko-KR" sz="2000" b="1" dirty="0">
                <a:solidFill>
                  <a:schemeClr val="accent5"/>
                </a:solidFill>
              </a:rPr>
              <a:t>iterator</a:t>
            </a:r>
          </a:p>
          <a:p>
            <a:pPr lvl="1" fontAlgn="base"/>
            <a:r>
              <a:rPr lang="ko-KR" altLang="en-US" dirty="0"/>
              <a:t>하나 이상의 항목이 포함되어 있는 자료구조에서 데이터를 순차적으로 꺼내어 이용할 수 있는 객체를 </a:t>
            </a:r>
            <a:r>
              <a:rPr lang="ko-KR" altLang="en-US" b="1" dirty="0"/>
              <a:t>반복자 객체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en-US" altLang="ko-KR" sz="500" dirty="0"/>
          </a:p>
          <a:p>
            <a:pPr fontAlgn="base"/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F38CB52-0177-4EBD-BADF-C1536C71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2358"/>
            <a:ext cx="8568879" cy="310223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321041" y="3574029"/>
            <a:ext cx="3629533" cy="1022909"/>
            <a:chOff x="8321041" y="3574029"/>
            <a:chExt cx="3629533" cy="1022909"/>
          </a:xfrm>
        </p:grpSpPr>
        <p:sp>
          <p:nvSpPr>
            <p:cNvPr id="7" name="TextBox 6"/>
            <p:cNvSpPr txBox="1"/>
            <p:nvPr/>
          </p:nvSpPr>
          <p:spPr>
            <a:xfrm>
              <a:off x="8741897" y="3574029"/>
              <a:ext cx="320867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반복 후에는 </a:t>
              </a:r>
              <a:r>
                <a:rPr lang="en-US" altLang="ko-KR" dirty="0" err="1">
                  <a:solidFill>
                    <a:srgbClr val="FF0000"/>
                  </a:solidFill>
                </a:rPr>
                <a:t>StopIteration</a:t>
              </a:r>
              <a:r>
                <a:rPr lang="ko-KR" altLang="en-US" dirty="0">
                  <a:solidFill>
                    <a:srgbClr val="FF0000"/>
                  </a:solidFill>
                </a:rPr>
                <a:t>을 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>
                  <a:solidFill>
                    <a:srgbClr val="FF0000"/>
                  </a:solidFill>
                </a:rPr>
                <a:t>반환함</a:t>
              </a:r>
              <a:r>
                <a:rPr lang="en-US" altLang="ko-KR">
                  <a:solidFill>
                    <a:srgbClr val="FF0000"/>
                  </a:solidFill>
                </a:rPr>
                <a:t>(</a:t>
              </a:r>
              <a:r>
                <a:rPr lang="ko-KR" altLang="en-US">
                  <a:solidFill>
                    <a:srgbClr val="FF0000"/>
                  </a:solidFill>
                </a:rPr>
                <a:t>에러 객체</a:t>
              </a:r>
              <a:r>
                <a:rPr lang="en-US" altLang="ko-KR">
                  <a:solidFill>
                    <a:srgbClr val="FF0000"/>
                  </a:solidFill>
                </a:rPr>
                <a:t>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7" idx="1"/>
            </p:cNvCxnSpPr>
            <p:nvPr/>
          </p:nvCxnSpPr>
          <p:spPr>
            <a:xfrm flipH="1">
              <a:off x="8321041" y="3897195"/>
              <a:ext cx="420856" cy="699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/>
          <p:cNvSpPr/>
          <p:nvPr/>
        </p:nvSpPr>
        <p:spPr>
          <a:xfrm>
            <a:off x="696883" y="249222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13807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22380"/>
              </p:ext>
            </p:extLst>
          </p:nvPr>
        </p:nvGraphicFramePr>
        <p:xfrm>
          <a:off x="894383" y="945079"/>
          <a:ext cx="8923565" cy="3561982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반복자 객체로 변환 가능한 리스트 형과 변환 불가능한 정수형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 = [10, 20, 30]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반복가능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자료형인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(l)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list_iterator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at 0x7ff9954ee0b8&gt;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 = 100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반복불가능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자료형인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'int' object is not 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654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5A87825-B804-47FA-9B33-1AFD2623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79043"/>
              </p:ext>
            </p:extLst>
          </p:nvPr>
        </p:nvGraphicFramePr>
        <p:xfrm>
          <a:off x="384240" y="42401"/>
          <a:ext cx="5229566" cy="6460935"/>
        </p:xfrm>
        <a:graphic>
          <a:graphicData uri="http://schemas.openxmlformats.org/drawingml/2006/table">
            <a:tbl>
              <a:tblPr/>
              <a:tblGrid>
                <a:gridCol w="522956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18033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10-25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리스트와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값을 반복자 객체로 변환시키기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62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287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iterable_test.py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4291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리스트가 반복가능 객체인가 검사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l = [10, 20, 30]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iterator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(l)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print('list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객체가 아닙니다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print('list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튜플이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반복가능 객체인가 검사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t = 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22, 79.7)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iterator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print('tuple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객체가 아닙니다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.’)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83A6759-0B3C-4DB4-B55E-EA09D417091D}"/>
              </a:ext>
            </a:extLst>
          </p:cNvPr>
          <p:cNvGrpSpPr/>
          <p:nvPr/>
        </p:nvGrpSpPr>
        <p:grpSpPr>
          <a:xfrm>
            <a:off x="6400800" y="3821934"/>
            <a:ext cx="5153026" cy="1572126"/>
            <a:chOff x="4993274" y="3690845"/>
            <a:chExt cx="6353678" cy="31658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EF9F804F-6A6E-4720-AC04-023BE809B701}"/>
                </a:ext>
              </a:extLst>
            </p:cNvPr>
            <p:cNvGrpSpPr/>
            <p:nvPr/>
          </p:nvGrpSpPr>
          <p:grpSpPr>
            <a:xfrm>
              <a:off x="4993274" y="3690845"/>
              <a:ext cx="6353678" cy="3165875"/>
              <a:chOff x="5317622" y="3604381"/>
              <a:chExt cx="6353678" cy="3165875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xmlns="" id="{729EEDFC-7A9A-4279-B16F-02F249B6D46E}"/>
                  </a:ext>
                </a:extLst>
              </p:cNvPr>
              <p:cNvSpPr/>
              <p:nvPr/>
            </p:nvSpPr>
            <p:spPr>
              <a:xfrm>
                <a:off x="5317622" y="4336273"/>
                <a:ext cx="6353678" cy="243398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xmlns="" id="{22A46CE6-3583-47AD-A280-878F2F9ABBA3}"/>
                  </a:ext>
                </a:extLst>
              </p:cNvPr>
              <p:cNvSpPr/>
              <p:nvPr/>
            </p:nvSpPr>
            <p:spPr>
              <a:xfrm>
                <a:off x="5317622" y="3604381"/>
                <a:ext cx="2073440" cy="7318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026E8F4-447C-4BCD-9CE6-611055CF3F3C}"/>
                </a:ext>
              </a:extLst>
            </p:cNvPr>
            <p:cNvSpPr/>
            <p:nvPr/>
          </p:nvSpPr>
          <p:spPr>
            <a:xfrm>
              <a:off x="5534805" y="4422738"/>
              <a:ext cx="5539046" cy="2417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는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iterable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tuple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iterable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객체입니다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은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iterable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객체가 아닙니다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F07F2B9B-53C2-4313-AB39-F1EAA0C3D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52013"/>
              </p:ext>
            </p:extLst>
          </p:nvPr>
        </p:nvGraphicFramePr>
        <p:xfrm>
          <a:off x="6400800" y="45929"/>
          <a:ext cx="5229566" cy="3711420"/>
        </p:xfrm>
        <a:graphic>
          <a:graphicData uri="http://schemas.openxmlformats.org/drawingml/2006/table">
            <a:tbl>
              <a:tblPr/>
              <a:tblGrid>
                <a:gridCol w="522956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114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print('tuple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정수형이 반복가능 객체인가 검사</a:t>
                      </a: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n = 100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iterator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객체가 아닙니다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11412" y="648866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우측에 이어짐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2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39306"/>
              </p:ext>
            </p:extLst>
          </p:nvPr>
        </p:nvGraphicFramePr>
        <p:xfrm>
          <a:off x="927635" y="652568"/>
          <a:ext cx="8923565" cy="5512702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next() </a:t>
                      </a:r>
                      <a:r>
                        <a:rPr lang="ko-KR" altLang="en-US" sz="1600" dirty="0"/>
                        <a:t>함수를 사용한 반복자 객체의 요소 추출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형 객체를 반복자로 만듦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list_iterator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>
            <a:off x="2610198" y="4470773"/>
            <a:ext cx="420854" cy="699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31052" y="4147607"/>
            <a:ext cx="39017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마지막 원소 반환 후에는 </a:t>
            </a:r>
            <a:r>
              <a:rPr lang="en-US" altLang="ko-KR"/>
              <a:t>StopIteration</a:t>
            </a:r>
            <a:r>
              <a:rPr lang="ko-KR" altLang="en-US"/>
              <a:t>을 반환함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3204" y="2832711"/>
            <a:ext cx="390176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next () </a:t>
            </a:r>
            <a:r>
              <a:rPr lang="ko-KR" altLang="en-US"/>
              <a:t>내장 함수를 사용하여 순회함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776452" y="2926081"/>
            <a:ext cx="506752" cy="9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3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66936"/>
              </p:ext>
            </p:extLst>
          </p:nvPr>
        </p:nvGraphicFramePr>
        <p:xfrm>
          <a:off x="1110516" y="1395501"/>
          <a:ext cx="8923565" cy="4732414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__next__() </a:t>
                      </a:r>
                      <a:r>
                        <a:rPr lang="ko-KR" altLang="en-US" sz="1600" dirty="0"/>
                        <a:t>메소드를 사용한 반복자 객체의 요소 추출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형 객체를 반복자로 만듦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l_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.__next__()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l_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.__next__()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l_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.__next__()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l_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.__next__()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7578FD3-086D-46FA-8C9D-BB4C6DE9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516" y="551707"/>
            <a:ext cx="9151961" cy="4351338"/>
          </a:xfrm>
        </p:spPr>
        <p:txBody>
          <a:bodyPr/>
          <a:lstStyle/>
          <a:p>
            <a:r>
              <a:rPr lang="en-US" altLang="ko-KR" dirty="0"/>
              <a:t>__next__() </a:t>
            </a:r>
            <a:r>
              <a:rPr lang="ko-KR" altLang="en-US" dirty="0"/>
              <a:t>특수 </a:t>
            </a:r>
            <a:r>
              <a:rPr lang="ko-KR" altLang="en-US" dirty="0" err="1"/>
              <a:t>메소드의</a:t>
            </a:r>
            <a:r>
              <a:rPr lang="ko-KR" altLang="en-US" dirty="0"/>
              <a:t> 사용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41966" y="4081105"/>
            <a:ext cx="4322616" cy="1022909"/>
            <a:chOff x="3241966" y="4081105"/>
            <a:chExt cx="4322616" cy="1022909"/>
          </a:xfrm>
        </p:grpSpPr>
        <p:sp>
          <p:nvSpPr>
            <p:cNvPr id="4" name="TextBox 3"/>
            <p:cNvSpPr txBox="1"/>
            <p:nvPr/>
          </p:nvSpPr>
          <p:spPr>
            <a:xfrm>
              <a:off x="3662820" y="4081105"/>
              <a:ext cx="3901762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마지막 원소 반환 후에는 </a:t>
              </a:r>
              <a:r>
                <a:rPr lang="en-US" altLang="ko-KR" dirty="0" err="1">
                  <a:solidFill>
                    <a:srgbClr val="FF0000"/>
                  </a:solidFill>
                </a:rPr>
                <a:t>StopIteration</a:t>
              </a:r>
              <a:r>
                <a:rPr lang="ko-KR" altLang="en-US" dirty="0">
                  <a:solidFill>
                    <a:srgbClr val="FF0000"/>
                  </a:solidFill>
                </a:rPr>
                <a:t>을 반환함</a:t>
              </a:r>
            </a:p>
          </p:txBody>
        </p:sp>
        <p:cxnSp>
          <p:nvCxnSpPr>
            <p:cNvPr id="5" name="직선 화살표 연결선 4"/>
            <p:cNvCxnSpPr>
              <a:stCxn id="4" idx="1"/>
            </p:cNvCxnSpPr>
            <p:nvPr/>
          </p:nvCxnSpPr>
          <p:spPr>
            <a:xfrm flipH="1">
              <a:off x="3241966" y="4404271"/>
              <a:ext cx="420854" cy="699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3325092" y="2882587"/>
            <a:ext cx="4408514" cy="369332"/>
            <a:chOff x="3156068" y="4081105"/>
            <a:chExt cx="440851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3662820" y="4081105"/>
              <a:ext cx="390176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__next__() </a:t>
              </a:r>
              <a:r>
                <a:rPr lang="ko-KR" altLang="en-US" dirty="0">
                  <a:solidFill>
                    <a:srgbClr val="FF0000"/>
                  </a:solidFill>
                </a:rPr>
                <a:t>특수 </a:t>
              </a:r>
              <a:r>
                <a:rPr lang="ko-KR" altLang="en-US" dirty="0" err="1">
                  <a:solidFill>
                    <a:srgbClr val="FF0000"/>
                  </a:solidFill>
                </a:rPr>
                <a:t>메소드를</a:t>
              </a:r>
              <a:r>
                <a:rPr lang="ko-KR" altLang="en-US" dirty="0">
                  <a:solidFill>
                    <a:srgbClr val="FF0000"/>
                  </a:solidFill>
                </a:rPr>
                <a:t> 호출함</a:t>
              </a:r>
            </a:p>
          </p:txBody>
        </p:sp>
        <p:cxnSp>
          <p:nvCxnSpPr>
            <p:cNvPr id="10" name="직선 화살표 연결선 9"/>
            <p:cNvCxnSpPr>
              <a:stCxn id="9" idx="1"/>
            </p:cNvCxnSpPr>
            <p:nvPr/>
          </p:nvCxnSpPr>
          <p:spPr>
            <a:xfrm flipH="1" flipV="1">
              <a:off x="3156068" y="4174475"/>
              <a:ext cx="506752" cy="912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9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1910E85-0AE6-48B3-9A34-C687B1A0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89" y="445538"/>
            <a:ext cx="9652276" cy="3457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3A4C390-DC71-49B3-8081-EA5F83E0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89" y="3903070"/>
            <a:ext cx="9466021" cy="868136"/>
          </a:xfrm>
          <a:prstGeom prst="rect">
            <a:avLst/>
          </a:prstGeom>
        </p:spPr>
      </p:pic>
      <p:sp>
        <p:nvSpPr>
          <p:cNvPr id="42" name="내용 개체 틀 2">
            <a:extLst>
              <a:ext uri="{FF2B5EF4-FFF2-40B4-BE49-F238E27FC236}">
                <a16:creationId xmlns:a16="http://schemas.microsoft.com/office/drawing/2014/main" xmlns="" id="{4866C0FE-3AFB-475D-87EA-18193CA5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426" y="5178099"/>
            <a:ext cx="10515600" cy="868137"/>
          </a:xfrm>
        </p:spPr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endParaRPr lang="en-US" altLang="ko-KR" sz="7100" dirty="0"/>
          </a:p>
          <a:p>
            <a:pPr lvl="1"/>
            <a:r>
              <a:rPr lang="ko-KR" altLang="en-US" sz="7100" dirty="0"/>
              <a:t>람다 함수의 문법은 매우 간결하고 단순하다</a:t>
            </a:r>
          </a:p>
        </p:txBody>
      </p:sp>
    </p:spTree>
    <p:extLst>
      <p:ext uri="{BB962C8B-B14F-4D97-AF65-F5344CB8AC3E}">
        <p14:creationId xmlns:p14="http://schemas.microsoft.com/office/powerpoint/2010/main" val="2618092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63640"/>
              </p:ext>
            </p:extLst>
          </p:nvPr>
        </p:nvGraphicFramePr>
        <p:xfrm>
          <a:off x="1218580" y="2096873"/>
          <a:ext cx="8923565" cy="3952126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next() </a:t>
                      </a:r>
                      <a:r>
                        <a:rPr lang="ko-KR" altLang="en-US" sz="1600" dirty="0"/>
                        <a:t>함수를 사용한 반복자 객체의 요소 추출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7132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type(range(3))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'range'&gt;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(range(3))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range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 객체를 반복자로 만듦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altLang="ko-KR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range_iterator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반복자이므로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next()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사용할 수 있음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next(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r_iter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9E3B4C2-AA06-41E9-AB46-061BD099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580" y="543395"/>
            <a:ext cx="9151961" cy="4351338"/>
          </a:xfrm>
        </p:spPr>
        <p:txBody>
          <a:bodyPr/>
          <a:lstStyle/>
          <a:p>
            <a:r>
              <a:rPr lang="en-US" altLang="ko-KR" dirty="0" err="1"/>
              <a:t>range_iterator</a:t>
            </a:r>
            <a:r>
              <a:rPr lang="en-US" altLang="ko-KR" dirty="0"/>
              <a:t> </a:t>
            </a:r>
            <a:r>
              <a:rPr lang="ko-KR" altLang="en-US" dirty="0"/>
              <a:t>형 객체는 </a:t>
            </a:r>
            <a:r>
              <a:rPr lang="en-US" altLang="ko-KR" dirty="0"/>
              <a:t>next() </a:t>
            </a:r>
            <a:r>
              <a:rPr lang="ko-KR" altLang="en-US" dirty="0"/>
              <a:t>함수를 통해 다음 항목으로 접근할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318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0571380C-08D9-4063-95E6-83E745F5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81526"/>
              </p:ext>
            </p:extLst>
          </p:nvPr>
        </p:nvGraphicFramePr>
        <p:xfrm>
          <a:off x="1146413" y="2408216"/>
          <a:ext cx="8923565" cy="2001406"/>
        </p:xfrm>
        <a:graphic>
          <a:graphicData uri="http://schemas.openxmlformats.org/drawingml/2006/table">
            <a:tbl>
              <a:tblPr/>
              <a:tblGrid>
                <a:gridCol w="892356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4857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range </a:t>
                      </a:r>
                      <a:r>
                        <a:rPr lang="ko-KR" altLang="en-US" sz="1600" dirty="0"/>
                        <a:t>형 객체의 </a:t>
                      </a:r>
                      <a:r>
                        <a:rPr lang="en-US" altLang="ko-KR" sz="1600" dirty="0"/>
                        <a:t>for - in </a:t>
                      </a:r>
                      <a:r>
                        <a:rPr lang="ko-KR" altLang="en-US" sz="1600" dirty="0"/>
                        <a:t>구문에서의 사용법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5104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range(5)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print(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end = '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0 1 2 3 4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5AD5CC8-B4F9-414A-AA8A-075E422A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13" y="723331"/>
            <a:ext cx="9639766" cy="4171402"/>
          </a:xfrm>
        </p:spPr>
        <p:txBody>
          <a:bodyPr/>
          <a:lstStyle/>
          <a:p>
            <a:r>
              <a:rPr lang="ko-KR" altLang="en-US" dirty="0" err="1"/>
              <a:t>대화창</a:t>
            </a:r>
            <a:r>
              <a:rPr lang="ko-KR" altLang="en-US" dirty="0"/>
              <a:t> 실습 코드와 같이 </a:t>
            </a:r>
            <a:r>
              <a:rPr lang="en-US" altLang="ko-KR" dirty="0"/>
              <a:t>iterator </a:t>
            </a:r>
            <a:r>
              <a:rPr lang="ko-KR" altLang="en-US" dirty="0"/>
              <a:t>객체는 </a:t>
            </a:r>
            <a:r>
              <a:rPr lang="en-US" altLang="ko-KR" dirty="0"/>
              <a:t>for – in </a:t>
            </a:r>
            <a:r>
              <a:rPr lang="ko-KR" altLang="en-US" dirty="0"/>
              <a:t>구문을 통해서 반복적으로 하나씩 데이터를 꺼내서 처리할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632662" y="3039587"/>
            <a:ext cx="5353396" cy="923330"/>
            <a:chOff x="3156068" y="4081105"/>
            <a:chExt cx="5353396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662820" y="4081105"/>
              <a:ext cx="4846644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range() </a:t>
              </a:r>
              <a:r>
                <a:rPr lang="ko-KR" altLang="en-US" dirty="0">
                  <a:solidFill>
                    <a:srgbClr val="FF0000"/>
                  </a:solidFill>
                </a:rPr>
                <a:t>는 정수 </a:t>
              </a:r>
              <a:r>
                <a:rPr lang="ko-KR" altLang="en-US" dirty="0" err="1">
                  <a:solidFill>
                    <a:srgbClr val="FF0000"/>
                  </a:solidFill>
                </a:rPr>
                <a:t>객체만을</a:t>
              </a:r>
              <a:r>
                <a:rPr lang="ko-KR" altLang="en-US" dirty="0">
                  <a:solidFill>
                    <a:srgbClr val="FF0000"/>
                  </a:solidFill>
                </a:rPr>
                <a:t> 인자로 가진다</a:t>
              </a:r>
              <a:r>
                <a:rPr lang="en-US" altLang="ko-KR" dirty="0">
                  <a:solidFill>
                    <a:srgbClr val="FF0000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내부적으로 </a:t>
              </a:r>
              <a:r>
                <a:rPr lang="en-US" altLang="ko-KR" dirty="0">
                  <a:solidFill>
                    <a:srgbClr val="FF0000"/>
                  </a:solidFill>
                </a:rPr>
                <a:t>for </a:t>
              </a:r>
              <a:r>
                <a:rPr lang="ko-KR" altLang="en-US" dirty="0">
                  <a:solidFill>
                    <a:srgbClr val="FF0000"/>
                  </a:solidFill>
                </a:rPr>
                <a:t>문은 객체의 </a:t>
              </a:r>
              <a:r>
                <a:rPr lang="en-US" altLang="ko-KR" dirty="0">
                  <a:solidFill>
                    <a:srgbClr val="FF0000"/>
                  </a:solidFill>
                </a:rPr>
                <a:t>__next__() </a:t>
              </a:r>
              <a:r>
                <a:rPr lang="ko-KR" altLang="en-US" dirty="0" err="1">
                  <a:solidFill>
                    <a:srgbClr val="FF0000"/>
                  </a:solidFill>
                </a:rPr>
                <a:t>메소드를</a:t>
              </a:r>
              <a:r>
                <a:rPr lang="ko-KR" altLang="en-US" dirty="0">
                  <a:solidFill>
                    <a:srgbClr val="FF0000"/>
                  </a:solidFill>
                </a:rPr>
                <a:t> 호출하는 일을 한다</a:t>
              </a:r>
            </a:p>
          </p:txBody>
        </p:sp>
        <p:cxnSp>
          <p:nvCxnSpPr>
            <p:cNvPr id="7" name="직선 화살표 연결선 6"/>
            <p:cNvCxnSpPr>
              <a:stCxn id="5" idx="1"/>
            </p:cNvCxnSpPr>
            <p:nvPr/>
          </p:nvCxnSpPr>
          <p:spPr>
            <a:xfrm flipH="1" flipV="1">
              <a:off x="3156068" y="4174478"/>
              <a:ext cx="506752" cy="3682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548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108" y="201787"/>
            <a:ext cx="10515600" cy="1325563"/>
          </a:xfrm>
        </p:spPr>
        <p:txBody>
          <a:bodyPr/>
          <a:lstStyle/>
          <a:p>
            <a:r>
              <a:rPr lang="en-US" altLang="ko-KR" dirty="0"/>
              <a:t>10.7 </a:t>
            </a:r>
            <a:r>
              <a:rPr lang="ko-KR" altLang="en-US" dirty="0"/>
              <a:t>반복자 클래스의 정의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B6DEE713-EC87-4331-9FF5-A898E3FD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50925"/>
              </p:ext>
            </p:extLst>
          </p:nvPr>
        </p:nvGraphicFramePr>
        <p:xfrm>
          <a:off x="282020" y="1319120"/>
          <a:ext cx="6016559" cy="4690098"/>
        </p:xfrm>
        <a:graphic>
          <a:graphicData uri="http://schemas.openxmlformats.org/drawingml/2006/table">
            <a:tbl>
              <a:tblPr/>
              <a:tblGrid>
                <a:gridCol w="601655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2680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10-26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클래스의 정의와 객체 생성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997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899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oddcounter_with_next.py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38725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class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''' 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증가하는 홀수를 반환하는 클래스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'‘’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__(self, n = 1):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초기화 메소드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n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둔다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__(self):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반복자는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__()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가져야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 self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__next__(self):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반복자는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__next__()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가져야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=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임시 변수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저장해 두고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2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증가시킨다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# t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부터 출력해야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가장 먼저 출력된다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A08084-D066-4B8E-ABF7-D5DBC8453EFA}"/>
              </a:ext>
            </a:extLst>
          </p:cNvPr>
          <p:cNvGrpSpPr/>
          <p:nvPr/>
        </p:nvGrpSpPr>
        <p:grpSpPr>
          <a:xfrm>
            <a:off x="6400799" y="3250276"/>
            <a:ext cx="5076967" cy="1872891"/>
            <a:chOff x="4993274" y="3831684"/>
            <a:chExt cx="6353678" cy="315494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395CCD1-ACD0-4B5C-BFB0-765CDDB221E8}"/>
                </a:ext>
              </a:extLst>
            </p:cNvPr>
            <p:cNvGrpSpPr/>
            <p:nvPr/>
          </p:nvGrpSpPr>
          <p:grpSpPr>
            <a:xfrm>
              <a:off x="4993274" y="3831684"/>
              <a:ext cx="6353678" cy="3154947"/>
              <a:chOff x="5317622" y="3745220"/>
              <a:chExt cx="6353678" cy="3154947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xmlns="" id="{60606C36-F7FA-4572-93D8-9E07000D8788}"/>
                  </a:ext>
                </a:extLst>
              </p:cNvPr>
              <p:cNvSpPr/>
              <p:nvPr/>
            </p:nvSpPr>
            <p:spPr>
              <a:xfrm>
                <a:off x="5317622" y="4336272"/>
                <a:ext cx="6353678" cy="25638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989ED7EA-A461-4E84-80CF-A4297C3A29CD}"/>
                  </a:ext>
                </a:extLst>
              </p:cNvPr>
              <p:cNvSpPr/>
              <p:nvPr/>
            </p:nvSpPr>
            <p:spPr>
              <a:xfrm>
                <a:off x="5317622" y="3745220"/>
                <a:ext cx="2073440" cy="59105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735BD2F-5E6D-4A81-A53C-93939CF2EDD0}"/>
                </a:ext>
              </a:extLst>
            </p:cNvPr>
            <p:cNvSpPr/>
            <p:nvPr/>
          </p:nvSpPr>
          <p:spPr>
            <a:xfrm>
              <a:off x="5534806" y="4422738"/>
              <a:ext cx="5539047" cy="2563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7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5A35B459-79B7-451C-AA82-67D574EB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55117"/>
              </p:ext>
            </p:extLst>
          </p:nvPr>
        </p:nvGraphicFramePr>
        <p:xfrm>
          <a:off x="6400799" y="1356699"/>
          <a:ext cx="5227093" cy="1810449"/>
        </p:xfrm>
        <a:graphic>
          <a:graphicData uri="http://schemas.openxmlformats.org/drawingml/2006/table">
            <a:tbl>
              <a:tblPr/>
              <a:tblGrid>
                <a:gridCol w="522709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18104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print(next(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my_counter.__next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my_counter.__next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my_counter.__next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02855" y="626058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우측에 이어짐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6883" y="249222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2793846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B6DEE713-EC87-4331-9FF5-A898E3FD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03964"/>
              </p:ext>
            </p:extLst>
          </p:nvPr>
        </p:nvGraphicFramePr>
        <p:xfrm>
          <a:off x="398891" y="263207"/>
          <a:ext cx="6016559" cy="5321071"/>
        </p:xfrm>
        <a:graphic>
          <a:graphicData uri="http://schemas.openxmlformats.org/drawingml/2006/table">
            <a:tbl>
              <a:tblPr/>
              <a:tblGrid>
                <a:gridCol w="6016559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0459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10-27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클래스의 정의와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보다 작은 홀수를 출력하는 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7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059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oddcounter_with_for.py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230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class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__(self, n = 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return self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__next__(self):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t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A08084-D066-4B8E-ABF7-D5DBC8453EFA}"/>
              </a:ext>
            </a:extLst>
          </p:cNvPr>
          <p:cNvGrpSpPr/>
          <p:nvPr/>
        </p:nvGrpSpPr>
        <p:grpSpPr>
          <a:xfrm>
            <a:off x="6567552" y="2851265"/>
            <a:ext cx="5076967" cy="939340"/>
            <a:chOff x="4993274" y="3281104"/>
            <a:chExt cx="6353678" cy="35756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395CCD1-ACD0-4B5C-BFB0-765CDDB221E8}"/>
                </a:ext>
              </a:extLst>
            </p:cNvPr>
            <p:cNvGrpSpPr/>
            <p:nvPr/>
          </p:nvGrpSpPr>
          <p:grpSpPr>
            <a:xfrm>
              <a:off x="4993274" y="3281104"/>
              <a:ext cx="6353678" cy="3575616"/>
              <a:chOff x="5317622" y="3194640"/>
              <a:chExt cx="6353678" cy="3575616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xmlns="" id="{60606C36-F7FA-4572-93D8-9E07000D8788}"/>
                  </a:ext>
                </a:extLst>
              </p:cNvPr>
              <p:cNvSpPr/>
              <p:nvPr/>
            </p:nvSpPr>
            <p:spPr>
              <a:xfrm>
                <a:off x="5317622" y="4336273"/>
                <a:ext cx="6353678" cy="243398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989ED7EA-A461-4E84-80CF-A4297C3A29CD}"/>
                  </a:ext>
                </a:extLst>
              </p:cNvPr>
              <p:cNvSpPr/>
              <p:nvPr/>
            </p:nvSpPr>
            <p:spPr>
              <a:xfrm>
                <a:off x="5317622" y="3194640"/>
                <a:ext cx="2073440" cy="114163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735BD2F-5E6D-4A81-A53C-93939CF2EDD0}"/>
                </a:ext>
              </a:extLst>
            </p:cNvPr>
            <p:cNvSpPr/>
            <p:nvPr/>
          </p:nvSpPr>
          <p:spPr>
            <a:xfrm>
              <a:off x="5275751" y="4593577"/>
              <a:ext cx="5539047" cy="1757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1 3 5 7 9 11 13 15 17 19 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5A35B459-79B7-451C-AA82-67D574EB9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93495"/>
              </p:ext>
            </p:extLst>
          </p:nvPr>
        </p:nvGraphicFramePr>
        <p:xfrm>
          <a:off x="6550924" y="263208"/>
          <a:ext cx="5227093" cy="1598844"/>
        </p:xfrm>
        <a:graphic>
          <a:graphicData uri="http://schemas.openxmlformats.org/drawingml/2006/table">
            <a:tbl>
              <a:tblPr/>
              <a:tblGrid>
                <a:gridCol w="5227093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15988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&gt; 20: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반복을 종료하는 조건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x &gt;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break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print(x, end = ' 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78161" y="588893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우측에 이어짐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46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B6DEE713-EC87-4331-9FF5-A898E3FD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84992"/>
              </p:ext>
            </p:extLst>
          </p:nvPr>
        </p:nvGraphicFramePr>
        <p:xfrm>
          <a:off x="258815" y="297557"/>
          <a:ext cx="7424874" cy="5936749"/>
        </p:xfrm>
        <a:graphic>
          <a:graphicData uri="http://schemas.openxmlformats.org/drawingml/2006/table">
            <a:tbl>
              <a:tblPr/>
              <a:tblGrid>
                <a:gridCol w="742487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0459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10-28 :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클래스와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 생성기능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7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059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oddcounter_with_raise.py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230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class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__(self, n = 1):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self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__next__(self):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if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 20: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반복자가 수행되는 조건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 =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self.n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return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raise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조건을 만족하지 않으면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StopIteration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raise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OddCounter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my_counter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print(x, end = ' ')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A08084-D066-4B8E-ABF7-D5DBC8453EFA}"/>
              </a:ext>
            </a:extLst>
          </p:cNvPr>
          <p:cNvGrpSpPr/>
          <p:nvPr/>
        </p:nvGrpSpPr>
        <p:grpSpPr>
          <a:xfrm>
            <a:off x="7885428" y="1221723"/>
            <a:ext cx="3725838" cy="889711"/>
            <a:chOff x="4993274" y="3690845"/>
            <a:chExt cx="6353678" cy="175353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395CCD1-ACD0-4B5C-BFB0-765CDDB221E8}"/>
                </a:ext>
              </a:extLst>
            </p:cNvPr>
            <p:cNvGrpSpPr/>
            <p:nvPr/>
          </p:nvGrpSpPr>
          <p:grpSpPr>
            <a:xfrm>
              <a:off x="4993274" y="3690845"/>
              <a:ext cx="6353678" cy="1753536"/>
              <a:chOff x="5317622" y="3604381"/>
              <a:chExt cx="6353678" cy="1753536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xmlns="" id="{60606C36-F7FA-4572-93D8-9E07000D8788}"/>
                  </a:ext>
                </a:extLst>
              </p:cNvPr>
              <p:cNvSpPr/>
              <p:nvPr/>
            </p:nvSpPr>
            <p:spPr>
              <a:xfrm>
                <a:off x="5317622" y="4336275"/>
                <a:ext cx="6353678" cy="102164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989ED7EA-A461-4E84-80CF-A4297C3A29CD}"/>
                  </a:ext>
                </a:extLst>
              </p:cNvPr>
              <p:cNvSpPr/>
              <p:nvPr/>
            </p:nvSpPr>
            <p:spPr>
              <a:xfrm>
                <a:off x="5317622" y="3604381"/>
                <a:ext cx="2073440" cy="7318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735BD2F-5E6D-4A81-A53C-93939CF2EDD0}"/>
                </a:ext>
              </a:extLst>
            </p:cNvPr>
            <p:cNvSpPr/>
            <p:nvPr/>
          </p:nvSpPr>
          <p:spPr>
            <a:xfrm>
              <a:off x="5534806" y="4422738"/>
              <a:ext cx="5539047" cy="69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1 3 5 7 9 11 13 15 17 19 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41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4B8E2C8-D7AA-4A00-AB2A-EE48E413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52" y="1348415"/>
            <a:ext cx="7688167" cy="40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6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2030" y="310969"/>
            <a:ext cx="10515600" cy="1325563"/>
          </a:xfrm>
        </p:spPr>
        <p:txBody>
          <a:bodyPr/>
          <a:lstStyle/>
          <a:p>
            <a:r>
              <a:rPr lang="en-US" altLang="ko-KR" dirty="0"/>
              <a:t>10.8 </a:t>
            </a:r>
            <a:r>
              <a:rPr lang="ko-KR" altLang="en-US" dirty="0"/>
              <a:t>반복가능 객체를 위한 내장함수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412B6CD2-6F2B-4760-9809-F5F6CFDF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17" y="1824905"/>
            <a:ext cx="9639766" cy="4722126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반복가능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iterable</a:t>
            </a:r>
            <a:r>
              <a:rPr lang="ko-KR" altLang="en-US" dirty="0"/>
              <a:t> 객체는 다양한 내장함수들을 적용할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앞서 살펴봤던 </a:t>
            </a:r>
            <a:r>
              <a:rPr lang="en-US" altLang="ko-KR" dirty="0"/>
              <a:t>min()</a:t>
            </a:r>
            <a:r>
              <a:rPr lang="ko-KR" altLang="en-US" dirty="0"/>
              <a:t>이나 </a:t>
            </a:r>
            <a:r>
              <a:rPr lang="en-US" altLang="ko-KR" dirty="0"/>
              <a:t>max()</a:t>
            </a:r>
            <a:r>
              <a:rPr lang="ko-KR" altLang="en-US" dirty="0"/>
              <a:t>와 같은 함수는 반복가능 객체를 인자로 받아서 최솟값과 최댓값을 반환하는데 이들 외에도 </a:t>
            </a:r>
            <a:r>
              <a:rPr lang="en-US" altLang="ko-KR" dirty="0"/>
              <a:t>all(), any(), ascii(), bool(), filter(), </a:t>
            </a:r>
            <a:r>
              <a:rPr lang="en-US" altLang="ko-KR" dirty="0" err="1"/>
              <a:t>iter</a:t>
            </a:r>
            <a:r>
              <a:rPr lang="en-US" altLang="ko-KR" dirty="0"/>
              <a:t>()</a:t>
            </a:r>
            <a:r>
              <a:rPr lang="ko-KR" altLang="en-US" dirty="0"/>
              <a:t>와 같은 고급 내장함수도 제공되고 있다</a:t>
            </a:r>
          </a:p>
        </p:txBody>
      </p:sp>
    </p:spTree>
    <p:extLst>
      <p:ext uri="{BB962C8B-B14F-4D97-AF65-F5344CB8AC3E}">
        <p14:creationId xmlns:p14="http://schemas.microsoft.com/office/powerpoint/2010/main" val="1447794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6AAAA9A9-4F4A-4CD6-81F4-E63780260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20581"/>
              </p:ext>
            </p:extLst>
          </p:nvPr>
        </p:nvGraphicFramePr>
        <p:xfrm>
          <a:off x="1276117" y="1629017"/>
          <a:ext cx="8465126" cy="3883851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2317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리스트에 대한 </a:t>
                      </a:r>
                      <a:r>
                        <a:rPr lang="en-US" altLang="ko-KR" sz="1600" dirty="0"/>
                        <a:t>all() </a:t>
                      </a:r>
                      <a:r>
                        <a:rPr lang="ko-KR" altLang="en-US" sz="1600" dirty="0"/>
                        <a:t>함수 적용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l1 = [1,2,3,4]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모든 요소가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아님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l2 = [0,2,4,8]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 요소만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l3 = [0,0,0,0]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모든 요소가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all(l1)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모든 요소가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true(0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아닌 값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때만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all(l2)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all(l3)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A793E08B-02AA-4EC5-8AB6-30BDDD81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17" y="319452"/>
            <a:ext cx="9639766" cy="4722126"/>
          </a:xfrm>
        </p:spPr>
        <p:txBody>
          <a:bodyPr>
            <a:normAutofit/>
          </a:bodyPr>
          <a:lstStyle/>
          <a:p>
            <a:r>
              <a:rPr lang="en-US" altLang="ko-KR" dirty="0"/>
              <a:t>all() </a:t>
            </a:r>
            <a:r>
              <a:rPr lang="ko-KR" altLang="en-US" dirty="0"/>
              <a:t>함수는 반복 가능한 항목들이 모두 참일 때 참을 반환한다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4773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A793E08B-02AA-4EC5-8AB6-30BDDD81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696" y="1067937"/>
            <a:ext cx="9639766" cy="4722126"/>
          </a:xfrm>
        </p:spPr>
        <p:txBody>
          <a:bodyPr>
            <a:normAutofit/>
          </a:bodyPr>
          <a:lstStyle/>
          <a:p>
            <a:r>
              <a:rPr lang="en-US" altLang="ko-KR" dirty="0"/>
              <a:t>any()</a:t>
            </a:r>
            <a:r>
              <a:rPr lang="ko-KR" altLang="en-US" dirty="0"/>
              <a:t>는 임의의 반복 가능한 항목들 중에서 참이 하나라도 있을 경우 참을 반환한다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2316"/>
              </p:ext>
            </p:extLst>
          </p:nvPr>
        </p:nvGraphicFramePr>
        <p:xfrm>
          <a:off x="1098696" y="2492058"/>
          <a:ext cx="8465126" cy="2713419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리스트에 대한 </a:t>
                      </a:r>
                      <a:r>
                        <a:rPr lang="en-US" altLang="ko-KR" sz="1600" dirty="0"/>
                        <a:t>any() </a:t>
                      </a:r>
                      <a:r>
                        <a:rPr lang="ko-KR" altLang="en-US" sz="1600" dirty="0"/>
                        <a:t>함수 적용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any(l1)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항목들 중 하나라도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true(0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아닌 값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경우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any(l2)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항목들 중 하나라도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true(0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아닌 값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 경우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any(l3)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항목들이 모두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false(0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값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이므로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80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A793E08B-02AA-4EC5-8AB6-30BDDD81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696" y="1067937"/>
            <a:ext cx="9639766" cy="4722126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bool()</a:t>
            </a:r>
            <a:r>
              <a:rPr lang="ko-KR" altLang="en-US" dirty="0"/>
              <a:t>은 값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부울</a:t>
            </a:r>
            <a:r>
              <a:rPr lang="ko-KR" altLang="en-US" dirty="0"/>
              <a:t> 값으로 변환한다</a:t>
            </a:r>
            <a:r>
              <a:rPr lang="en-US" altLang="ko-KR" dirty="0"/>
              <a:t>. </a:t>
            </a:r>
            <a:r>
              <a:rPr lang="ko-KR" altLang="en-US" dirty="0"/>
              <a:t>즉 리스트의 항목 유무를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알려준다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11922"/>
              </p:ext>
            </p:extLst>
          </p:nvPr>
        </p:nvGraphicFramePr>
        <p:xfrm>
          <a:off x="1098696" y="2186473"/>
          <a:ext cx="8465126" cy="3883851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리스트에 대한 </a:t>
                      </a:r>
                      <a:r>
                        <a:rPr lang="en-US" altLang="ko-KR" sz="1600" dirty="0"/>
                        <a:t>any() </a:t>
                      </a:r>
                      <a:r>
                        <a:rPr lang="ko-KR" altLang="en-US" sz="1600" dirty="0"/>
                        <a:t>함수 적용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bool(l1)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원소가 있으면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bool(l2)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원소가 있으면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bool(l3)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l4 = []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비어있는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리스트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bool(l4)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원소가 없으면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8A2B982D-2842-4C08-BB5E-496FCCE5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74608"/>
              </p:ext>
            </p:extLst>
          </p:nvPr>
        </p:nvGraphicFramePr>
        <p:xfrm>
          <a:off x="1035863" y="636460"/>
          <a:ext cx="7303926" cy="2997058"/>
        </p:xfrm>
        <a:graphic>
          <a:graphicData uri="http://schemas.openxmlformats.org/drawingml/2006/table">
            <a:tbl>
              <a:tblPr/>
              <a:tblGrid>
                <a:gridCol w="7303926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600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10-1 : add()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정수의 덧셈과 결과 반환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756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365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function_add.py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12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add()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이용한 덧셈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add(x, y):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+ 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add(100, 200))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9F5A939-BEDD-4A46-92DC-30B35B97B8C9}"/>
              </a:ext>
            </a:extLst>
          </p:cNvPr>
          <p:cNvGrpSpPr/>
          <p:nvPr/>
        </p:nvGrpSpPr>
        <p:grpSpPr>
          <a:xfrm>
            <a:off x="1035863" y="4240151"/>
            <a:ext cx="7303926" cy="1129870"/>
            <a:chOff x="5261709" y="3896814"/>
            <a:chExt cx="6085243" cy="157911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5E014D5-56CC-4725-A5DB-A8BB77C33FD6}"/>
                </a:ext>
              </a:extLst>
            </p:cNvPr>
            <p:cNvGrpSpPr/>
            <p:nvPr/>
          </p:nvGrpSpPr>
          <p:grpSpPr>
            <a:xfrm>
              <a:off x="5261709" y="3896814"/>
              <a:ext cx="6085243" cy="1579117"/>
              <a:chOff x="5586057" y="3810350"/>
              <a:chExt cx="6085243" cy="1579117"/>
            </a:xfrm>
          </p:grpSpPr>
          <p:sp>
            <p:nvSpPr>
              <p:cNvPr id="13" name="직사각형 32">
                <a:extLst>
                  <a:ext uri="{FF2B5EF4-FFF2-40B4-BE49-F238E27FC236}">
                    <a16:creationId xmlns:a16="http://schemas.microsoft.com/office/drawing/2014/main" xmlns="" id="{ADD15642-171F-4A69-B727-1D3DC1E69CEE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05319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>
                <a:extLst>
                  <a:ext uri="{FF2B5EF4-FFF2-40B4-BE49-F238E27FC236}">
                    <a16:creationId xmlns:a16="http://schemas.microsoft.com/office/drawing/2014/main" xmlns="" id="{3724FA09-5F24-47FF-AE43-0C0568E44B56}"/>
                  </a:ext>
                </a:extLst>
              </p:cNvPr>
              <p:cNvSpPr/>
              <p:nvPr/>
            </p:nvSpPr>
            <p:spPr>
              <a:xfrm>
                <a:off x="5586057" y="3810350"/>
                <a:ext cx="1490563" cy="51794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C8E78E45-8821-4B07-83E0-A6F561E43315}"/>
                </a:ext>
              </a:extLst>
            </p:cNvPr>
            <p:cNvSpPr/>
            <p:nvPr/>
          </p:nvSpPr>
          <p:spPr>
            <a:xfrm>
              <a:off x="5261709" y="4643480"/>
              <a:ext cx="5539047" cy="5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과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200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의 합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300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735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10693"/>
              </p:ext>
            </p:extLst>
          </p:nvPr>
        </p:nvGraphicFramePr>
        <p:xfrm>
          <a:off x="973975" y="803334"/>
          <a:ext cx="8465126" cy="2118514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문자열을 리스트 형으로 변환시킴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list('hello')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char_list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['h', 'e', 'l', 'l', 'o']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9BDABEF-D0BF-4018-B75D-0836BCBEA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98863"/>
              </p:ext>
            </p:extLst>
          </p:nvPr>
        </p:nvGraphicFramePr>
        <p:xfrm>
          <a:off x="973975" y="3291796"/>
          <a:ext cx="8465126" cy="2118514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공백 단위의 리스트를 만드는 </a:t>
                      </a:r>
                      <a:r>
                        <a:rPr lang="en-US" altLang="ko-KR" sz="1600" dirty="0"/>
                        <a:t>split() </a:t>
                      </a:r>
                      <a:r>
                        <a:rPr lang="ko-KR" altLang="en-US" sz="1600" dirty="0"/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words = 'Python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아름다운 언어입니다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words_list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words.split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words_list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['Python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아름다운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언어입니다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70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89112"/>
              </p:ext>
            </p:extLst>
          </p:nvPr>
        </p:nvGraphicFramePr>
        <p:xfrm>
          <a:off x="816033" y="736832"/>
          <a:ext cx="8465126" cy="2118514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마침표로 구분된 리스트를 만드는 </a:t>
                      </a:r>
                      <a:r>
                        <a:rPr lang="en-US" altLang="ko-KR" sz="1600" dirty="0"/>
                        <a:t>split() </a:t>
                      </a:r>
                      <a:r>
                        <a:rPr lang="ko-KR" altLang="en-US" sz="1600" dirty="0"/>
                        <a:t>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time_str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'2019.02.20'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time_str.split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['2019', '02', '20']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9BDABEF-D0BF-4018-B75D-0836BCBEA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28385"/>
              </p:ext>
            </p:extLst>
          </p:nvPr>
        </p:nvGraphicFramePr>
        <p:xfrm>
          <a:off x="816033" y="3225294"/>
          <a:ext cx="8465126" cy="3103563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join() </a:t>
                      </a:r>
                      <a:r>
                        <a:rPr lang="ko-KR" altLang="en-US" sz="1600" dirty="0"/>
                        <a:t>메소드를 이용한 리스트의 연결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['2019', '02', '21']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time_list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['2019', '02', '21']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'.'.join(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'2019.02.21'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','.join(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time_list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'2019,02,21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90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3858157-EBAE-49DE-BDD4-0F7A2271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61" y="278452"/>
            <a:ext cx="7911580" cy="62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09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3019" y="344220"/>
            <a:ext cx="10515600" cy="1325563"/>
          </a:xfrm>
        </p:spPr>
        <p:txBody>
          <a:bodyPr/>
          <a:lstStyle/>
          <a:p>
            <a:r>
              <a:rPr lang="en-US" altLang="ko-KR" dirty="0"/>
              <a:t>10.9</a:t>
            </a:r>
            <a:r>
              <a:rPr lang="ko-KR" altLang="en-US" dirty="0"/>
              <a:t> </a:t>
            </a:r>
            <a:r>
              <a:rPr lang="ko-KR" altLang="en-US" dirty="0" err="1"/>
              <a:t>제너레이터와</a:t>
            </a:r>
            <a:r>
              <a:rPr lang="ko-KR" altLang="en-US" dirty="0"/>
              <a:t> </a:t>
            </a:r>
            <a:r>
              <a:rPr lang="en-US" altLang="ko-KR" dirty="0"/>
              <a:t>yield </a:t>
            </a:r>
            <a:r>
              <a:rPr lang="ko-KR" altLang="en-US" dirty="0"/>
              <a:t>문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412B6CD2-6F2B-4760-9809-F5F6CFDF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19" y="1669783"/>
            <a:ext cx="9639766" cy="4722126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파이썬은</a:t>
            </a:r>
            <a:r>
              <a:rPr lang="ko-KR" altLang="en-US" dirty="0"/>
              <a:t> 반복자 말고도 </a:t>
            </a:r>
            <a:r>
              <a:rPr lang="ko-KR" altLang="en-US" b="1" dirty="0" err="1"/>
              <a:t>제너레이터</a:t>
            </a:r>
            <a:r>
              <a:rPr lang="en-US" altLang="ko-KR" sz="2000" b="1" dirty="0">
                <a:solidFill>
                  <a:schemeClr val="accent5"/>
                </a:solidFill>
              </a:rPr>
              <a:t>generator</a:t>
            </a:r>
            <a:r>
              <a:rPr lang="ko-KR" altLang="en-US" dirty="0"/>
              <a:t>라는 객체를 제공하는데 이 객체는 모든 값을 메모리에 </a:t>
            </a:r>
            <a:r>
              <a:rPr lang="ko-KR" altLang="en-US" dirty="0" err="1"/>
              <a:t>올려두고</a:t>
            </a:r>
            <a:r>
              <a:rPr lang="ko-KR" altLang="en-US" dirty="0"/>
              <a:t> 이용하는 것이 아니라 필요할 때마다 생성해서 반환하는 일을 한다</a:t>
            </a:r>
            <a:endParaRPr lang="en-US" altLang="ko-KR" dirty="0"/>
          </a:p>
          <a:p>
            <a:r>
              <a:rPr lang="ko-KR" altLang="en-US" dirty="0"/>
              <a:t>메모리를 효율적으로 활용할 수 있다는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65125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1535232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E5B7433-A8B4-4392-9B2B-EBFF42B5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53694"/>
              </p:ext>
            </p:extLst>
          </p:nvPr>
        </p:nvGraphicFramePr>
        <p:xfrm>
          <a:off x="1276117" y="803334"/>
          <a:ext cx="8465126" cy="3493707"/>
        </p:xfrm>
        <a:graphic>
          <a:graphicData uri="http://schemas.openxmlformats.org/drawingml/2006/table">
            <a:tbl>
              <a:tblPr/>
              <a:tblGrid>
                <a:gridCol w="846512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실습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제너레이터와</a:t>
                      </a:r>
                      <a:r>
                        <a:rPr lang="ko-KR" altLang="en-US" sz="1600" dirty="0"/>
                        <a:t> 이를 이용한 </a:t>
                      </a:r>
                      <a:r>
                        <a:rPr lang="en-US" altLang="ko-KR" sz="1600" dirty="0"/>
                        <a:t>for </a:t>
                      </a:r>
                      <a:r>
                        <a:rPr lang="ko-KR" altLang="en-US" sz="1600" dirty="0"/>
                        <a:t>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range(1, 4))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     print(n)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'generator'&gt;</a:t>
                      </a:r>
                      <a:endParaRPr lang="en-US" altLang="ko-KR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B3912F0-6A07-4CBA-8D57-D16F1525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17" y="4759174"/>
            <a:ext cx="9639766" cy="1819047"/>
          </a:xfrm>
        </p:spPr>
        <p:txBody>
          <a:bodyPr>
            <a:normAutofit/>
          </a:bodyPr>
          <a:lstStyle/>
          <a:p>
            <a:r>
              <a:rPr lang="ko-KR" altLang="en-US" dirty="0"/>
              <a:t>반복자와 다른 점은 여기에서 생성된 </a:t>
            </a:r>
            <a:r>
              <a:rPr lang="en-US" altLang="ko-KR" dirty="0"/>
              <a:t>1, 2, 3</a:t>
            </a:r>
            <a:r>
              <a:rPr lang="ko-KR" altLang="en-US" dirty="0"/>
              <a:t>을 미리 메모리에 만들어 두는 것이 아니라 </a:t>
            </a:r>
            <a:r>
              <a:rPr lang="en-US" altLang="ko-KR" dirty="0"/>
              <a:t>for </a:t>
            </a:r>
            <a:r>
              <a:rPr lang="ko-KR" altLang="en-US" dirty="0"/>
              <a:t>문에서 필요로 할 때마다 반환해 주고 메모리에서 보관하지 않는다는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652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B6DEE713-EC87-4331-9FF5-A898E3FD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51316"/>
              </p:ext>
            </p:extLst>
          </p:nvPr>
        </p:nvGraphicFramePr>
        <p:xfrm>
          <a:off x="408940" y="761581"/>
          <a:ext cx="7424874" cy="5121325"/>
        </p:xfrm>
        <a:graphic>
          <a:graphicData uri="http://schemas.openxmlformats.org/drawingml/2006/table">
            <a:tbl>
              <a:tblPr/>
              <a:tblGrid>
                <a:gridCol w="742487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726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10-29 :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제너레이터의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예제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07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4059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generator_with_yield.py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4230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create_gen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range(1, 4)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alist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yield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create_gen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my_generator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print(n)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A08084-D066-4B8E-ABF7-D5DBC8453EFA}"/>
              </a:ext>
            </a:extLst>
          </p:cNvPr>
          <p:cNvGrpSpPr/>
          <p:nvPr/>
        </p:nvGrpSpPr>
        <p:grpSpPr>
          <a:xfrm>
            <a:off x="6568614" y="2231533"/>
            <a:ext cx="5234342" cy="2408886"/>
            <a:chOff x="4993274" y="3690845"/>
            <a:chExt cx="6353678" cy="474768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395CCD1-ACD0-4B5C-BFB0-765CDDB221E8}"/>
                </a:ext>
              </a:extLst>
            </p:cNvPr>
            <p:cNvGrpSpPr/>
            <p:nvPr/>
          </p:nvGrpSpPr>
          <p:grpSpPr>
            <a:xfrm>
              <a:off x="4993274" y="3690845"/>
              <a:ext cx="6353678" cy="4747687"/>
              <a:chOff x="5317622" y="3604381"/>
              <a:chExt cx="6353678" cy="4747687"/>
            </a:xfrm>
          </p:grpSpPr>
          <p:sp>
            <p:nvSpPr>
              <p:cNvPr id="21" name="직사각형 32">
                <a:extLst>
                  <a:ext uri="{FF2B5EF4-FFF2-40B4-BE49-F238E27FC236}">
                    <a16:creationId xmlns:a16="http://schemas.microsoft.com/office/drawing/2014/main" xmlns="" id="{60606C36-F7FA-4572-93D8-9E07000D8788}"/>
                  </a:ext>
                </a:extLst>
              </p:cNvPr>
              <p:cNvSpPr/>
              <p:nvPr/>
            </p:nvSpPr>
            <p:spPr>
              <a:xfrm>
                <a:off x="5317622" y="4357149"/>
                <a:ext cx="6353678" cy="399491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xmlns="" id="{989ED7EA-A461-4E84-80CF-A4297C3A29CD}"/>
                  </a:ext>
                </a:extLst>
              </p:cNvPr>
              <p:cNvSpPr/>
              <p:nvPr/>
            </p:nvSpPr>
            <p:spPr>
              <a:xfrm>
                <a:off x="5317622" y="3604381"/>
                <a:ext cx="2073440" cy="73189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735BD2F-5E6D-4A81-A53C-93939CF2EDD0}"/>
                </a:ext>
              </a:extLst>
            </p:cNvPr>
            <p:cNvSpPr/>
            <p:nvPr/>
          </p:nvSpPr>
          <p:spPr>
            <a:xfrm>
              <a:off x="5212950" y="4723105"/>
              <a:ext cx="6122441" cy="3093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&lt;generator object </a:t>
              </a:r>
              <a:r>
                <a:rPr lang="en-US" altLang="ko-KR" sz="1600" kern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create_gen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at 0x7ff3955e4780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800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62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E7F354E9-0C37-4FA6-B18F-1634EE8AF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76211"/>
              </p:ext>
            </p:extLst>
          </p:nvPr>
        </p:nvGraphicFramePr>
        <p:xfrm>
          <a:off x="743389" y="3734255"/>
          <a:ext cx="6604014" cy="1756598"/>
        </p:xfrm>
        <a:graphic>
          <a:graphicData uri="http://schemas.openxmlformats.org/drawingml/2006/table">
            <a:tbl>
              <a:tblPr/>
              <a:tblGrid>
                <a:gridCol w="660401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9717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10-3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인라인 람다 함수와 인자를 이용한 덧셈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7896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37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inline_lambda_add.py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8762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(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lambda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x, y: x + y)(100, 200))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B43211F2-E960-4005-BE3F-B260271B0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78967"/>
              </p:ext>
            </p:extLst>
          </p:nvPr>
        </p:nvGraphicFramePr>
        <p:xfrm>
          <a:off x="743389" y="508231"/>
          <a:ext cx="6604014" cy="2198953"/>
        </p:xfrm>
        <a:graphic>
          <a:graphicData uri="http://schemas.openxmlformats.org/drawingml/2006/table">
            <a:tbl>
              <a:tblPr/>
              <a:tblGrid>
                <a:gridCol w="6604014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117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10-2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정의하고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라는 변수를 통해</a:t>
                      </a:r>
                      <a:r>
                        <a:rPr lang="ko-KR" altLang="en-US" sz="1600" baseline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참조하기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862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36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lambda_add.py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1344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덧셈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add =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x, y: x + y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합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add(100, 200))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C7F587B-754B-4BC0-866D-4A2A720A8CC6}"/>
              </a:ext>
            </a:extLst>
          </p:cNvPr>
          <p:cNvGrpSpPr/>
          <p:nvPr/>
        </p:nvGrpSpPr>
        <p:grpSpPr>
          <a:xfrm>
            <a:off x="7187651" y="1953731"/>
            <a:ext cx="4705758" cy="1276029"/>
            <a:chOff x="5261709" y="3854930"/>
            <a:chExt cx="6085243" cy="223407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CB3FC86-B9D3-4C11-862A-9A6644A7EF9E}"/>
                </a:ext>
              </a:extLst>
            </p:cNvPr>
            <p:cNvGrpSpPr/>
            <p:nvPr/>
          </p:nvGrpSpPr>
          <p:grpSpPr>
            <a:xfrm>
              <a:off x="5261709" y="3854930"/>
              <a:ext cx="6085243" cy="2234079"/>
              <a:chOff x="5586057" y="3768466"/>
              <a:chExt cx="6085243" cy="2234079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96CE3E65-82EC-43B4-9A4F-2D2E58FFB2AF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58A1A33E-9B2D-46AC-B798-62DFC20A725C}"/>
                  </a:ext>
                </a:extLst>
              </p:cNvPr>
              <p:cNvSpPr/>
              <p:nvPr/>
            </p:nvSpPr>
            <p:spPr>
              <a:xfrm>
                <a:off x="5586057" y="3768466"/>
                <a:ext cx="1490563" cy="55982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5E5BCAC7-D920-41A3-9B07-09B04BB2FA43}"/>
                </a:ext>
              </a:extLst>
            </p:cNvPr>
            <p:cNvSpPr/>
            <p:nvPr/>
          </p:nvSpPr>
          <p:spPr>
            <a:xfrm>
              <a:off x="5350047" y="4781454"/>
              <a:ext cx="5539047" cy="5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100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과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200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의 합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 300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78829" y="3677026"/>
            <a:ext cx="6714580" cy="1352174"/>
            <a:chOff x="428783" y="556003"/>
            <a:chExt cx="6404377" cy="1265054"/>
          </a:xfrm>
        </p:grpSpPr>
        <p:sp>
          <p:nvSpPr>
            <p:cNvPr id="14" name="TextBox 13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위와 같이 별도의 라인으로 람다함수를 정의하지 않고 호출문 내에 람다 함수의 기능을 넣을 수 있다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ko-KR" altLang="en-US" sz="1600" b="1">
                  <a:solidFill>
                    <a:srgbClr val="FF0000"/>
                  </a:solidFill>
                </a:rPr>
                <a:t>이를 인라인 람다 함수라 한다</a:t>
              </a:r>
              <a:endParaRPr lang="en-US" altLang="ko-KR" sz="1600" b="1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428783" y="878581"/>
              <a:ext cx="1375041" cy="942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04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9E73C2E-4AA1-4220-9DA0-D6A68FF6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5" y="975777"/>
            <a:ext cx="10280170" cy="49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841" y="130198"/>
            <a:ext cx="10515600" cy="1325563"/>
          </a:xfrm>
        </p:spPr>
        <p:txBody>
          <a:bodyPr/>
          <a:lstStyle/>
          <a:p>
            <a:r>
              <a:rPr lang="en-US" altLang="ko-KR" dirty="0"/>
              <a:t>10.2 </a:t>
            </a:r>
            <a:r>
              <a:rPr lang="ko-KR" altLang="en-US" dirty="0"/>
              <a:t>필터 함수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filter function</a:t>
            </a:r>
            <a:endParaRPr lang="ko-KR" alt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52201"/>
              </p:ext>
            </p:extLst>
          </p:nvPr>
        </p:nvGraphicFramePr>
        <p:xfrm>
          <a:off x="8128394" y="2768714"/>
          <a:ext cx="3809513" cy="2137419"/>
        </p:xfrm>
        <a:graphic>
          <a:graphicData uri="http://schemas.openxmlformats.org/drawingml/2006/table">
            <a:tbl>
              <a:tblPr/>
              <a:tblGrid>
                <a:gridCol w="3809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7419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알고리즘이 비교적 단순하다</a:t>
                      </a:r>
                      <a:r>
                        <a:rPr lang="en-US" altLang="ko-KR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별도의 내부 변수가 필요 없다</a:t>
                      </a:r>
                      <a:r>
                        <a:rPr lang="en-US" altLang="ko-KR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성년 리스트를 필터링한 후 더 이상 재사용할 필요가 없다</a:t>
                      </a:r>
                      <a:r>
                        <a:rPr lang="en-US" altLang="ko-KR" sz="1600" b="1" kern="0" spc="0" dirty="0">
                          <a:solidFill>
                            <a:srgbClr val="193657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7C86DDCF-3B9E-4C9C-BA3C-AA474D02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17623"/>
              </p:ext>
            </p:extLst>
          </p:nvPr>
        </p:nvGraphicFramePr>
        <p:xfrm>
          <a:off x="190500" y="1061844"/>
          <a:ext cx="7777655" cy="5220207"/>
        </p:xfrm>
        <a:graphic>
          <a:graphicData uri="http://schemas.openxmlformats.org/drawingml/2006/table">
            <a:tbl>
              <a:tblPr/>
              <a:tblGrid>
                <a:gridCol w="777765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41782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10-4 : 19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이상의 값을 반환하는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adult_func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함수와 필터 함수의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6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68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age_filter.py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6849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19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세 이상의 값이 들어오면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True,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그렇지 않으면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반환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adult_func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(n):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&gt;= 19: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return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 = [34, 39, 20, 18, 13, 54]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성년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filter(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adult_func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ages):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filter()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사용한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필터링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end = ' ')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287AE55-8276-46DC-AEC7-632B47463C1E}"/>
              </a:ext>
            </a:extLst>
          </p:cNvPr>
          <p:cNvGrpSpPr/>
          <p:nvPr/>
        </p:nvGrpSpPr>
        <p:grpSpPr>
          <a:xfrm>
            <a:off x="8128394" y="1455763"/>
            <a:ext cx="3570445" cy="1160438"/>
            <a:chOff x="5261707" y="3669135"/>
            <a:chExt cx="6085245" cy="24198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B68A0407-62D5-482A-A411-549BF1CF7A84}"/>
                </a:ext>
              </a:extLst>
            </p:cNvPr>
            <p:cNvGrpSpPr/>
            <p:nvPr/>
          </p:nvGrpSpPr>
          <p:grpSpPr>
            <a:xfrm>
              <a:off x="5261707" y="3669135"/>
              <a:ext cx="6085245" cy="2419874"/>
              <a:chOff x="5586055" y="3582671"/>
              <a:chExt cx="6085245" cy="2419874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47C5B95C-1059-4757-AD62-1351F00866B5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EEBA36D8-E0D5-4FF1-BE32-462D884DA2AD}"/>
                  </a:ext>
                </a:extLst>
              </p:cNvPr>
              <p:cNvSpPr/>
              <p:nvPr/>
            </p:nvSpPr>
            <p:spPr>
              <a:xfrm>
                <a:off x="5586055" y="3582671"/>
                <a:ext cx="2208009" cy="74562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F47961B-E9EE-4EAE-AA94-55EE59CA0F31}"/>
                </a:ext>
              </a:extLst>
            </p:cNvPr>
            <p:cNvSpPr/>
            <p:nvPr/>
          </p:nvSpPr>
          <p:spPr>
            <a:xfrm>
              <a:off x="5534807" y="4382088"/>
              <a:ext cx="5539047" cy="1633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성년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34 39 20 54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52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7C86DDCF-3B9E-4C9C-BA3C-AA474D02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76532"/>
              </p:ext>
            </p:extLst>
          </p:nvPr>
        </p:nvGraphicFramePr>
        <p:xfrm>
          <a:off x="875815" y="633185"/>
          <a:ext cx="8561975" cy="2839035"/>
        </p:xfrm>
        <a:graphic>
          <a:graphicData uri="http://schemas.openxmlformats.org/drawingml/2006/table">
            <a:tbl>
              <a:tblPr/>
              <a:tblGrid>
                <a:gridCol w="8561975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7751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10-5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람다 함수를 이용한 </a:t>
                      </a:r>
                      <a:r>
                        <a:rPr lang="ko-KR" altLang="en-US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간략화된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필터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6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687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age_lambda_filter.py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7467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 = [34, 39, 20, 18, 13, 54]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성년 리스트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filter(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lambda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x: x &gt;= 19, ages):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filter() 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사용한 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ages</a:t>
                      </a:r>
                      <a:r>
                        <a:rPr lang="ko-KR" altLang="en-US" sz="16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필터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print(a, end = ' ')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287AE55-8276-46DC-AEC7-632B47463C1E}"/>
              </a:ext>
            </a:extLst>
          </p:cNvPr>
          <p:cNvGrpSpPr/>
          <p:nvPr/>
        </p:nvGrpSpPr>
        <p:grpSpPr>
          <a:xfrm>
            <a:off x="923721" y="4244218"/>
            <a:ext cx="7106313" cy="1396667"/>
            <a:chOff x="5261707" y="3851291"/>
            <a:chExt cx="6085245" cy="195199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B68A0407-62D5-482A-A411-549BF1CF7A84}"/>
                </a:ext>
              </a:extLst>
            </p:cNvPr>
            <p:cNvGrpSpPr/>
            <p:nvPr/>
          </p:nvGrpSpPr>
          <p:grpSpPr>
            <a:xfrm>
              <a:off x="5261707" y="3851291"/>
              <a:ext cx="6085245" cy="1951995"/>
              <a:chOff x="5586055" y="3764827"/>
              <a:chExt cx="6085245" cy="1951995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xmlns="" id="{47C5B95C-1059-4757-AD62-1351F00866B5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38054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xmlns="" id="{EEBA36D8-E0D5-4FF1-BE32-462D884DA2AD}"/>
                  </a:ext>
                </a:extLst>
              </p:cNvPr>
              <p:cNvSpPr/>
              <p:nvPr/>
            </p:nvSpPr>
            <p:spPr>
              <a:xfrm>
                <a:off x="5586055" y="3764827"/>
                <a:ext cx="1706186" cy="56346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F47961B-E9EE-4EAE-AA94-55EE59CA0F31}"/>
                </a:ext>
              </a:extLst>
            </p:cNvPr>
            <p:cNvSpPr/>
            <p:nvPr/>
          </p:nvSpPr>
          <p:spPr>
            <a:xfrm>
              <a:off x="5407830" y="4531324"/>
              <a:ext cx="5539047" cy="1094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성년 리스트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34 39 20 54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72744" y="1540655"/>
            <a:ext cx="6714580" cy="1352174"/>
            <a:chOff x="428783" y="556003"/>
            <a:chExt cx="6404377" cy="1265054"/>
          </a:xfrm>
        </p:grpSpPr>
        <p:sp>
          <p:nvSpPr>
            <p:cNvPr id="17" name="TextBox 16"/>
            <p:cNvSpPr txBox="1"/>
            <p:nvPr/>
          </p:nvSpPr>
          <p:spPr>
            <a:xfrm>
              <a:off x="1803823" y="556003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코드 </a:t>
              </a:r>
              <a:r>
                <a:rPr lang="en-US" altLang="ko-KR" sz="1600" b="1">
                  <a:solidFill>
                    <a:srgbClr val="FF0000"/>
                  </a:solidFill>
                </a:rPr>
                <a:t>10-4 </a:t>
              </a:r>
              <a:r>
                <a:rPr lang="ko-KR" altLang="en-US" sz="1600" b="1">
                  <a:solidFill>
                    <a:srgbClr val="FF0000"/>
                  </a:solidFill>
                </a:rPr>
                <a:t>보다 간결한 표현방법</a:t>
              </a:r>
              <a:endParaRPr lang="en-US" altLang="ko-KR" sz="1600" b="1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428783" y="878581"/>
              <a:ext cx="1375041" cy="9424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6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3732</Words>
  <Application>Microsoft Office PowerPoint</Application>
  <PresentationFormat>와이드스크린</PresentationFormat>
  <Paragraphs>517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10.1 람다 함수</vt:lpstr>
      <vt:lpstr>PowerPoint 프레젠테이션</vt:lpstr>
      <vt:lpstr>PowerPoint 프레젠테이션</vt:lpstr>
      <vt:lpstr>PowerPoint 프레젠테이션</vt:lpstr>
      <vt:lpstr>PowerPoint 프레젠테이션</vt:lpstr>
      <vt:lpstr>10.2 필터 함수filter function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10.3 맵 함수map function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10.4 리듀스reduce 함수</vt:lpstr>
      <vt:lpstr>PowerPoint 프레젠테이션</vt:lpstr>
      <vt:lpstr>PowerPoint 프레젠테이션</vt:lpstr>
      <vt:lpstr>PowerPoint 프레젠테이션</vt:lpstr>
      <vt:lpstr>10.5 리스트와 축약 표현</vt:lpstr>
      <vt:lpstr>PowerPoint 프레젠테이션</vt:lpstr>
      <vt:lpstr>PowerPoint 프레젠테이션</vt:lpstr>
      <vt:lpstr>PowerPoint 프레젠테이션</vt:lpstr>
      <vt:lpstr>10.5.2 if 조건식을 이용한 필터링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10.6 반복자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10.7 반복자 클래스의 정의</vt:lpstr>
      <vt:lpstr>PowerPoint 프레젠테이션</vt:lpstr>
      <vt:lpstr>PowerPoint 프레젠테이션</vt:lpstr>
      <vt:lpstr>PowerPoint 프레젠테이션</vt:lpstr>
      <vt:lpstr>10.8 반복가능 객체를 위한 내장함수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10.9 제너레이터와 yield 문</vt:lpstr>
      <vt:lpstr>PowerPoint 프레젠테이션</vt:lpstr>
      <vt:lpstr>PowerPoint 프레젠테이션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278</cp:revision>
  <dcterms:created xsi:type="dcterms:W3CDTF">2019-07-01T11:22:40Z</dcterms:created>
  <dcterms:modified xsi:type="dcterms:W3CDTF">2024-05-10T02:06:42Z</dcterms:modified>
</cp:coreProperties>
</file>