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5B5E9-4881-477C-A374-8BED94561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F10435-6817-492C-A557-24E7EB8B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48966-34DA-48E6-8017-723E34DF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F5A7-D733-4218-8D15-3FA07F1E8F97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62000-D8D8-4F3F-A253-04FA8EAA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7D2F4-DD3E-4EC9-AB56-A31F4A66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50C0-1B54-4BE6-9D7A-ADADB99B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0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BC8D0-7339-4BE2-9498-742C84A7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4D594A-C9D7-48D9-A256-07A6FD32B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649BD-82B0-4846-92B3-2F2BF05B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F5A7-D733-4218-8D15-3FA07F1E8F97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02B97-6173-4243-A15F-D96DA3DE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0178C-5E41-4C37-85E4-900B77A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50C0-1B54-4BE6-9D7A-ADADB99B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5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783DCB-35BF-4E37-A652-58B05EACF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28290B-E2FF-434F-99C4-CF78B8D20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1A9E9-5AA0-4BC5-93F7-369CE41F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F5A7-D733-4218-8D15-3FA07F1E8F97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76667-7FDA-45BB-A5A7-AAAEC384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3FE1A-90C1-4FD1-A54D-6A484E27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50C0-1B54-4BE6-9D7A-ADADB99B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4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A3AF7-4636-4122-83F0-5127DCC9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0AC75-D126-4600-A87E-8DB47F90D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C94BC-87BF-42AC-BB14-12617F2C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F5A7-D733-4218-8D15-3FA07F1E8F97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85795-AA43-462F-8E2C-0629B448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BCF17-F4AE-4D26-BCFC-84230AF7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50C0-1B54-4BE6-9D7A-ADADB99B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0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E8AB2-3367-46C3-9EF5-9C7D8357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D19DA-E4F4-4C0B-BA75-53D238417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81AD9-09F0-4EC1-8C4E-563EE177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F5A7-D733-4218-8D15-3FA07F1E8F97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48F29-D224-47E4-9174-003A16FB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E5A5E-A172-465B-8958-AA2F6DD7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50C0-1B54-4BE6-9D7A-ADADB99B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85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68C7A-B24D-4B83-95A1-6F606062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D83C1-D1C8-440F-A4A8-56014F2C0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A3EA-5AA7-4D8B-891E-B93B79438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FDC45-9E60-47B7-836C-C3AC175C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F5A7-D733-4218-8D15-3FA07F1E8F97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B94DF-3132-4770-BFA6-364EC0C4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A8C78F-9580-4394-8716-D177DA26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50C0-1B54-4BE6-9D7A-ADADB99B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01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3D38C-279D-4473-BDA9-308EB806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36F178-9C84-4307-B2C2-FB0ABD31B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B45DC-C0C1-49B4-B036-2AF5E0112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AD7289-CB73-4856-BE5F-0243477D3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000694-F527-41D1-A9FA-3203B9A5C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A314B2-2AD1-4300-9159-03739C66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F5A7-D733-4218-8D15-3FA07F1E8F97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E02495-D80D-4FA5-8CAC-3484E06C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903B96-0272-403B-AE2B-9BA2CD50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50C0-1B54-4BE6-9D7A-ADADB99B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03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3B68-927E-497B-8233-AC5D6A70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8D5FE0-6A3D-49EA-BB45-2916A4DD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F5A7-D733-4218-8D15-3FA07F1E8F97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2D160B-32D3-43E0-8BEE-DA23D819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A9865-4C8B-4A36-B93A-34735D3F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50C0-1B54-4BE6-9D7A-ADADB99B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4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6CC24-B7CA-4D8A-AFF5-FE46B402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F5A7-D733-4218-8D15-3FA07F1E8F97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AA0927-CEF2-4CC2-86CD-B4E912CC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4473FF-5756-4302-909A-36FB0114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50C0-1B54-4BE6-9D7A-ADADB99B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7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35CB8-D6A8-4887-A4CA-185A7B1F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17162-F0A1-448F-9676-4DAE53283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2725A4-CFDF-4747-B09E-9226ED7FC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D3972-814D-461F-B6EC-D5A39EDA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F5A7-D733-4218-8D15-3FA07F1E8F97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23216-48CB-4197-A202-AD0623FD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D51C0-91CB-44AC-A5F5-10B42787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50C0-1B54-4BE6-9D7A-ADADB99B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39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73B42-DDDF-47F2-B38B-193F54EE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F3C09E-378D-4A8E-AA22-F1C9C013A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A7EA04-5C99-4580-8070-35FC96746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357DFB-3A72-45F4-95AA-CFD2A2E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F5A7-D733-4218-8D15-3FA07F1E8F97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67908A-C30E-42AF-9545-67FCB5AC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C949E-BF7E-4974-A259-4225B414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50C0-1B54-4BE6-9D7A-ADADB99B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32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A1CA82-9EE9-463F-A274-045A02AF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04C264-01D1-4C3C-A9F9-4DC92D16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0D2C0-A346-45D5-AD44-33E94B204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1F5A7-D733-4218-8D15-3FA07F1E8F97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29AD5-8EF5-4390-BDE0-57A53FFEE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32BE9-1ACD-46BA-9785-A272A6D3A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50C0-1B54-4BE6-9D7A-ADADB99B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9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A2422-1A09-406C-9427-9FAF1C360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 IPC(inter process communication) 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소개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F25BC-7E63-4EF4-BCA0-B38B29586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8733"/>
            <a:ext cx="9144000" cy="999066"/>
          </a:xfrm>
        </p:spPr>
        <p:txBody>
          <a:bodyPr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프로세스간 통신</a:t>
            </a:r>
            <a:endParaRPr lang="en-US" altLang="ko-KR" b="0" i="0" dirty="0">
              <a:solidFill>
                <a:srgbClr val="222222"/>
              </a:solidFill>
              <a:effectLst/>
              <a:latin typeface="Noto Sans Medium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( 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출처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: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 Next Regular"/>
              </a:rPr>
              <a:t>doitnow-man.tistory.com/m )</a:t>
            </a:r>
            <a:endParaRPr lang="ko-KR" alt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Noto Sans Medium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66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CAF60-9223-43E5-B99E-01D7037B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r>
              <a:rPr lang="en-US" altLang="ko-KR" dirty="0"/>
              <a:t>Memory Map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C45AD7-F740-4B77-9099-EC4656623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334"/>
            <a:ext cx="7899400" cy="468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1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CAF60-9223-43E5-B99E-01D7037B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655"/>
          </a:xfrm>
        </p:spPr>
        <p:txBody>
          <a:bodyPr/>
          <a:lstStyle/>
          <a:p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6EE22-A932-432A-A1B2-7F78CD1D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61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1.</a:t>
            </a:r>
            <a:r>
              <a:rPr lang="ko-KR" altLang="en-US" sz="1600" dirty="0"/>
              <a:t>정의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Network</a:t>
            </a:r>
            <a:r>
              <a:rPr lang="ko-KR" altLang="en-US" sz="1600" dirty="0"/>
              <a:t>간 </a:t>
            </a:r>
            <a:r>
              <a:rPr lang="en-US" altLang="ko-KR" sz="1600" dirty="0"/>
              <a:t>Socket</a:t>
            </a:r>
            <a:r>
              <a:rPr lang="ko-KR" altLang="en-US" sz="1600" dirty="0"/>
              <a:t> 통신을 통한 데이터 공유 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구조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Client – Server </a:t>
            </a:r>
            <a:r>
              <a:rPr lang="ko-KR" altLang="en-US" sz="1600" dirty="0"/>
              <a:t>구조로 데이터 통신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사용시기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원격 프로세스간 데이터 송수신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유의사항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네트워크 프로그램이 가능해야 함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이종 서버간 데이터 통신 시 방화벽 사전 설정 필요</a:t>
            </a: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D8074C-7C2E-4804-9AB3-DF3F03A38C63}"/>
              </a:ext>
            </a:extLst>
          </p:cNvPr>
          <p:cNvSpPr/>
          <p:nvPr/>
        </p:nvSpPr>
        <p:spPr>
          <a:xfrm>
            <a:off x="1498600" y="5269834"/>
            <a:ext cx="2159000" cy="8551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EB4DE3-2615-493E-95B5-539906B94728}"/>
              </a:ext>
            </a:extLst>
          </p:cNvPr>
          <p:cNvSpPr/>
          <p:nvPr/>
        </p:nvSpPr>
        <p:spPr>
          <a:xfrm>
            <a:off x="6815667" y="5239142"/>
            <a:ext cx="2159000" cy="8551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318DF3-5010-4F4A-859A-881CF30400E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657600" y="5666709"/>
            <a:ext cx="3158067" cy="30692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5CB359-5DC0-4C94-BA7A-3A1E4E34F9B5}"/>
              </a:ext>
            </a:extLst>
          </p:cNvPr>
          <p:cNvSpPr txBox="1"/>
          <p:nvPr/>
        </p:nvSpPr>
        <p:spPr>
          <a:xfrm>
            <a:off x="4668512" y="5268260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 </a:t>
            </a:r>
            <a:r>
              <a:rPr lang="ko-KR" altLang="en-US" dirty="0"/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348572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CACCE0-4B6B-4FEF-9289-05FC6263E6A4}"/>
              </a:ext>
            </a:extLst>
          </p:cNvPr>
          <p:cNvSpPr/>
          <p:nvPr/>
        </p:nvSpPr>
        <p:spPr>
          <a:xfrm>
            <a:off x="1800226" y="1152526"/>
            <a:ext cx="2819400" cy="54696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</a:rPr>
              <a:t>Server</a:t>
            </a: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A0E9F8-2F1B-4355-A71E-ED5E5A701AF7}"/>
              </a:ext>
            </a:extLst>
          </p:cNvPr>
          <p:cNvSpPr/>
          <p:nvPr/>
        </p:nvSpPr>
        <p:spPr>
          <a:xfrm>
            <a:off x="2002055" y="3929455"/>
            <a:ext cx="2386135" cy="1591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9CAF60-9223-43E5-B99E-01D7037B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/>
          <a:lstStyle/>
          <a:p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D41004-A6DF-4AAA-858C-D77A76657C67}"/>
              </a:ext>
            </a:extLst>
          </p:cNvPr>
          <p:cNvSpPr/>
          <p:nvPr/>
        </p:nvSpPr>
        <p:spPr>
          <a:xfrm>
            <a:off x="2105025" y="1674796"/>
            <a:ext cx="2143125" cy="525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socket()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21E63B-5E3E-4763-B068-08EADCB03798}"/>
              </a:ext>
            </a:extLst>
          </p:cNvPr>
          <p:cNvSpPr/>
          <p:nvPr/>
        </p:nvSpPr>
        <p:spPr>
          <a:xfrm>
            <a:off x="7310438" y="1152525"/>
            <a:ext cx="2819400" cy="54696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</a:rPr>
              <a:t>Client</a:t>
            </a: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6B6B7F-B3C5-4DCF-B288-E74909AC48F1}"/>
              </a:ext>
            </a:extLst>
          </p:cNvPr>
          <p:cNvSpPr/>
          <p:nvPr/>
        </p:nvSpPr>
        <p:spPr>
          <a:xfrm>
            <a:off x="7648575" y="1674796"/>
            <a:ext cx="2143125" cy="525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socket()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0AFCEF-DF20-4FF1-83C1-ECD8296E25F3}"/>
              </a:ext>
            </a:extLst>
          </p:cNvPr>
          <p:cNvSpPr/>
          <p:nvPr/>
        </p:nvSpPr>
        <p:spPr>
          <a:xfrm>
            <a:off x="2105025" y="2462196"/>
            <a:ext cx="2143125" cy="525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bind()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534A2D-1FB6-4BAD-A7F1-CC645D0587D3}"/>
              </a:ext>
            </a:extLst>
          </p:cNvPr>
          <p:cNvSpPr/>
          <p:nvPr/>
        </p:nvSpPr>
        <p:spPr>
          <a:xfrm>
            <a:off x="2105024" y="3249596"/>
            <a:ext cx="2143125" cy="525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listen()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706ECE-53D0-435F-B3E9-6DC4B3B47E59}"/>
              </a:ext>
            </a:extLst>
          </p:cNvPr>
          <p:cNvSpPr/>
          <p:nvPr/>
        </p:nvSpPr>
        <p:spPr>
          <a:xfrm>
            <a:off x="2105024" y="4083835"/>
            <a:ext cx="2143125" cy="525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accept()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2F4B63-D928-4FF3-B2A2-CEEB562348C2}"/>
              </a:ext>
            </a:extLst>
          </p:cNvPr>
          <p:cNvSpPr/>
          <p:nvPr/>
        </p:nvSpPr>
        <p:spPr>
          <a:xfrm>
            <a:off x="2105025" y="4871235"/>
            <a:ext cx="2143125" cy="525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read()/write()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8145F7-5F09-4208-BE4C-EB734CB9C0C5}"/>
              </a:ext>
            </a:extLst>
          </p:cNvPr>
          <p:cNvSpPr/>
          <p:nvPr/>
        </p:nvSpPr>
        <p:spPr>
          <a:xfrm>
            <a:off x="2105024" y="5658635"/>
            <a:ext cx="2143125" cy="525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close()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894919-74D9-4A81-B512-F896DCCCA73A}"/>
              </a:ext>
            </a:extLst>
          </p:cNvPr>
          <p:cNvSpPr/>
          <p:nvPr/>
        </p:nvSpPr>
        <p:spPr>
          <a:xfrm>
            <a:off x="7648575" y="3217044"/>
            <a:ext cx="2143125" cy="525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connect()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2C7B85-29CA-49F5-9ABD-3B2105E665DF}"/>
              </a:ext>
            </a:extLst>
          </p:cNvPr>
          <p:cNvSpPr/>
          <p:nvPr/>
        </p:nvSpPr>
        <p:spPr>
          <a:xfrm>
            <a:off x="7648575" y="5658635"/>
            <a:ext cx="2143125" cy="525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close()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217DDA-3E7E-4B6C-B1C3-6541FE2FC3E1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720136" y="2200275"/>
            <a:ext cx="2" cy="1016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B5DC1B-1B16-48E1-8E81-4B8CDA0443EC}"/>
              </a:ext>
            </a:extLst>
          </p:cNvPr>
          <p:cNvCxnSpPr/>
          <p:nvPr/>
        </p:nvCxnSpPr>
        <p:spPr>
          <a:xfrm>
            <a:off x="3176588" y="2987675"/>
            <a:ext cx="0" cy="261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D2E0B43-D6AB-4F3F-8D3A-C9CD4C85123A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176587" y="3775075"/>
            <a:ext cx="2" cy="308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5767AB6-EC09-40AE-81BA-4418D36FBD7B}"/>
              </a:ext>
            </a:extLst>
          </p:cNvPr>
          <p:cNvCxnSpPr/>
          <p:nvPr/>
        </p:nvCxnSpPr>
        <p:spPr>
          <a:xfrm>
            <a:off x="3176588" y="4609314"/>
            <a:ext cx="0" cy="261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5502DD1-23E1-4D7F-A77C-125936A212CB}"/>
              </a:ext>
            </a:extLst>
          </p:cNvPr>
          <p:cNvCxnSpPr/>
          <p:nvPr/>
        </p:nvCxnSpPr>
        <p:spPr>
          <a:xfrm>
            <a:off x="3176588" y="5396714"/>
            <a:ext cx="0" cy="261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032145-E5F8-4B9E-900A-3613531574BA}"/>
              </a:ext>
            </a:extLst>
          </p:cNvPr>
          <p:cNvSpPr/>
          <p:nvPr/>
        </p:nvSpPr>
        <p:spPr>
          <a:xfrm>
            <a:off x="7648574" y="4871235"/>
            <a:ext cx="2143125" cy="525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read()/write()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4B4C4C6-57CE-4F63-9682-48A96AD9137E}"/>
              </a:ext>
            </a:extLst>
          </p:cNvPr>
          <p:cNvCxnSpPr>
            <a:cxnSpLocks/>
          </p:cNvCxnSpPr>
          <p:nvPr/>
        </p:nvCxnSpPr>
        <p:spPr>
          <a:xfrm>
            <a:off x="8720136" y="3742523"/>
            <a:ext cx="0" cy="112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C55B9A2-8DF2-40D3-9A30-0C06F2E02E82}"/>
              </a:ext>
            </a:extLst>
          </p:cNvPr>
          <p:cNvCxnSpPr/>
          <p:nvPr/>
        </p:nvCxnSpPr>
        <p:spPr>
          <a:xfrm>
            <a:off x="8720136" y="5396714"/>
            <a:ext cx="0" cy="261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BB684A4-C6DA-4924-9DA4-4283EAB8A4C3}"/>
              </a:ext>
            </a:extLst>
          </p:cNvPr>
          <p:cNvCxnSpPr>
            <a:stCxn id="27" idx="1"/>
          </p:cNvCxnSpPr>
          <p:nvPr/>
        </p:nvCxnSpPr>
        <p:spPr>
          <a:xfrm flipH="1">
            <a:off x="3349592" y="3479784"/>
            <a:ext cx="4298983" cy="449671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15B9702-C33A-4EC3-A3E5-77382B4C16D2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>
            <a:off x="4248150" y="5133975"/>
            <a:ext cx="340042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871EA9F-3799-476B-835C-689A3AE10297}"/>
              </a:ext>
            </a:extLst>
          </p:cNvPr>
          <p:cNvCxnSpPr>
            <a:cxnSpLocks/>
          </p:cNvCxnSpPr>
          <p:nvPr/>
        </p:nvCxnSpPr>
        <p:spPr>
          <a:xfrm>
            <a:off x="4248150" y="5925084"/>
            <a:ext cx="340042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9BC8FBF-3ECF-4253-8E52-32F9774A96F4}"/>
              </a:ext>
            </a:extLst>
          </p:cNvPr>
          <p:cNvSpPr txBox="1"/>
          <p:nvPr/>
        </p:nvSpPr>
        <p:spPr>
          <a:xfrm>
            <a:off x="4881563" y="3217044"/>
            <a:ext cx="228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Connection Request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8DB5A5-D3C0-4B03-977C-417270F7B895}"/>
              </a:ext>
            </a:extLst>
          </p:cNvPr>
          <p:cNvSpPr txBox="1"/>
          <p:nvPr/>
        </p:nvSpPr>
        <p:spPr>
          <a:xfrm>
            <a:off x="4881563" y="4681219"/>
            <a:ext cx="243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Send or Receive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C95BD2-9D4F-445C-93B8-ADEFEB451BC9}"/>
              </a:ext>
            </a:extLst>
          </p:cNvPr>
          <p:cNvSpPr txBox="1"/>
          <p:nvPr/>
        </p:nvSpPr>
        <p:spPr>
          <a:xfrm>
            <a:off x="4881563" y="5520808"/>
            <a:ext cx="147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 close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25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C76DE-9F77-4A2D-B876-6BB6F88D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100"/>
          </a:xfrm>
        </p:spPr>
        <p:txBody>
          <a:bodyPr/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IPC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의 종류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936DA-B264-4C3C-9CF0-59D504AA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Regular"/>
              </a:rPr>
              <a:t>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Regular"/>
              </a:rPr>
              <a:t>1. PIPE</a:t>
            </a:r>
            <a:endParaRPr lang="en-US" altLang="ko-KR" b="0" i="0" dirty="0">
              <a:solidFill>
                <a:srgbClr val="222222"/>
              </a:solidFill>
              <a:effectLst/>
              <a:latin typeface="AppleSDGothicNeo-Regular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Regular"/>
              </a:rPr>
              <a:t>  2. Named PIPE</a:t>
            </a:r>
            <a:endParaRPr lang="en-US" altLang="ko-KR" b="0" i="0" dirty="0">
              <a:solidFill>
                <a:srgbClr val="222222"/>
              </a:solidFill>
              <a:effectLst/>
              <a:latin typeface="AppleSDGothicNeo-Regular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Regular"/>
              </a:rPr>
              <a:t>  3. Message Queue</a:t>
            </a:r>
            <a:endParaRPr lang="en-US" altLang="ko-KR" b="0" i="0" dirty="0">
              <a:solidFill>
                <a:srgbClr val="222222"/>
              </a:solidFill>
              <a:effectLst/>
              <a:latin typeface="AppleSDGothicNeo-Regular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Regular"/>
              </a:rPr>
              <a:t>  4. Shared Memory</a:t>
            </a:r>
            <a:endParaRPr lang="en-US" altLang="ko-KR" b="0" i="0" dirty="0">
              <a:solidFill>
                <a:srgbClr val="222222"/>
              </a:solidFill>
              <a:effectLst/>
              <a:latin typeface="AppleSDGothicNeo-Regular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Regular"/>
              </a:rPr>
              <a:t>  5. Memory Map</a:t>
            </a:r>
            <a:endParaRPr lang="en-US" altLang="ko-KR" b="0" i="0" dirty="0">
              <a:solidFill>
                <a:srgbClr val="222222"/>
              </a:solidFill>
              <a:effectLst/>
              <a:latin typeface="AppleSDGothicNeo-Regular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Regular"/>
              </a:rPr>
              <a:t>  6. socket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56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72BC3-9D75-4B11-947B-69292751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/>
          <a:lstStyle/>
          <a:p>
            <a:r>
              <a:rPr lang="ko-KR" altLang="en-US" sz="1800" b="1" i="0" dirty="0">
                <a:solidFill>
                  <a:srgbClr val="000000"/>
                </a:solidFill>
                <a:effectLst/>
                <a:latin typeface="AppleSDGothicNeo-Regular"/>
              </a:rPr>
              <a:t> 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IPC 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별 사용 시기 및 특징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DD8DDA5-D381-42BD-93ED-E43D5A510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299999"/>
              </p:ext>
            </p:extLst>
          </p:nvPr>
        </p:nvGraphicFramePr>
        <p:xfrm>
          <a:off x="647700" y="1566407"/>
          <a:ext cx="10706095" cy="464389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493252916"/>
                    </a:ext>
                  </a:extLst>
                </a:gridCol>
                <a:gridCol w="1388752">
                  <a:extLst>
                    <a:ext uri="{9D8B030D-6E8A-4147-A177-3AD203B41FA5}">
                      <a16:colId xmlns:a16="http://schemas.microsoft.com/office/drawing/2014/main" val="1944216156"/>
                    </a:ext>
                  </a:extLst>
                </a:gridCol>
                <a:gridCol w="2018475">
                  <a:extLst>
                    <a:ext uri="{9D8B030D-6E8A-4147-A177-3AD203B41FA5}">
                      <a16:colId xmlns:a16="http://schemas.microsoft.com/office/drawing/2014/main" val="2898922438"/>
                    </a:ext>
                  </a:extLst>
                </a:gridCol>
                <a:gridCol w="1529442">
                  <a:extLst>
                    <a:ext uri="{9D8B030D-6E8A-4147-A177-3AD203B41FA5}">
                      <a16:colId xmlns:a16="http://schemas.microsoft.com/office/drawing/2014/main" val="1833793313"/>
                    </a:ext>
                  </a:extLst>
                </a:gridCol>
                <a:gridCol w="1529442">
                  <a:extLst>
                    <a:ext uri="{9D8B030D-6E8A-4147-A177-3AD203B41FA5}">
                      <a16:colId xmlns:a16="http://schemas.microsoft.com/office/drawing/2014/main" val="1372818842"/>
                    </a:ext>
                  </a:extLst>
                </a:gridCol>
                <a:gridCol w="1529442">
                  <a:extLst>
                    <a:ext uri="{9D8B030D-6E8A-4147-A177-3AD203B41FA5}">
                      <a16:colId xmlns:a16="http://schemas.microsoft.com/office/drawing/2014/main" val="3937362355"/>
                    </a:ext>
                  </a:extLst>
                </a:gridCol>
                <a:gridCol w="1529442">
                  <a:extLst>
                    <a:ext uri="{9D8B030D-6E8A-4147-A177-3AD203B41FA5}">
                      <a16:colId xmlns:a16="http://schemas.microsoft.com/office/drawing/2014/main" val="1562183905"/>
                    </a:ext>
                  </a:extLst>
                </a:gridCol>
              </a:tblGrid>
              <a:tr h="987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IPC </a:t>
                      </a:r>
                      <a:r>
                        <a:rPr lang="ko-KR" altLang="en-US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Named PIPE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Message Queue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Shared Memory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Memory Map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Socket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195094"/>
                  </a:ext>
                </a:extLst>
              </a:tr>
              <a:tr h="9047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부모자식간  단 방향 통신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다른 프로세스와 단 방향 통신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다른 프로세스와 단 방향 통신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다른 프로세스와 양 방향 통신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다른 프로세스와 양 방향 통신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다른 시스템간 양방향 통신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195098"/>
                  </a:ext>
                </a:extLst>
              </a:tr>
              <a:tr h="7852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공유 매개체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메모리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메모리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파일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메모리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소켓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678270"/>
                  </a:ext>
                </a:extLst>
              </a:tr>
              <a:tr h="917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통신단위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Stream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Stream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구조체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구조체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Stream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924922"/>
                  </a:ext>
                </a:extLst>
              </a:tr>
              <a:tr h="465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통신방향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단 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단 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단 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양 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양 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양 방향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121283"/>
                  </a:ext>
                </a:extLst>
              </a:tr>
              <a:tr h="582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통신범위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동일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동일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동일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동일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동일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동일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외부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833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43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CAF60-9223-43E5-B99E-01D7037B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en-US" altLang="ko-KR" dirty="0"/>
              <a:t>PIPE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6EE22-A932-432A-A1B2-7F78CD1D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61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1.</a:t>
            </a:r>
            <a:r>
              <a:rPr lang="ko-KR" altLang="en-US" sz="1600" dirty="0"/>
              <a:t>정의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익명의 </a:t>
            </a:r>
            <a:r>
              <a:rPr lang="en-US" altLang="ko-KR" sz="1600" dirty="0"/>
              <a:t>PIPE</a:t>
            </a:r>
            <a:r>
              <a:rPr lang="ko-KR" altLang="en-US" sz="1600" dirty="0"/>
              <a:t>를 통해 동일 </a:t>
            </a:r>
            <a:r>
              <a:rPr lang="en-US" altLang="ko-KR" sz="1600" dirty="0"/>
              <a:t>PPID</a:t>
            </a:r>
            <a:r>
              <a:rPr lang="ko-KR" altLang="en-US" sz="1600" dirty="0"/>
              <a:t>를 가진 프로세스간 단방향 통신을 지원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구조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FIFO </a:t>
            </a:r>
            <a:r>
              <a:rPr lang="ko-KR" altLang="en-US" sz="1600" dirty="0"/>
              <a:t>구조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생성된 </a:t>
            </a:r>
            <a:r>
              <a:rPr lang="en-US" altLang="ko-KR" sz="1600" dirty="0"/>
              <a:t>PIPE</a:t>
            </a:r>
            <a:r>
              <a:rPr lang="ko-KR" altLang="en-US" sz="1600" dirty="0"/>
              <a:t>에 대해 </a:t>
            </a:r>
            <a:r>
              <a:rPr lang="en-US" altLang="ko-KR" sz="1600" dirty="0"/>
              <a:t>Write </a:t>
            </a:r>
            <a:r>
              <a:rPr lang="ko-KR" altLang="en-US" sz="1600" dirty="0"/>
              <a:t>또는 </a:t>
            </a:r>
            <a:r>
              <a:rPr lang="en-US" altLang="ko-KR" sz="1600" dirty="0"/>
              <a:t>Read </a:t>
            </a:r>
            <a:r>
              <a:rPr lang="ko-KR" altLang="en-US" sz="1600" dirty="0"/>
              <a:t>만 가능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사용시기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부모자식간 통신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유의사항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쌍방향 통신을 위해서는 </a:t>
            </a:r>
            <a:r>
              <a:rPr lang="en-US" altLang="ko-KR" sz="1600" dirty="0"/>
              <a:t>Write / Read </a:t>
            </a:r>
            <a:r>
              <a:rPr lang="ko-KR" altLang="en-US" sz="1600" dirty="0"/>
              <a:t>용 </a:t>
            </a:r>
            <a:r>
              <a:rPr lang="en-US" altLang="ko-KR" sz="1600" dirty="0"/>
              <a:t>PIPE</a:t>
            </a:r>
            <a:r>
              <a:rPr lang="ko-KR" altLang="en-US" sz="1600" dirty="0"/>
              <a:t>를 각각 만들어야 함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r>
              <a:rPr lang="en-US" altLang="ko-KR" sz="1600" dirty="0"/>
              <a:t>read(), write() </a:t>
            </a:r>
            <a:r>
              <a:rPr lang="ko-KR" altLang="en-US" sz="1600" dirty="0"/>
              <a:t>가 </a:t>
            </a:r>
            <a:r>
              <a:rPr lang="en-US" altLang="ko-KR" sz="1600" dirty="0"/>
              <a:t>block Mode </a:t>
            </a:r>
            <a:r>
              <a:rPr lang="ko-KR" altLang="en-US" sz="1600" dirty="0"/>
              <a:t>로 작동하므로 프로세스가 </a:t>
            </a:r>
            <a:r>
              <a:rPr lang="en-US" altLang="ko-KR" sz="1600" dirty="0"/>
              <a:t>read </a:t>
            </a:r>
            <a:r>
              <a:rPr lang="ko-KR" altLang="en-US" sz="1600" dirty="0"/>
              <a:t>대기 중 이라면</a:t>
            </a:r>
            <a:r>
              <a:rPr lang="en-US" altLang="ko-KR" sz="1600" dirty="0"/>
              <a:t>, read</a:t>
            </a:r>
            <a:r>
              <a:rPr lang="ko-KR" altLang="en-US" sz="1600" dirty="0"/>
              <a:t> 가 끝나기 전 </a:t>
            </a:r>
            <a:r>
              <a:rPr lang="en-US" altLang="ko-KR" sz="1600" dirty="0"/>
              <a:t>write </a:t>
            </a:r>
            <a:r>
              <a:rPr lang="ko-KR" altLang="en-US" sz="1600" dirty="0"/>
              <a:t>불가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3900F2-6570-4E9F-A517-8047FE37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33975"/>
            <a:ext cx="9344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2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CAF60-9223-43E5-B99E-01D7037B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altLang="ko-KR" dirty="0"/>
              <a:t>Named PIPE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6EE22-A932-432A-A1B2-7F78CD1D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61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1.</a:t>
            </a:r>
            <a:r>
              <a:rPr lang="ko-KR" altLang="en-US" sz="1600" dirty="0"/>
              <a:t>정의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이름을 가진 </a:t>
            </a:r>
            <a:r>
              <a:rPr lang="en-US" altLang="ko-KR" sz="1600" dirty="0"/>
              <a:t>PIPE</a:t>
            </a:r>
            <a:r>
              <a:rPr lang="ko-KR" altLang="en-US" sz="1600" dirty="0"/>
              <a:t>를 통해 여러 프로세스 사이 단방향 통신을 지원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구조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FIFO </a:t>
            </a:r>
            <a:r>
              <a:rPr lang="ko-KR" altLang="en-US" sz="1600" dirty="0"/>
              <a:t>구조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생성된 </a:t>
            </a:r>
            <a:r>
              <a:rPr lang="en-US" altLang="ko-KR" sz="1600" dirty="0"/>
              <a:t>PIPE</a:t>
            </a:r>
            <a:r>
              <a:rPr lang="ko-KR" altLang="en-US" sz="1600" dirty="0"/>
              <a:t>에 대해 </a:t>
            </a:r>
            <a:r>
              <a:rPr lang="en-US" altLang="ko-KR" sz="1600" dirty="0"/>
              <a:t>Write </a:t>
            </a:r>
            <a:r>
              <a:rPr lang="ko-KR" altLang="en-US" sz="1600" dirty="0"/>
              <a:t>또는 </a:t>
            </a:r>
            <a:r>
              <a:rPr lang="en-US" altLang="ko-KR" sz="1600" dirty="0"/>
              <a:t>Read </a:t>
            </a:r>
            <a:r>
              <a:rPr lang="ko-KR" altLang="en-US" sz="1600" dirty="0"/>
              <a:t>만 가능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사용시기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연관이 없는 프로세스간 통신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유의사항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쌍방향 통신을 위해서는 </a:t>
            </a:r>
            <a:r>
              <a:rPr lang="en-US" altLang="ko-KR" sz="1600" dirty="0"/>
              <a:t>Write / Read </a:t>
            </a:r>
            <a:r>
              <a:rPr lang="ko-KR" altLang="en-US" sz="1600" dirty="0"/>
              <a:t>용 </a:t>
            </a:r>
            <a:r>
              <a:rPr lang="en-US" altLang="ko-KR" sz="1600" dirty="0"/>
              <a:t>PIPE</a:t>
            </a:r>
            <a:r>
              <a:rPr lang="ko-KR" altLang="en-US" sz="1600" dirty="0"/>
              <a:t>를 각각 만들어야 함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r>
              <a:rPr lang="en-US" altLang="ko-KR" sz="1600" dirty="0"/>
              <a:t>read(), write() </a:t>
            </a:r>
            <a:r>
              <a:rPr lang="ko-KR" altLang="en-US" sz="1600" dirty="0"/>
              <a:t>가 </a:t>
            </a:r>
            <a:r>
              <a:rPr lang="en-US" altLang="ko-KR" sz="1600" dirty="0"/>
              <a:t>block Mode </a:t>
            </a:r>
            <a:r>
              <a:rPr lang="ko-KR" altLang="en-US" sz="1600" dirty="0"/>
              <a:t>로 작동하므로 프로세스가 </a:t>
            </a:r>
            <a:r>
              <a:rPr lang="en-US" altLang="ko-KR" sz="1600" dirty="0"/>
              <a:t>read </a:t>
            </a:r>
            <a:r>
              <a:rPr lang="ko-KR" altLang="en-US" sz="1600" dirty="0"/>
              <a:t>대기 중 이라면</a:t>
            </a:r>
            <a:r>
              <a:rPr lang="en-US" altLang="ko-KR" sz="1600" dirty="0"/>
              <a:t>, read</a:t>
            </a:r>
            <a:r>
              <a:rPr lang="ko-KR" altLang="en-US" sz="1600" dirty="0"/>
              <a:t> 가 끝나기 전 </a:t>
            </a:r>
            <a:r>
              <a:rPr lang="en-US" altLang="ko-KR" sz="1600" dirty="0"/>
              <a:t>write </a:t>
            </a:r>
            <a:r>
              <a:rPr lang="ko-KR" altLang="en-US" sz="1600" dirty="0"/>
              <a:t>불가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8CD5AE-3307-469A-8811-9FB65E48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67828"/>
            <a:ext cx="94488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4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CAF60-9223-43E5-B99E-01D7037B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 altLang="ko-KR" dirty="0"/>
              <a:t>Message Queue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6EE22-A932-432A-A1B2-7F78CD1D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61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1.</a:t>
            </a:r>
            <a:r>
              <a:rPr lang="ko-KR" altLang="en-US" sz="1600" dirty="0"/>
              <a:t>정의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메모리를 이용한 </a:t>
            </a:r>
            <a:r>
              <a:rPr lang="en-US" altLang="ko-KR" sz="1600" dirty="0"/>
              <a:t>PIPE</a:t>
            </a:r>
            <a:r>
              <a:rPr lang="ko-KR" altLang="en-US" sz="1600" dirty="0"/>
              <a:t>로 구조체 기반으로 통신을 지원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구조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FIFO </a:t>
            </a:r>
            <a:r>
              <a:rPr lang="ko-KR" altLang="en-US" sz="1600" dirty="0"/>
              <a:t>구조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msgtype</a:t>
            </a:r>
            <a:r>
              <a:rPr lang="en-US" altLang="ko-KR" sz="1600" dirty="0"/>
              <a:t> </a:t>
            </a:r>
            <a:r>
              <a:rPr lang="ko-KR" altLang="en-US" sz="1600" dirty="0"/>
              <a:t>에 따라 다양한 구조체를 가져올 수 있음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사용시기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프로세스간 다양한 통신지원 통신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유의사항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커널에서 제공하는 </a:t>
            </a:r>
            <a:r>
              <a:rPr lang="en-US" altLang="ko-KR" sz="1600" dirty="0"/>
              <a:t>Message queue </a:t>
            </a:r>
            <a:r>
              <a:rPr lang="ko-KR" altLang="en-US" sz="1600" dirty="0"/>
              <a:t>이기 때문에 </a:t>
            </a:r>
            <a:r>
              <a:rPr lang="en-US" altLang="ko-KR" sz="1600" dirty="0" err="1"/>
              <a:t>EnQueue</a:t>
            </a:r>
            <a:r>
              <a:rPr lang="en-US" altLang="ko-KR" sz="1600" dirty="0"/>
              <a:t> </a:t>
            </a:r>
            <a:r>
              <a:rPr lang="ko-KR" altLang="en-US" sz="1600" dirty="0"/>
              <a:t>시 제한이 존재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FB508D-BE13-4B31-A6E2-C54E58969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4430495"/>
            <a:ext cx="6629400" cy="222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2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CAF60-9223-43E5-B99E-01D7037B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altLang="ko-KR" dirty="0"/>
              <a:t>Shared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6EE22-A932-432A-A1B2-7F78CD1D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61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1.</a:t>
            </a:r>
            <a:r>
              <a:rPr lang="ko-KR" altLang="en-US" sz="1600" dirty="0"/>
              <a:t>정의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시스템 상 공유 메모리를 통해 통신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구조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일정한 크기의 메모리를 프로세스 간에 공유하는 구조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공유 메모리는 커널에서 관리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사용시기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프로세스간 </a:t>
            </a:r>
            <a:r>
              <a:rPr lang="en-US" altLang="ko-KR" sz="1600" dirty="0"/>
              <a:t>read / write </a:t>
            </a:r>
            <a:r>
              <a:rPr lang="ko-KR" altLang="en-US" sz="1600" dirty="0"/>
              <a:t>모두 필요한 경우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유의사항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프로세스간 사용시 메모리 크기가 동일해야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823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CAF60-9223-43E5-B99E-01D7037B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5500"/>
          </a:xfrm>
        </p:spPr>
        <p:txBody>
          <a:bodyPr>
            <a:normAutofit/>
          </a:bodyPr>
          <a:lstStyle/>
          <a:p>
            <a:r>
              <a:rPr lang="en-US" altLang="ko-KR" dirty="0"/>
              <a:t>Shared Memory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F88FBA-FA37-4BDA-846E-C936C065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3933"/>
            <a:ext cx="9017000" cy="49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CAF60-9223-43E5-B99E-01D7037B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altLang="ko-KR" dirty="0"/>
              <a:t>Memory 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6EE22-A932-432A-A1B2-7F78CD1D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61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1.</a:t>
            </a:r>
            <a:r>
              <a:rPr lang="ko-KR" altLang="en-US" sz="1600" dirty="0"/>
              <a:t>정의 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파일을 프로세스의 메모리에 일정 부분 맵핑 시켜 사용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구조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일정한 크기의 메모리를 프로세스 간에 공유하는 구조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공유 메모리는 커널에서 관리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사용시기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파일로 대용량 데이터를 공유할 경우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FILE IO</a:t>
            </a:r>
            <a:r>
              <a:rPr lang="ko-KR" altLang="en-US" sz="1600" dirty="0"/>
              <a:t>가 </a:t>
            </a:r>
            <a:r>
              <a:rPr lang="ko-KR" altLang="en-US" sz="1600" dirty="0" err="1"/>
              <a:t>느릴때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대부분 운영체제에서는 프로세스를 실행할 때 실행파일의 각 세그먼트를 메모리에 매핑하기 위해 메모리 맵 파일을 이용함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유의사항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write </a:t>
            </a:r>
            <a:r>
              <a:rPr lang="ko-KR" altLang="en-US" sz="1600" dirty="0"/>
              <a:t>시점은 프로세스의 </a:t>
            </a:r>
            <a:r>
              <a:rPr lang="en-US" altLang="ko-KR" sz="1600" dirty="0"/>
              <a:t>page</a:t>
            </a:r>
            <a:r>
              <a:rPr lang="ko-KR" altLang="en-US" sz="1600" dirty="0"/>
              <a:t>가 메모리에서 내려갈 때만 </a:t>
            </a:r>
            <a:r>
              <a:rPr lang="en-US" altLang="ko-KR" sz="1600" dirty="0"/>
              <a:t>write </a:t>
            </a:r>
            <a:r>
              <a:rPr lang="ko-KR" altLang="en-US" sz="1600" dirty="0"/>
              <a:t>되어 메모리와 </a:t>
            </a:r>
            <a:r>
              <a:rPr lang="en-US" altLang="ko-KR" sz="1600" dirty="0"/>
              <a:t>file </a:t>
            </a:r>
            <a:r>
              <a:rPr lang="ko-KR" altLang="en-US" sz="1600" dirty="0"/>
              <a:t>간에 </a:t>
            </a:r>
            <a:r>
              <a:rPr lang="en-US" altLang="ko-KR" sz="1600" dirty="0"/>
              <a:t>sync </a:t>
            </a:r>
            <a:r>
              <a:rPr lang="ko-KR" altLang="en-US" sz="1600" dirty="0"/>
              <a:t>불일치 발생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메모리 맵 파일 사용 중 크기 수정불가</a:t>
            </a:r>
            <a:r>
              <a:rPr lang="en-US" altLang="ko-KR" sz="1600" dirty="0"/>
              <a:t>, </a:t>
            </a:r>
            <a:r>
              <a:rPr lang="ko-KR" altLang="en-US" sz="1600" dirty="0"/>
              <a:t>메모리 맵 파일 사용 전</a:t>
            </a:r>
            <a:r>
              <a:rPr lang="en-US" altLang="ko-KR" sz="1600" dirty="0"/>
              <a:t>, </a:t>
            </a:r>
            <a:r>
              <a:rPr lang="ko-KR" altLang="en-US" sz="1600" dirty="0"/>
              <a:t>사용 후에만 파일 크기 수정 가능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7212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569</Words>
  <Application>Microsoft Office PowerPoint</Application>
  <PresentationFormat>와이드스크린</PresentationFormat>
  <Paragraphs>170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AppleSDGothicNeo-Regular</vt:lpstr>
      <vt:lpstr>Avenir Next Regular</vt:lpstr>
      <vt:lpstr>Noto Sans Medium</vt:lpstr>
      <vt:lpstr>맑은 고딕</vt:lpstr>
      <vt:lpstr>Arial</vt:lpstr>
      <vt:lpstr>Office 테마</vt:lpstr>
      <vt:lpstr> IPC(inter process communication) 소개</vt:lpstr>
      <vt:lpstr>IPC의 종류</vt:lpstr>
      <vt:lpstr> IPC 별 사용 시기 및 특징</vt:lpstr>
      <vt:lpstr>PIPE</vt:lpstr>
      <vt:lpstr>Named PIPE</vt:lpstr>
      <vt:lpstr>Message Queue</vt:lpstr>
      <vt:lpstr>Shared Memory</vt:lpstr>
      <vt:lpstr>Shared Memory</vt:lpstr>
      <vt:lpstr>Memory Map</vt:lpstr>
      <vt:lpstr>Memory Map</vt:lpstr>
      <vt:lpstr>Socket</vt:lpstr>
      <vt:lpstr>Socket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IPC(inter process communication) 소개</dc:title>
  <dc:creator>이 승호</dc:creator>
  <cp:lastModifiedBy>이 승호</cp:lastModifiedBy>
  <cp:revision>2</cp:revision>
  <dcterms:created xsi:type="dcterms:W3CDTF">2021-12-03T01:59:50Z</dcterms:created>
  <dcterms:modified xsi:type="dcterms:W3CDTF">2021-12-03T10:17:44Z</dcterms:modified>
</cp:coreProperties>
</file>