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sldIdLst>
    <p:sldId id="278" r:id="rId5"/>
    <p:sldId id="280" r:id="rId6"/>
    <p:sldId id="281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27CD8-EDDE-4C66-83A8-6C58733B7D0D}" v="713" dt="2024-02-13T06:07:00.40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610" y="1460947"/>
            <a:ext cx="5385816" cy="2125006"/>
          </a:xfrm>
        </p:spPr>
        <p:txBody>
          <a:bodyPr/>
          <a:lstStyle/>
          <a:p>
            <a:r>
              <a:rPr lang="en-US" dirty="0" err="1"/>
              <a:t>Игра</a:t>
            </a:r>
            <a:r>
              <a:rPr lang="en-US" dirty="0"/>
              <a:t> </a:t>
            </a:r>
            <a:r>
              <a:rPr lang="en-US" dirty="0" err="1"/>
              <a:t>платфомер</a:t>
            </a:r>
            <a:r>
              <a:rPr lang="en-US" dirty="0"/>
              <a:t> HAZBLIFE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88C36C-5056-3655-81D2-7330B9B92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6099" y="261430"/>
            <a:ext cx="3493008" cy="30455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dirty="0" err="1">
                <a:cs typeface="Sabon Next LT"/>
              </a:rPr>
              <a:t>Проект</a:t>
            </a:r>
            <a:r>
              <a:rPr lang="en-US" sz="2000" dirty="0">
                <a:cs typeface="Sabon Next LT"/>
              </a:rPr>
              <a:t> </a:t>
            </a:r>
            <a:r>
              <a:rPr lang="en-US" sz="2000" dirty="0" err="1">
                <a:cs typeface="Sabon Next LT"/>
              </a:rPr>
              <a:t>готовят</a:t>
            </a:r>
            <a:r>
              <a:rPr lang="en-US" sz="2000" dirty="0">
                <a:cs typeface="Sabon Next LT"/>
              </a:rPr>
              <a:t>:</a:t>
            </a:r>
          </a:p>
          <a:p>
            <a:r>
              <a:rPr lang="en-US" sz="2000" dirty="0" err="1">
                <a:cs typeface="Sabon Next LT"/>
              </a:rPr>
              <a:t>Волкорезов</a:t>
            </a:r>
            <a:r>
              <a:rPr lang="en-US" sz="2000" dirty="0">
                <a:cs typeface="Sabon Next LT"/>
              </a:rPr>
              <a:t> </a:t>
            </a:r>
            <a:r>
              <a:rPr lang="en-US" sz="2000" dirty="0" err="1">
                <a:cs typeface="Sabon Next LT"/>
              </a:rPr>
              <a:t>Вадим</a:t>
            </a:r>
            <a:endParaRPr lang="en-US" sz="2000" dirty="0">
              <a:cs typeface="Sabon Next LT"/>
            </a:endParaRPr>
          </a:p>
          <a:p>
            <a:r>
              <a:rPr lang="en-US" sz="2000" dirty="0" err="1">
                <a:cs typeface="Sabon Next LT"/>
              </a:rPr>
              <a:t>Григорьева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dirty="0" err="1">
                <a:cs typeface="Sabon Next LT"/>
              </a:rPr>
              <a:t>Полина</a:t>
            </a:r>
            <a:endParaRPr lang="en-US" sz="2000" dirty="0">
              <a:cs typeface="Sabon Next LT"/>
            </a:endParaRPr>
          </a:p>
          <a:p>
            <a:r>
              <a:rPr lang="en-US" sz="2000" err="1">
                <a:cs typeface="Sabon Next LT"/>
              </a:rPr>
              <a:t>Клюшенкова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Лина</a:t>
            </a:r>
            <a:endParaRPr lang="en-US" sz="2000">
              <a:cs typeface="Sabon Next LT"/>
            </a:endParaRPr>
          </a:p>
          <a:p>
            <a:r>
              <a:rPr lang="en-US" sz="2000" err="1">
                <a:cs typeface="Sabon Next LT"/>
              </a:rPr>
              <a:t>Сизова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Дарья</a:t>
            </a:r>
            <a:endParaRPr lang="en-US" sz="2000">
              <a:cs typeface="Sabon Next LT"/>
            </a:endParaRPr>
          </a:p>
          <a:p>
            <a:r>
              <a:rPr lang="en-US" sz="2000" dirty="0" err="1">
                <a:cs typeface="Sabon Next LT"/>
              </a:rPr>
              <a:t>Сергеев</a:t>
            </a:r>
            <a:r>
              <a:rPr lang="en-US" sz="2000" dirty="0">
                <a:cs typeface="Sabon Next LT"/>
              </a:rPr>
              <a:t> </a:t>
            </a:r>
            <a:r>
              <a:rPr lang="en-US" sz="2000" dirty="0" err="1">
                <a:cs typeface="Sabon Next LT"/>
              </a:rPr>
              <a:t>Денис</a:t>
            </a:r>
            <a:endParaRPr lang="en-US" sz="2000" dirty="0">
              <a:cs typeface="Sabon Next LT"/>
            </a:endParaRPr>
          </a:p>
          <a:p>
            <a:r>
              <a:rPr lang="en-US" sz="2000" err="1">
                <a:cs typeface="Sabon Next LT"/>
              </a:rPr>
              <a:t>Федоров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Виталий</a:t>
            </a:r>
            <a:endParaRPr lang="en-US" sz="2000">
              <a:cs typeface="Sabon Next LT"/>
            </a:endParaRP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игре</a:t>
            </a:r>
          </a:p>
        </p:txBody>
      </p:sp>
      <p:pic>
        <p:nvPicPr>
          <p:cNvPr id="4" name="Picture 3" descr="A child with a hat&#10;&#10;Description automatically generated">
            <a:extLst>
              <a:ext uri="{FF2B5EF4-FFF2-40B4-BE49-F238E27FC236}">
                <a16:creationId xmlns:a16="http://schemas.microsoft.com/office/drawing/2014/main" id="{EFB1504E-321D-0D0C-8536-DC0A10629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4" r="25368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cs typeface="Sabon Next LT"/>
              </a:rPr>
              <a:t>Главный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герой</a:t>
            </a:r>
            <a:r>
              <a:rPr lang="en-US" sz="2400" dirty="0">
                <a:cs typeface="Sabon Next LT"/>
              </a:rPr>
              <a:t>, </a:t>
            </a:r>
            <a:r>
              <a:rPr lang="en-US" sz="2400" err="1">
                <a:cs typeface="Sabon Next LT"/>
              </a:rPr>
              <a:t>Хазбик</a:t>
            </a:r>
            <a:r>
              <a:rPr lang="en-US" sz="2400" dirty="0">
                <a:cs typeface="Sabon Next LT"/>
              </a:rPr>
              <a:t>, </a:t>
            </a:r>
            <a:r>
              <a:rPr lang="en-US" sz="2400" err="1">
                <a:cs typeface="Sabon Next LT"/>
              </a:rPr>
              <a:t>попадает</a:t>
            </a:r>
            <a:r>
              <a:rPr lang="en-US" sz="2400" dirty="0">
                <a:cs typeface="Sabon Next LT"/>
              </a:rPr>
              <a:t> в </a:t>
            </a:r>
            <a:r>
              <a:rPr lang="en-US" sz="2400" err="1">
                <a:cs typeface="Sabon Next LT"/>
              </a:rPr>
              <a:t>свой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страшный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сон</a:t>
            </a:r>
            <a:r>
              <a:rPr lang="en-US" sz="2400" dirty="0">
                <a:cs typeface="Sabon Next LT"/>
              </a:rPr>
              <a:t>, </a:t>
            </a:r>
            <a:r>
              <a:rPr lang="en-US" sz="2400" err="1">
                <a:cs typeface="Sabon Next LT"/>
              </a:rPr>
              <a:t>где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ему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приходится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столкнуться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со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всеми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своими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страхами</a:t>
            </a:r>
            <a:r>
              <a:rPr lang="en-US" sz="2400" dirty="0">
                <a:cs typeface="Sabon Next LT"/>
              </a:rPr>
              <a:t>, </a:t>
            </a:r>
            <a:r>
              <a:rPr lang="en-US" sz="2400" err="1">
                <a:cs typeface="Sabon Next LT"/>
              </a:rPr>
              <a:t>кальянами</a:t>
            </a:r>
            <a:r>
              <a:rPr lang="en-US" sz="2400" dirty="0">
                <a:cs typeface="Sabon Next LT"/>
              </a:rPr>
              <a:t>, </a:t>
            </a:r>
            <a:r>
              <a:rPr lang="en-US" sz="2400" err="1">
                <a:cs typeface="Sabon Next LT"/>
              </a:rPr>
              <a:t>большими</a:t>
            </a:r>
            <a:r>
              <a:rPr lang="en-US" sz="2400" dirty="0">
                <a:cs typeface="Sabon Next LT"/>
              </a:rPr>
              <a:t> </a:t>
            </a:r>
            <a:r>
              <a:rPr lang="en-US" sz="2400" err="1">
                <a:cs typeface="Sabon Next LT"/>
              </a:rPr>
              <a:t>машинами</a:t>
            </a:r>
            <a:r>
              <a:rPr lang="en-US" sz="2400" dirty="0">
                <a:cs typeface="Sabon Next LT"/>
              </a:rPr>
              <a:t>, </a:t>
            </a:r>
            <a:r>
              <a:rPr lang="en-US" sz="2400" err="1">
                <a:cs typeface="Sabon Next LT"/>
              </a:rPr>
              <a:t>Абдурозиком</a:t>
            </a:r>
            <a:r>
              <a:rPr lang="en-US" sz="2400" dirty="0">
                <a:cs typeface="Sabon Next LT"/>
              </a:rPr>
              <a:t>....</a:t>
            </a:r>
          </a:p>
          <a:p>
            <a:endParaRPr lang="en-US" sz="200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2" y="1161213"/>
            <a:ext cx="6400800" cy="768096"/>
          </a:xfrm>
        </p:spPr>
        <p:txBody>
          <a:bodyPr/>
          <a:lstStyle/>
          <a:p>
            <a:r>
              <a:rPr lang="en-US" dirty="0" err="1">
                <a:latin typeface="Arial Black"/>
              </a:rPr>
              <a:t>Об</a:t>
            </a:r>
            <a:r>
              <a:rPr lang="en-US" dirty="0">
                <a:latin typeface="Arial Black"/>
              </a:rPr>
              <a:t> </a:t>
            </a:r>
            <a:r>
              <a:rPr lang="en-US" dirty="0" err="1">
                <a:latin typeface="Arial Black"/>
              </a:rPr>
              <a:t>игре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058" y="2019171"/>
            <a:ext cx="8631715" cy="89765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 err="1">
                <a:latin typeface="Sabon Next LT"/>
                <a:cs typeface="Sabon Next LT"/>
              </a:rPr>
              <a:t>Платфо́рмер</a:t>
            </a:r>
            <a:r>
              <a:rPr lang="en-US" dirty="0">
                <a:latin typeface="Sabon Next LT"/>
                <a:cs typeface="Sabon Next LT"/>
              </a:rPr>
              <a:t> — </a:t>
            </a:r>
            <a:r>
              <a:rPr lang="en-US" dirty="0" err="1">
                <a:latin typeface="Sabon Next LT"/>
                <a:cs typeface="Sabon Next LT"/>
              </a:rPr>
              <a:t>жанр</a:t>
            </a:r>
            <a:r>
              <a:rPr lang="en-US" dirty="0">
                <a:latin typeface="Sabon Next LT"/>
                <a:cs typeface="Sabon Next LT"/>
              </a:rPr>
              <a:t> </a:t>
            </a:r>
            <a:r>
              <a:rPr lang="en-US" dirty="0" err="1">
                <a:latin typeface="Sabon Next LT"/>
                <a:cs typeface="Sabon Next LT"/>
              </a:rPr>
              <a:t>компьютерных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игр</a:t>
            </a:r>
            <a:r>
              <a:rPr lang="en-US" dirty="0">
                <a:latin typeface="Sabon Next LT"/>
                <a:cs typeface="Sabon Next LT"/>
              </a:rPr>
              <a:t>, в </a:t>
            </a:r>
            <a:r>
              <a:rPr lang="en-US" dirty="0" err="1">
                <a:latin typeface="Sabon Next LT"/>
                <a:cs typeface="Sabon Next LT"/>
              </a:rPr>
              <a:t>которых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основу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игрового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процесса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составляют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прыжки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по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платформам</a:t>
            </a:r>
            <a:r>
              <a:rPr lang="en-US" dirty="0">
                <a:latin typeface="Sabon Next LT"/>
                <a:cs typeface="Sabon Next LT"/>
              </a:rPr>
              <a:t>, </a:t>
            </a:r>
            <a:r>
              <a:rPr lang="en-US" dirty="0" err="1">
                <a:latin typeface="Sabon Next LT"/>
                <a:cs typeface="Sabon Next LT"/>
              </a:rPr>
              <a:t>лазанье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по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лестницам</a:t>
            </a:r>
            <a:r>
              <a:rPr lang="en-US" dirty="0">
                <a:latin typeface="Sabon Next LT"/>
                <a:cs typeface="Sabon Next LT"/>
              </a:rPr>
              <a:t>, </a:t>
            </a:r>
            <a:r>
              <a:rPr lang="en-US" dirty="0" err="1">
                <a:latin typeface="Sabon Next LT"/>
                <a:cs typeface="Sabon Next LT"/>
              </a:rPr>
              <a:t>сбор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предметов</a:t>
            </a:r>
            <a:r>
              <a:rPr lang="en-US" dirty="0">
                <a:latin typeface="Sabon Next LT"/>
                <a:cs typeface="Sabon Next LT"/>
              </a:rPr>
              <a:t>, </a:t>
            </a:r>
            <a:r>
              <a:rPr lang="en-US" dirty="0" err="1">
                <a:latin typeface="Sabon Next LT"/>
                <a:cs typeface="Sabon Next LT"/>
              </a:rPr>
              <a:t>необходимых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для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победы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над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врагами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или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завершения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ea typeface="+mn-lt"/>
                <a:cs typeface="+mn-lt"/>
              </a:rPr>
              <a:t>уровня</a:t>
            </a:r>
            <a:r>
              <a:rPr lang="en-US" dirty="0">
                <a:latin typeface="Sabon Next LT"/>
                <a:ea typeface="+mn-lt"/>
                <a:cs typeface="+mn-lt"/>
              </a:rPr>
              <a:t>.</a:t>
            </a:r>
            <a:endParaRPr lang="en-US" dirty="0">
              <a:latin typeface="Sabon Next LT"/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59C9C0-CCAA-27E5-B7A6-65274DFAEE8D}"/>
              </a:ext>
            </a:extLst>
          </p:cNvPr>
          <p:cNvSpPr txBox="1">
            <a:spLocks/>
          </p:cNvSpPr>
          <p:nvPr/>
        </p:nvSpPr>
        <p:spPr>
          <a:xfrm>
            <a:off x="5664506" y="3842463"/>
            <a:ext cx="5840776" cy="12373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abon Next LT"/>
                <a:cs typeface="Sabon Next LT"/>
              </a:rPr>
              <a:t>Целевая </a:t>
            </a:r>
            <a:r>
              <a:rPr lang="en-US" dirty="0" err="1">
                <a:latin typeface="Sabon Next LT"/>
                <a:cs typeface="Sabon Next LT"/>
              </a:rPr>
              <a:t>аудитория</a:t>
            </a:r>
            <a:r>
              <a:rPr lang="en-US" dirty="0">
                <a:latin typeface="Sabon Next LT"/>
                <a:cs typeface="Sabon Next LT"/>
              </a:rPr>
              <a:t>- </a:t>
            </a:r>
            <a:r>
              <a:rPr lang="en-US" dirty="0" err="1">
                <a:latin typeface="Sabon Next LT"/>
                <a:cs typeface="Sabon Next LT"/>
              </a:rPr>
              <a:t>молодежь</a:t>
            </a:r>
            <a:r>
              <a:rPr lang="en-US" dirty="0">
                <a:latin typeface="Sabon Next LT"/>
                <a:cs typeface="Sabon Next LT"/>
              </a:rPr>
              <a:t> </a:t>
            </a:r>
            <a:r>
              <a:rPr lang="en-US" dirty="0" err="1">
                <a:latin typeface="Sabon Next LT"/>
                <a:cs typeface="Sabon Next LT"/>
              </a:rPr>
              <a:t>от</a:t>
            </a:r>
            <a:r>
              <a:rPr lang="en-US" dirty="0">
                <a:latin typeface="Sabon Next LT"/>
                <a:cs typeface="Sabon Next LT"/>
              </a:rPr>
              <a:t> 15 </a:t>
            </a:r>
            <a:r>
              <a:rPr lang="en-US" dirty="0" err="1">
                <a:latin typeface="Sabon Next LT"/>
                <a:cs typeface="Sabon Next LT"/>
              </a:rPr>
              <a:t>до</a:t>
            </a:r>
            <a:r>
              <a:rPr lang="en-US" dirty="0">
                <a:latin typeface="Sabon Next LT"/>
                <a:cs typeface="Sabon Next LT"/>
              </a:rPr>
              <a:t> 30 </a:t>
            </a:r>
            <a:r>
              <a:rPr lang="en-US" dirty="0" err="1">
                <a:latin typeface="Sabon Next LT"/>
                <a:cs typeface="Sabon Next LT"/>
              </a:rPr>
              <a:t>лет</a:t>
            </a:r>
            <a:r>
              <a:rPr lang="en-US" dirty="0">
                <a:latin typeface="Sabon Next LT"/>
                <a:cs typeface="Sabon Next LT"/>
              </a:rPr>
              <a:t>, </a:t>
            </a:r>
            <a:r>
              <a:rPr lang="en-US" dirty="0" err="1">
                <a:latin typeface="Sabon Next LT"/>
                <a:cs typeface="Sabon Next LT"/>
              </a:rPr>
              <a:t>часто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использующая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интернет-ресурсы</a:t>
            </a:r>
            <a:r>
              <a:rPr lang="en-US" dirty="0">
                <a:latin typeface="Sabon Next LT"/>
                <a:cs typeface="Sabon Next LT"/>
              </a:rPr>
              <a:t> и </a:t>
            </a:r>
            <a:r>
              <a:rPr lang="en-US" dirty="0" err="1">
                <a:latin typeface="Sabon Next LT"/>
                <a:cs typeface="Sabon Next LT"/>
              </a:rPr>
              <a:t>разбирающаяся</a:t>
            </a:r>
            <a:r>
              <a:rPr lang="en-US" dirty="0">
                <a:latin typeface="Sabon Next LT"/>
                <a:cs typeface="Sabon Next LT"/>
              </a:rPr>
              <a:t> в </a:t>
            </a:r>
            <a:r>
              <a:rPr lang="en-US" dirty="0" err="1">
                <a:latin typeface="Sabon Next LT"/>
                <a:cs typeface="Sabon Next LT"/>
              </a:rPr>
              <a:t>мемах</a:t>
            </a:r>
            <a:r>
              <a:rPr lang="en-US" dirty="0">
                <a:latin typeface="Sabon Next LT"/>
                <a:cs typeface="Sabon Next LT"/>
              </a:rPr>
              <a:t>. </a:t>
            </a:r>
            <a:endParaRPr lang="en-US">
              <a:cs typeface="Sabon Next 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09D90C-D224-2697-85EA-30682C5F28BC}"/>
              </a:ext>
            </a:extLst>
          </p:cNvPr>
          <p:cNvSpPr txBox="1">
            <a:spLocks/>
          </p:cNvSpPr>
          <p:nvPr/>
        </p:nvSpPr>
        <p:spPr>
          <a:xfrm>
            <a:off x="4526096" y="5311378"/>
            <a:ext cx="5840776" cy="12373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Sabon Next LT"/>
                <a:cs typeface="Sabon Next LT"/>
              </a:rPr>
              <a:t>Игра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реализуется</a:t>
            </a:r>
            <a:r>
              <a:rPr lang="en-US" dirty="0">
                <a:latin typeface="Sabon Next LT"/>
                <a:cs typeface="Sabon Next LT"/>
              </a:rPr>
              <a:t> </a:t>
            </a:r>
            <a:r>
              <a:rPr lang="en-US" dirty="0" err="1">
                <a:latin typeface="Sabon Next LT"/>
                <a:cs typeface="Sabon Next LT"/>
              </a:rPr>
              <a:t>для</a:t>
            </a:r>
            <a:r>
              <a:rPr lang="en-US" dirty="0">
                <a:latin typeface="Sabon Next LT"/>
                <a:cs typeface="Sabon Next LT"/>
              </a:rPr>
              <a:t> </a:t>
            </a:r>
            <a:r>
              <a:rPr lang="en-US" dirty="0" err="1">
                <a:latin typeface="Sabon Next LT"/>
                <a:cs typeface="Sabon Next LT"/>
              </a:rPr>
              <a:t>компьютеров</a:t>
            </a:r>
            <a:r>
              <a:rPr lang="en-US" dirty="0">
                <a:latin typeface="Sabon Next LT"/>
                <a:cs typeface="Sabon Next LT"/>
              </a:rPr>
              <a:t> с </a:t>
            </a:r>
            <a:r>
              <a:rPr lang="en-US" dirty="0" err="1">
                <a:latin typeface="Sabon Next LT"/>
                <a:cs typeface="Sabon Next LT"/>
              </a:rPr>
              <a:t>минимальными</a:t>
            </a:r>
            <a:r>
              <a:rPr lang="en-US" dirty="0">
                <a:latin typeface="Sabon Next LT"/>
                <a:cs typeface="Sabon Next LT"/>
              </a:rPr>
              <a:t>  </a:t>
            </a:r>
            <a:r>
              <a:rPr lang="en-US" dirty="0" err="1">
                <a:latin typeface="Sabon Next LT"/>
                <a:cs typeface="Sabon Next LT"/>
              </a:rPr>
              <a:t>системными</a:t>
            </a:r>
            <a:r>
              <a:rPr lang="en-US" dirty="0">
                <a:latin typeface="Sabon Next LT"/>
                <a:cs typeface="Sabon Next LT"/>
              </a:rPr>
              <a:t> </a:t>
            </a:r>
            <a:r>
              <a:rPr lang="en-US" dirty="0" err="1">
                <a:latin typeface="Sabon Next LT"/>
                <a:cs typeface="Sabon Next LT"/>
              </a:rPr>
              <a:t>требованиями</a:t>
            </a:r>
            <a:r>
              <a:rPr lang="en-US" dirty="0">
                <a:latin typeface="Sabon Next LT"/>
                <a:cs typeface="Sabon Next LT"/>
              </a:rPr>
              <a:t> </a:t>
            </a: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87" y="194544"/>
            <a:ext cx="3455821" cy="543759"/>
          </a:xfrm>
        </p:spPr>
        <p:txBody>
          <a:bodyPr anchor="b">
            <a:normAutofit fontScale="90000"/>
          </a:bodyPr>
          <a:lstStyle/>
          <a:p>
            <a:r>
              <a:rPr lang="en-US" sz="3200" dirty="0" err="1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93" y="962106"/>
            <a:ext cx="4472703" cy="408432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cs typeface="Sabon Next LT"/>
              </a:rPr>
              <a:t>В </a:t>
            </a:r>
            <a:r>
              <a:rPr lang="en-US" sz="2000" err="1">
                <a:cs typeface="Sabon Next LT"/>
              </a:rPr>
              <a:t>идеальном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исходе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мы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реализуем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эту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игру</a:t>
            </a:r>
            <a:r>
              <a:rPr lang="en-US" sz="2000" dirty="0">
                <a:cs typeface="Sabon Next LT"/>
              </a:rPr>
              <a:t> и </a:t>
            </a:r>
            <a:r>
              <a:rPr lang="en-US" sz="2000" err="1">
                <a:cs typeface="Sabon Next LT"/>
              </a:rPr>
              <a:t>размещаем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на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платформе</a:t>
            </a:r>
            <a:r>
              <a:rPr lang="en-US" sz="2000" dirty="0">
                <a:cs typeface="Sabon Next LT"/>
              </a:rPr>
              <a:t> STEAM. С </a:t>
            </a:r>
            <a:r>
              <a:rPr lang="en-US" sz="2000" err="1">
                <a:cs typeface="Sabon Next LT"/>
              </a:rPr>
              <a:t>помощью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различных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достижений</a:t>
            </a:r>
            <a:r>
              <a:rPr lang="en-US" sz="2000" dirty="0">
                <a:cs typeface="Sabon Next LT"/>
              </a:rPr>
              <a:t>, </a:t>
            </a:r>
            <a:r>
              <a:rPr lang="en-US" sz="2000" err="1">
                <a:cs typeface="Sabon Next LT"/>
              </a:rPr>
              <a:t>дающихся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на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протяжении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вей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игры</a:t>
            </a:r>
            <a:r>
              <a:rPr lang="en-US" sz="2000" dirty="0">
                <a:cs typeface="Sabon Next LT"/>
              </a:rPr>
              <a:t>, у </a:t>
            </a:r>
            <a:r>
              <a:rPr lang="en-US" sz="2000" err="1">
                <a:cs typeface="Sabon Next LT"/>
              </a:rPr>
              <a:t>людей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будет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больше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мотивации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воспользоваться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продуктом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для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улучшения</a:t>
            </a:r>
            <a:r>
              <a:rPr lang="en-US" sz="2000" dirty="0">
                <a:cs typeface="Sabon Next LT"/>
              </a:rPr>
              <a:t> </a:t>
            </a:r>
            <a:r>
              <a:rPr lang="en-US" sz="2000" err="1">
                <a:cs typeface="Sabon Next LT"/>
              </a:rPr>
              <a:t>своего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профиля</a:t>
            </a:r>
            <a:r>
              <a:rPr lang="en-US" sz="2000" dirty="0">
                <a:cs typeface="Sabon Next LT"/>
              </a:rPr>
              <a:t> в </a:t>
            </a:r>
            <a:r>
              <a:rPr lang="en-US" sz="2000" err="1">
                <a:cs typeface="Sabon Next LT"/>
              </a:rPr>
              <a:t>стиме</a:t>
            </a:r>
            <a:r>
              <a:rPr lang="en-US" sz="2000" dirty="0">
                <a:cs typeface="Sabon Next LT"/>
              </a:rPr>
              <a:t>. </a:t>
            </a:r>
            <a:r>
              <a:rPr lang="en-US" sz="2000" err="1">
                <a:cs typeface="Sabon Next LT"/>
              </a:rPr>
              <a:t>Также</a:t>
            </a:r>
            <a:r>
              <a:rPr lang="en-US" sz="2000" dirty="0">
                <a:cs typeface="Sabon Next LT"/>
              </a:rPr>
              <a:t> </a:t>
            </a:r>
            <a:r>
              <a:rPr lang="en-US" sz="2000" err="1">
                <a:cs typeface="Sabon Next LT"/>
              </a:rPr>
              <a:t>за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счет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популярности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данного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персонажа</a:t>
            </a:r>
            <a:r>
              <a:rPr lang="en-US" sz="2000" dirty="0">
                <a:cs typeface="Sabon Next LT"/>
              </a:rPr>
              <a:t> и </a:t>
            </a:r>
            <a:r>
              <a:rPr lang="en-US" sz="2000" err="1">
                <a:cs typeface="Sabon Next LT"/>
              </a:rPr>
              <a:t>большого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количества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мемоп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про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него</a:t>
            </a:r>
            <a:r>
              <a:rPr lang="en-US" sz="2000" dirty="0">
                <a:cs typeface="Sabon Next LT"/>
              </a:rPr>
              <a:t>, </a:t>
            </a:r>
            <a:r>
              <a:rPr lang="en-US" sz="2000" err="1">
                <a:cs typeface="Sabon Next LT"/>
              </a:rPr>
              <a:t>большая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вероятность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распространения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данной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игры</a:t>
            </a:r>
            <a:r>
              <a:rPr lang="en-US" sz="2000" dirty="0">
                <a:cs typeface="Sabon Next LT"/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 sz="2000" err="1">
                <a:cs typeface="Sabon Next LT"/>
              </a:rPr>
              <a:t>Таким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образом</a:t>
            </a:r>
            <a:r>
              <a:rPr lang="en-US" sz="2000" dirty="0">
                <a:cs typeface="Sabon Next LT"/>
              </a:rPr>
              <a:t>, </a:t>
            </a:r>
            <a:r>
              <a:rPr lang="en-US" sz="2000" err="1">
                <a:cs typeface="Sabon Next LT"/>
              </a:rPr>
              <a:t>есть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возможность</a:t>
            </a:r>
            <a:r>
              <a:rPr lang="en-US" sz="2000" dirty="0">
                <a:cs typeface="Sabon Next LT"/>
              </a:rPr>
              <a:t> </a:t>
            </a:r>
            <a:r>
              <a:rPr lang="en-US" sz="2000" err="1">
                <a:cs typeface="Sabon Next LT"/>
              </a:rPr>
              <a:t>монетизировать</a:t>
            </a:r>
            <a:r>
              <a:rPr lang="en-US" sz="2000" dirty="0">
                <a:cs typeface="Sabon Next LT"/>
              </a:rPr>
              <a:t>  </a:t>
            </a:r>
            <a:r>
              <a:rPr lang="en-US" sz="2000" err="1">
                <a:cs typeface="Sabon Next LT"/>
              </a:rPr>
              <a:t>игру</a:t>
            </a:r>
            <a:r>
              <a:rPr lang="en-US" sz="2000" dirty="0">
                <a:cs typeface="Sabon Next LT"/>
              </a:rPr>
              <a:t>.</a:t>
            </a:r>
          </a:p>
        </p:txBody>
      </p:sp>
      <p:pic>
        <p:nvPicPr>
          <p:cNvPr id="6" name="Picture 5" descr="A baby with a lion head&#10;&#10;Description automatically generated">
            <a:extLst>
              <a:ext uri="{FF2B5EF4-FFF2-40B4-BE49-F238E27FC236}">
                <a16:creationId xmlns:a16="http://schemas.microsoft.com/office/drawing/2014/main" id="{C84DD52E-5F85-8720-BEAC-36CE6158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68" y="1079327"/>
            <a:ext cx="6694578" cy="37657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807" y="3012526"/>
            <a:ext cx="8631495" cy="667512"/>
          </a:xfrm>
        </p:spPr>
        <p:txBody>
          <a:bodyPr/>
          <a:lstStyle/>
          <a:p>
            <a:r>
              <a:rPr lang="en-US" dirty="0" err="1"/>
              <a:t>Спасибо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Игра платфомер HAZBLIFE</vt:lpstr>
      <vt:lpstr>Об игре</vt:lpstr>
      <vt:lpstr>Об игре</vt:lpstr>
      <vt:lpstr>итоги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162</cp:revision>
  <dcterms:created xsi:type="dcterms:W3CDTF">2024-02-13T05:25:34Z</dcterms:created>
  <dcterms:modified xsi:type="dcterms:W3CDTF">2024-02-13T06:07:03Z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