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10"/>
  </p:notesMasterIdLst>
  <p:sldIdLst>
    <p:sldId id="256" r:id="rId2"/>
    <p:sldId id="429" r:id="rId3"/>
    <p:sldId id="259" r:id="rId4"/>
    <p:sldId id="262" r:id="rId5"/>
    <p:sldId id="428" r:id="rId6"/>
    <p:sldId id="260" r:id="rId7"/>
    <p:sldId id="264" r:id="rId8"/>
    <p:sldId id="430" r:id="rId9"/>
  </p:sldIdLst>
  <p:sldSz cx="9144000" cy="5143500" type="screen16x9"/>
  <p:notesSz cx="6858000" cy="9144000"/>
  <p:embeddedFontLst>
    <p:embeddedFont>
      <p:font typeface="B Nazanin" panose="00000400000000000000" pitchFamily="2" charset="-78"/>
      <p:regular r:id="rId11"/>
      <p:bold r:id="rId12"/>
    </p:embeddedFont>
    <p:embeddedFont>
      <p:font typeface="Shabnam" panose="020B0604020202020204" charset="-78"/>
      <p:regular r:id="rId13"/>
      <p:bold r:id="rId14"/>
    </p:embeddedFont>
    <p:embeddedFont>
      <p:font typeface="B Titr" panose="00000700000000000000" pitchFamily="2" charset="-78"/>
      <p:bold r:id="rId15"/>
    </p:embeddedFont>
    <p:embeddedFont>
      <p:font typeface="Vazir Light FD" panose="020B0604020202020204" charset="-78"/>
      <p:regular r:id="rId16"/>
    </p:embeddedFont>
    <p:embeddedFont>
      <p:font typeface="Didact Gothic" panose="020B0604020202020204" charset="0"/>
      <p:regular r:id="rId17"/>
    </p:embeddedFont>
    <p:embeddedFont>
      <p:font typeface="Pacifico" panose="020B0604020202020204" charset="0"/>
      <p:regular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571A7"/>
    <a:srgbClr val="9C64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237339DF-57B9-454B-9A9D-31CF04BD8312}">
  <a:tblStyle styleId="{237339DF-57B9-454B-9A9D-31CF04BD831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50" d="100"/>
          <a:sy n="150" d="100"/>
        </p:scale>
        <p:origin x="-504" y="-21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9522757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9" name="Google Shape;61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9" name="Google Shape;61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ga2764d995e_0_1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5" name="Google Shape;755;ga2764d995e_0_1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" name="Google Shape;947;ga2764d995e_0_3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8" name="Google Shape;948;ga2764d995e_0_3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ga2764d995e_0_1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5" name="Google Shape;755;ga2764d995e_0_1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ga2764d995e_0_7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5" name="Google Shape;805;ga2764d995e_0_7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4" name="Google Shape;964;ga2764d995e_0_5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5" name="Google Shape;965;ga2764d995e_0_5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4" name="Google Shape;964;ga2764d995e_0_5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5" name="Google Shape;965;ga2764d995e_0_5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763449" y="-1473624"/>
            <a:ext cx="2928008" cy="2507804"/>
            <a:chOff x="-763449" y="-1473624"/>
            <a:chExt cx="2928008" cy="2507804"/>
          </a:xfrm>
        </p:grpSpPr>
        <p:sp>
          <p:nvSpPr>
            <p:cNvPr id="10" name="Google Shape;10;p2"/>
            <p:cNvSpPr/>
            <p:nvPr/>
          </p:nvSpPr>
          <p:spPr>
            <a:xfrm>
              <a:off x="-526723" y="-1446845"/>
              <a:ext cx="2691281" cy="2481025"/>
            </a:xfrm>
            <a:custGeom>
              <a:avLst/>
              <a:gdLst/>
              <a:ahLst/>
              <a:cxnLst/>
              <a:rect l="l" t="t" r="r" b="b"/>
              <a:pathLst>
                <a:path w="87936" h="81066" extrusionOk="0">
                  <a:moveTo>
                    <a:pt x="46223" y="1"/>
                  </a:moveTo>
                  <a:cubicBezTo>
                    <a:pt x="38824" y="1809"/>
                    <a:pt x="30753" y="6301"/>
                    <a:pt x="24808" y="12507"/>
                  </a:cubicBezTo>
                  <a:cubicBezTo>
                    <a:pt x="15563" y="22125"/>
                    <a:pt x="11053" y="33494"/>
                    <a:pt x="11519" y="42608"/>
                  </a:cubicBezTo>
                  <a:cubicBezTo>
                    <a:pt x="11612" y="44323"/>
                    <a:pt x="10848" y="46336"/>
                    <a:pt x="9487" y="48069"/>
                  </a:cubicBezTo>
                  <a:cubicBezTo>
                    <a:pt x="9413" y="48162"/>
                    <a:pt x="9338" y="48255"/>
                    <a:pt x="9263" y="48349"/>
                  </a:cubicBezTo>
                  <a:cubicBezTo>
                    <a:pt x="317" y="59998"/>
                    <a:pt x="0" y="73585"/>
                    <a:pt x="8350" y="78468"/>
                  </a:cubicBezTo>
                  <a:cubicBezTo>
                    <a:pt x="11202" y="80134"/>
                    <a:pt x="14283" y="81066"/>
                    <a:pt x="17467" y="81066"/>
                  </a:cubicBezTo>
                  <a:cubicBezTo>
                    <a:pt x="23189" y="81066"/>
                    <a:pt x="29245" y="78055"/>
                    <a:pt x="34910" y="70882"/>
                  </a:cubicBezTo>
                  <a:cubicBezTo>
                    <a:pt x="34947" y="70826"/>
                    <a:pt x="35003" y="70752"/>
                    <a:pt x="35077" y="70659"/>
                  </a:cubicBezTo>
                  <a:cubicBezTo>
                    <a:pt x="36779" y="68624"/>
                    <a:pt x="39026" y="67468"/>
                    <a:pt x="40888" y="67468"/>
                  </a:cubicBezTo>
                  <a:cubicBezTo>
                    <a:pt x="41739" y="67468"/>
                    <a:pt x="42509" y="67709"/>
                    <a:pt x="43110" y="68217"/>
                  </a:cubicBezTo>
                  <a:cubicBezTo>
                    <a:pt x="43520" y="68553"/>
                    <a:pt x="43949" y="68869"/>
                    <a:pt x="44396" y="69168"/>
                  </a:cubicBezTo>
                  <a:cubicBezTo>
                    <a:pt x="46839" y="70756"/>
                    <a:pt x="49753" y="71508"/>
                    <a:pt x="52910" y="71508"/>
                  </a:cubicBezTo>
                  <a:cubicBezTo>
                    <a:pt x="61606" y="71508"/>
                    <a:pt x="72145" y="65804"/>
                    <a:pt x="79735" y="56177"/>
                  </a:cubicBezTo>
                  <a:cubicBezTo>
                    <a:pt x="84469" y="50157"/>
                    <a:pt x="87227" y="43633"/>
                    <a:pt x="87935" y="37762"/>
                  </a:cubicBezTo>
                  <a:lnTo>
                    <a:pt x="46223" y="1"/>
                  </a:lnTo>
                  <a:close/>
                </a:path>
              </a:pathLst>
            </a:custGeom>
            <a:solidFill>
              <a:srgbClr val="FFA79B">
                <a:alpha val="4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-763449" y="-1473624"/>
              <a:ext cx="2215557" cy="2039425"/>
            </a:xfrm>
            <a:custGeom>
              <a:avLst/>
              <a:gdLst/>
              <a:ahLst/>
              <a:cxnLst/>
              <a:rect l="l" t="t" r="r" b="b"/>
              <a:pathLst>
                <a:path w="72392" h="66637" extrusionOk="0">
                  <a:moveTo>
                    <a:pt x="37426" y="0"/>
                  </a:moveTo>
                  <a:cubicBezTo>
                    <a:pt x="31313" y="1398"/>
                    <a:pt x="24696" y="5032"/>
                    <a:pt x="19832" y="10083"/>
                  </a:cubicBezTo>
                  <a:cubicBezTo>
                    <a:pt x="12283" y="17949"/>
                    <a:pt x="8686" y="27268"/>
                    <a:pt x="9170" y="34798"/>
                  </a:cubicBezTo>
                  <a:cubicBezTo>
                    <a:pt x="9264" y="36214"/>
                    <a:pt x="8667" y="37854"/>
                    <a:pt x="7549" y="39289"/>
                  </a:cubicBezTo>
                  <a:lnTo>
                    <a:pt x="7381" y="39513"/>
                  </a:lnTo>
                  <a:cubicBezTo>
                    <a:pt x="94" y="49037"/>
                    <a:pt x="0" y="60258"/>
                    <a:pt x="6971" y="64377"/>
                  </a:cubicBezTo>
                  <a:cubicBezTo>
                    <a:pt x="9409" y="65824"/>
                    <a:pt x="12039" y="66636"/>
                    <a:pt x="14745" y="66636"/>
                  </a:cubicBezTo>
                  <a:cubicBezTo>
                    <a:pt x="19426" y="66636"/>
                    <a:pt x="24336" y="64206"/>
                    <a:pt x="28871" y="58431"/>
                  </a:cubicBezTo>
                  <a:lnTo>
                    <a:pt x="29001" y="58245"/>
                  </a:lnTo>
                  <a:cubicBezTo>
                    <a:pt x="30368" y="56588"/>
                    <a:pt x="32188" y="55669"/>
                    <a:pt x="33725" y="55669"/>
                  </a:cubicBezTo>
                  <a:cubicBezTo>
                    <a:pt x="34452" y="55669"/>
                    <a:pt x="35116" y="55875"/>
                    <a:pt x="35637" y="56306"/>
                  </a:cubicBezTo>
                  <a:cubicBezTo>
                    <a:pt x="35972" y="56604"/>
                    <a:pt x="36326" y="56865"/>
                    <a:pt x="36699" y="57108"/>
                  </a:cubicBezTo>
                  <a:cubicBezTo>
                    <a:pt x="38801" y="58489"/>
                    <a:pt x="41309" y="59143"/>
                    <a:pt x="44016" y="59143"/>
                  </a:cubicBezTo>
                  <a:cubicBezTo>
                    <a:pt x="51172" y="59143"/>
                    <a:pt x="59718" y="54572"/>
                    <a:pt x="65831" y="46782"/>
                  </a:cubicBezTo>
                  <a:cubicBezTo>
                    <a:pt x="69670" y="41880"/>
                    <a:pt x="71888" y="36512"/>
                    <a:pt x="72391" y="31666"/>
                  </a:cubicBezTo>
                  <a:lnTo>
                    <a:pt x="37426" y="0"/>
                  </a:lnTo>
                  <a:close/>
                </a:path>
              </a:pathLst>
            </a:custGeom>
            <a:solidFill>
              <a:srgbClr val="FFA79B">
                <a:alpha val="4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" name="Google Shape;12;p2"/>
          <p:cNvGrpSpPr/>
          <p:nvPr/>
        </p:nvGrpSpPr>
        <p:grpSpPr>
          <a:xfrm>
            <a:off x="-312155" y="3702097"/>
            <a:ext cx="3016270" cy="2651622"/>
            <a:chOff x="-312155" y="3702097"/>
            <a:chExt cx="3016270" cy="2651622"/>
          </a:xfrm>
        </p:grpSpPr>
        <p:grpSp>
          <p:nvGrpSpPr>
            <p:cNvPr id="13" name="Google Shape;13;p2"/>
            <p:cNvGrpSpPr/>
            <p:nvPr/>
          </p:nvGrpSpPr>
          <p:grpSpPr>
            <a:xfrm>
              <a:off x="605710" y="4755713"/>
              <a:ext cx="2098406" cy="1598005"/>
              <a:chOff x="813085" y="4755713"/>
              <a:chExt cx="2098406" cy="1598005"/>
            </a:xfrm>
          </p:grpSpPr>
          <p:sp>
            <p:nvSpPr>
              <p:cNvPr id="14" name="Google Shape;14;p2"/>
              <p:cNvSpPr/>
              <p:nvPr/>
            </p:nvSpPr>
            <p:spPr>
              <a:xfrm>
                <a:off x="813085" y="4755713"/>
                <a:ext cx="2098406" cy="1598005"/>
              </a:xfrm>
              <a:custGeom>
                <a:avLst/>
                <a:gdLst/>
                <a:ahLst/>
                <a:cxnLst/>
                <a:rect l="l" t="t" r="r" b="b"/>
                <a:pathLst>
                  <a:path w="77126" h="58734" extrusionOk="0">
                    <a:moveTo>
                      <a:pt x="48466" y="1"/>
                    </a:moveTo>
                    <a:cubicBezTo>
                      <a:pt x="42896" y="1"/>
                      <a:pt x="38070" y="1823"/>
                      <a:pt x="35320" y="5462"/>
                    </a:cubicBezTo>
                    <a:cubicBezTo>
                      <a:pt x="35059" y="5816"/>
                      <a:pt x="34798" y="6170"/>
                      <a:pt x="34593" y="6562"/>
                    </a:cubicBezTo>
                    <a:cubicBezTo>
                      <a:pt x="34014" y="7547"/>
                      <a:pt x="32837" y="8056"/>
                      <a:pt x="31449" y="8056"/>
                    </a:cubicBezTo>
                    <a:cubicBezTo>
                      <a:pt x="30289" y="8056"/>
                      <a:pt x="28982" y="7701"/>
                      <a:pt x="27752" y="6972"/>
                    </a:cubicBezTo>
                    <a:cubicBezTo>
                      <a:pt x="27678" y="6916"/>
                      <a:pt x="27603" y="6878"/>
                      <a:pt x="27566" y="6841"/>
                    </a:cubicBezTo>
                    <a:cubicBezTo>
                      <a:pt x="23433" y="4244"/>
                      <a:pt x="19647" y="3104"/>
                      <a:pt x="16282" y="3104"/>
                    </a:cubicBezTo>
                    <a:cubicBezTo>
                      <a:pt x="11727" y="3104"/>
                      <a:pt x="7945" y="5195"/>
                      <a:pt x="5126" y="8593"/>
                    </a:cubicBezTo>
                    <a:cubicBezTo>
                      <a:pt x="0" y="14762"/>
                      <a:pt x="3840" y="25200"/>
                      <a:pt x="13792" y="31649"/>
                    </a:cubicBezTo>
                    <a:lnTo>
                      <a:pt x="14035" y="31816"/>
                    </a:lnTo>
                    <a:cubicBezTo>
                      <a:pt x="15563" y="32767"/>
                      <a:pt x="16663" y="34109"/>
                      <a:pt x="17054" y="35469"/>
                    </a:cubicBezTo>
                    <a:cubicBezTo>
                      <a:pt x="19104" y="42664"/>
                      <a:pt x="25572" y="50175"/>
                      <a:pt x="35226" y="54984"/>
                    </a:cubicBezTo>
                    <a:cubicBezTo>
                      <a:pt x="40263" y="57487"/>
                      <a:pt x="46067" y="58733"/>
                      <a:pt x="51367" y="58733"/>
                    </a:cubicBezTo>
                    <a:cubicBezTo>
                      <a:pt x="52619" y="58733"/>
                      <a:pt x="53842" y="58664"/>
                      <a:pt x="55020" y="58525"/>
                    </a:cubicBezTo>
                    <a:lnTo>
                      <a:pt x="77125" y="17297"/>
                    </a:lnTo>
                    <a:cubicBezTo>
                      <a:pt x="75019" y="12954"/>
                      <a:pt x="71179" y="8686"/>
                      <a:pt x="65942" y="5387"/>
                    </a:cubicBezTo>
                    <a:cubicBezTo>
                      <a:pt x="60252" y="1795"/>
                      <a:pt x="53992" y="1"/>
                      <a:pt x="4846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2478345" y="4907939"/>
                <a:ext cx="33475" cy="44725"/>
              </a:xfrm>
              <a:custGeom>
                <a:avLst/>
                <a:gdLst/>
                <a:ahLst/>
                <a:cxnLst/>
                <a:rect l="l" t="t" r="r" b="b"/>
                <a:pathLst>
                  <a:path w="970" h="1296" extrusionOk="0">
                    <a:moveTo>
                      <a:pt x="596" y="0"/>
                    </a:moveTo>
                    <a:cubicBezTo>
                      <a:pt x="536" y="0"/>
                      <a:pt x="482" y="37"/>
                      <a:pt x="467" y="98"/>
                    </a:cubicBezTo>
                    <a:lnTo>
                      <a:pt x="56" y="937"/>
                    </a:lnTo>
                    <a:cubicBezTo>
                      <a:pt x="1" y="1049"/>
                      <a:pt x="38" y="1179"/>
                      <a:pt x="150" y="1235"/>
                    </a:cubicBezTo>
                    <a:lnTo>
                      <a:pt x="280" y="1291"/>
                    </a:lnTo>
                    <a:cubicBezTo>
                      <a:pt x="293" y="1294"/>
                      <a:pt x="306" y="1296"/>
                      <a:pt x="318" y="1296"/>
                    </a:cubicBezTo>
                    <a:cubicBezTo>
                      <a:pt x="379" y="1296"/>
                      <a:pt x="436" y="1260"/>
                      <a:pt x="467" y="1198"/>
                    </a:cubicBezTo>
                    <a:lnTo>
                      <a:pt x="895" y="341"/>
                    </a:lnTo>
                    <a:cubicBezTo>
                      <a:pt x="970" y="229"/>
                      <a:pt x="914" y="98"/>
                      <a:pt x="802" y="42"/>
                    </a:cubicBezTo>
                    <a:lnTo>
                      <a:pt x="634" y="5"/>
                    </a:lnTo>
                    <a:cubicBezTo>
                      <a:pt x="621" y="2"/>
                      <a:pt x="609" y="0"/>
                      <a:pt x="59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2131666" y="4891858"/>
                <a:ext cx="32854" cy="44759"/>
              </a:xfrm>
              <a:custGeom>
                <a:avLst/>
                <a:gdLst/>
                <a:ahLst/>
                <a:cxnLst/>
                <a:rect l="l" t="t" r="r" b="b"/>
                <a:pathLst>
                  <a:path w="952" h="1297" extrusionOk="0">
                    <a:moveTo>
                      <a:pt x="607" y="0"/>
                    </a:moveTo>
                    <a:cubicBezTo>
                      <a:pt x="535" y="0"/>
                      <a:pt x="479" y="37"/>
                      <a:pt x="448" y="98"/>
                    </a:cubicBezTo>
                    <a:lnTo>
                      <a:pt x="56" y="956"/>
                    </a:lnTo>
                    <a:cubicBezTo>
                      <a:pt x="1" y="1049"/>
                      <a:pt x="38" y="1179"/>
                      <a:pt x="150" y="1235"/>
                    </a:cubicBezTo>
                    <a:lnTo>
                      <a:pt x="280" y="1291"/>
                    </a:lnTo>
                    <a:cubicBezTo>
                      <a:pt x="293" y="1295"/>
                      <a:pt x="307" y="1296"/>
                      <a:pt x="320" y="1296"/>
                    </a:cubicBezTo>
                    <a:cubicBezTo>
                      <a:pt x="380" y="1296"/>
                      <a:pt x="436" y="1263"/>
                      <a:pt x="467" y="1217"/>
                    </a:cubicBezTo>
                    <a:lnTo>
                      <a:pt x="895" y="359"/>
                    </a:lnTo>
                    <a:cubicBezTo>
                      <a:pt x="951" y="229"/>
                      <a:pt x="914" y="98"/>
                      <a:pt x="802" y="43"/>
                    </a:cubicBezTo>
                    <a:lnTo>
                      <a:pt x="653" y="5"/>
                    </a:lnTo>
                    <a:cubicBezTo>
                      <a:pt x="637" y="2"/>
                      <a:pt x="621" y="0"/>
                      <a:pt x="60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2255795" y="4954284"/>
                <a:ext cx="41861" cy="57149"/>
              </a:xfrm>
              <a:custGeom>
                <a:avLst/>
                <a:gdLst/>
                <a:ahLst/>
                <a:cxnLst/>
                <a:rect l="l" t="t" r="r" b="b"/>
                <a:pathLst>
                  <a:path w="1213" h="1656" extrusionOk="0">
                    <a:moveTo>
                      <a:pt x="766" y="1"/>
                    </a:moveTo>
                    <a:cubicBezTo>
                      <a:pt x="686" y="1"/>
                      <a:pt x="611" y="53"/>
                      <a:pt x="579" y="135"/>
                    </a:cubicBezTo>
                    <a:lnTo>
                      <a:pt x="75" y="1216"/>
                    </a:lnTo>
                    <a:cubicBezTo>
                      <a:pt x="1" y="1346"/>
                      <a:pt x="57" y="1514"/>
                      <a:pt x="187" y="1588"/>
                    </a:cubicBezTo>
                    <a:lnTo>
                      <a:pt x="355" y="1644"/>
                    </a:lnTo>
                    <a:cubicBezTo>
                      <a:pt x="375" y="1652"/>
                      <a:pt x="395" y="1656"/>
                      <a:pt x="414" y="1656"/>
                    </a:cubicBezTo>
                    <a:cubicBezTo>
                      <a:pt x="485" y="1656"/>
                      <a:pt x="549" y="1606"/>
                      <a:pt x="579" y="1532"/>
                    </a:cubicBezTo>
                    <a:lnTo>
                      <a:pt x="1138" y="451"/>
                    </a:lnTo>
                    <a:cubicBezTo>
                      <a:pt x="1212" y="302"/>
                      <a:pt x="1156" y="135"/>
                      <a:pt x="1007" y="60"/>
                    </a:cubicBezTo>
                    <a:lnTo>
                      <a:pt x="802" y="4"/>
                    </a:lnTo>
                    <a:cubicBezTo>
                      <a:pt x="790" y="2"/>
                      <a:pt x="778" y="1"/>
                      <a:pt x="76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2611481" y="5016675"/>
                <a:ext cx="41861" cy="56907"/>
              </a:xfrm>
              <a:custGeom>
                <a:avLst/>
                <a:gdLst/>
                <a:ahLst/>
                <a:cxnLst/>
                <a:rect l="l" t="t" r="r" b="b"/>
                <a:pathLst>
                  <a:path w="1213" h="1649" extrusionOk="0">
                    <a:moveTo>
                      <a:pt x="766" y="0"/>
                    </a:moveTo>
                    <a:cubicBezTo>
                      <a:pt x="686" y="0"/>
                      <a:pt x="611" y="53"/>
                      <a:pt x="578" y="135"/>
                    </a:cubicBezTo>
                    <a:lnTo>
                      <a:pt x="75" y="1216"/>
                    </a:lnTo>
                    <a:cubicBezTo>
                      <a:pt x="1" y="1346"/>
                      <a:pt x="38" y="1514"/>
                      <a:pt x="187" y="1588"/>
                    </a:cubicBezTo>
                    <a:lnTo>
                      <a:pt x="355" y="1644"/>
                    </a:lnTo>
                    <a:cubicBezTo>
                      <a:pt x="370" y="1647"/>
                      <a:pt x="386" y="1649"/>
                      <a:pt x="401" y="1649"/>
                    </a:cubicBezTo>
                    <a:cubicBezTo>
                      <a:pt x="477" y="1649"/>
                      <a:pt x="547" y="1610"/>
                      <a:pt x="578" y="1532"/>
                    </a:cubicBezTo>
                    <a:lnTo>
                      <a:pt x="1138" y="451"/>
                    </a:lnTo>
                    <a:cubicBezTo>
                      <a:pt x="1212" y="302"/>
                      <a:pt x="1156" y="135"/>
                      <a:pt x="1007" y="60"/>
                    </a:cubicBezTo>
                    <a:lnTo>
                      <a:pt x="802" y="4"/>
                    </a:lnTo>
                    <a:cubicBezTo>
                      <a:pt x="790" y="2"/>
                      <a:pt x="778" y="0"/>
                      <a:pt x="76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1934205" y="4864838"/>
                <a:ext cx="42482" cy="56665"/>
              </a:xfrm>
              <a:custGeom>
                <a:avLst/>
                <a:gdLst/>
                <a:ahLst/>
                <a:cxnLst/>
                <a:rect l="l" t="t" r="r" b="b"/>
                <a:pathLst>
                  <a:path w="1231" h="1642" extrusionOk="0">
                    <a:moveTo>
                      <a:pt x="774" y="1"/>
                    </a:moveTo>
                    <a:cubicBezTo>
                      <a:pt x="698" y="1"/>
                      <a:pt x="628" y="40"/>
                      <a:pt x="597" y="117"/>
                    </a:cubicBezTo>
                    <a:lnTo>
                      <a:pt x="75" y="1198"/>
                    </a:lnTo>
                    <a:cubicBezTo>
                      <a:pt x="1" y="1329"/>
                      <a:pt x="57" y="1496"/>
                      <a:pt x="187" y="1571"/>
                    </a:cubicBezTo>
                    <a:lnTo>
                      <a:pt x="355" y="1627"/>
                    </a:lnTo>
                    <a:cubicBezTo>
                      <a:pt x="379" y="1637"/>
                      <a:pt x="404" y="1641"/>
                      <a:pt x="429" y="1641"/>
                    </a:cubicBezTo>
                    <a:cubicBezTo>
                      <a:pt x="501" y="1641"/>
                      <a:pt x="569" y="1603"/>
                      <a:pt x="597" y="1534"/>
                    </a:cubicBezTo>
                    <a:lnTo>
                      <a:pt x="1138" y="453"/>
                    </a:lnTo>
                    <a:cubicBezTo>
                      <a:pt x="1231" y="304"/>
                      <a:pt x="1156" y="117"/>
                      <a:pt x="1007" y="61"/>
                    </a:cubicBezTo>
                    <a:lnTo>
                      <a:pt x="821" y="5"/>
                    </a:lnTo>
                    <a:cubicBezTo>
                      <a:pt x="805" y="2"/>
                      <a:pt x="790" y="1"/>
                      <a:pt x="77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2004949" y="5062295"/>
                <a:ext cx="42482" cy="56562"/>
              </a:xfrm>
              <a:custGeom>
                <a:avLst/>
                <a:gdLst/>
                <a:ahLst/>
                <a:cxnLst/>
                <a:rect l="l" t="t" r="r" b="b"/>
                <a:pathLst>
                  <a:path w="1231" h="1639" extrusionOk="0">
                    <a:moveTo>
                      <a:pt x="775" y="1"/>
                    </a:moveTo>
                    <a:cubicBezTo>
                      <a:pt x="698" y="1"/>
                      <a:pt x="628" y="40"/>
                      <a:pt x="597" y="117"/>
                    </a:cubicBezTo>
                    <a:lnTo>
                      <a:pt x="75" y="1198"/>
                    </a:lnTo>
                    <a:cubicBezTo>
                      <a:pt x="1" y="1329"/>
                      <a:pt x="57" y="1496"/>
                      <a:pt x="206" y="1571"/>
                    </a:cubicBezTo>
                    <a:lnTo>
                      <a:pt x="355" y="1627"/>
                    </a:lnTo>
                    <a:cubicBezTo>
                      <a:pt x="375" y="1635"/>
                      <a:pt x="397" y="1639"/>
                      <a:pt x="418" y="1639"/>
                    </a:cubicBezTo>
                    <a:cubicBezTo>
                      <a:pt x="494" y="1639"/>
                      <a:pt x="568" y="1592"/>
                      <a:pt x="597" y="1534"/>
                    </a:cubicBezTo>
                    <a:lnTo>
                      <a:pt x="1138" y="434"/>
                    </a:lnTo>
                    <a:cubicBezTo>
                      <a:pt x="1231" y="304"/>
                      <a:pt x="1156" y="117"/>
                      <a:pt x="1007" y="61"/>
                    </a:cubicBezTo>
                    <a:lnTo>
                      <a:pt x="821" y="5"/>
                    </a:lnTo>
                    <a:cubicBezTo>
                      <a:pt x="805" y="2"/>
                      <a:pt x="790" y="1"/>
                      <a:pt x="77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" name="Google Shape;21;p2"/>
            <p:cNvGrpSpPr/>
            <p:nvPr/>
          </p:nvGrpSpPr>
          <p:grpSpPr>
            <a:xfrm rot="-864771">
              <a:off x="-128891" y="3934489"/>
              <a:ext cx="2086861" cy="1736423"/>
              <a:chOff x="-128999" y="3934720"/>
              <a:chExt cx="2086920" cy="1736472"/>
            </a:xfrm>
          </p:grpSpPr>
          <p:sp>
            <p:nvSpPr>
              <p:cNvPr id="22" name="Google Shape;22;p2"/>
              <p:cNvSpPr/>
              <p:nvPr/>
            </p:nvSpPr>
            <p:spPr>
              <a:xfrm>
                <a:off x="-128999" y="3934720"/>
                <a:ext cx="2086920" cy="1736472"/>
              </a:xfrm>
              <a:custGeom>
                <a:avLst/>
                <a:gdLst/>
                <a:ahLst/>
                <a:cxnLst/>
                <a:rect l="l" t="t" r="r" b="b"/>
                <a:pathLst>
                  <a:path w="70025" h="58266" extrusionOk="0">
                    <a:moveTo>
                      <a:pt x="18874" y="0"/>
                    </a:moveTo>
                    <a:cubicBezTo>
                      <a:pt x="17710" y="0"/>
                      <a:pt x="16530" y="55"/>
                      <a:pt x="15340" y="169"/>
                    </a:cubicBezTo>
                    <a:cubicBezTo>
                      <a:pt x="9171" y="766"/>
                      <a:pt x="3822" y="2835"/>
                      <a:pt x="1" y="5779"/>
                    </a:cubicBezTo>
                    <a:lnTo>
                      <a:pt x="1212" y="52543"/>
                    </a:lnTo>
                    <a:cubicBezTo>
                      <a:pt x="6394" y="55972"/>
                      <a:pt x="13514" y="58246"/>
                      <a:pt x="20484" y="58265"/>
                    </a:cubicBezTo>
                    <a:cubicBezTo>
                      <a:pt x="20562" y="58265"/>
                      <a:pt x="20641" y="58265"/>
                      <a:pt x="20719" y="58265"/>
                    </a:cubicBezTo>
                    <a:cubicBezTo>
                      <a:pt x="31390" y="58265"/>
                      <a:pt x="40445" y="54478"/>
                      <a:pt x="45497" y="49002"/>
                    </a:cubicBezTo>
                    <a:cubicBezTo>
                      <a:pt x="46447" y="47976"/>
                      <a:pt x="48031" y="47287"/>
                      <a:pt x="49821" y="47100"/>
                    </a:cubicBezTo>
                    <a:lnTo>
                      <a:pt x="50100" y="47063"/>
                    </a:lnTo>
                    <a:cubicBezTo>
                      <a:pt x="61898" y="45777"/>
                      <a:pt x="70025" y="38191"/>
                      <a:pt x="68217" y="30363"/>
                    </a:cubicBezTo>
                    <a:cubicBezTo>
                      <a:pt x="66652" y="23546"/>
                      <a:pt x="61444" y="18573"/>
                      <a:pt x="51855" y="18573"/>
                    </a:cubicBezTo>
                    <a:cubicBezTo>
                      <a:pt x="50932" y="18573"/>
                      <a:pt x="49968" y="18619"/>
                      <a:pt x="48963" y="18714"/>
                    </a:cubicBezTo>
                    <a:lnTo>
                      <a:pt x="48740" y="18733"/>
                    </a:lnTo>
                    <a:cubicBezTo>
                      <a:pt x="48541" y="18747"/>
                      <a:pt x="48343" y="18754"/>
                      <a:pt x="48148" y="18754"/>
                    </a:cubicBezTo>
                    <a:cubicBezTo>
                      <a:pt x="45294" y="18754"/>
                      <a:pt x="42936" y="17259"/>
                      <a:pt x="42831" y="15322"/>
                    </a:cubicBezTo>
                    <a:cubicBezTo>
                      <a:pt x="42794" y="14875"/>
                      <a:pt x="42738" y="14446"/>
                      <a:pt x="42664" y="13999"/>
                    </a:cubicBezTo>
                    <a:cubicBezTo>
                      <a:pt x="41169" y="5861"/>
                      <a:pt x="30863" y="0"/>
                      <a:pt x="1887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354813" y="4634060"/>
                <a:ext cx="106127" cy="143618"/>
              </a:xfrm>
              <a:custGeom>
                <a:avLst/>
                <a:gdLst/>
                <a:ahLst/>
                <a:cxnLst/>
                <a:rect l="l" t="t" r="r" b="b"/>
                <a:pathLst>
                  <a:path w="3561" h="4819" extrusionOk="0">
                    <a:moveTo>
                      <a:pt x="1338" y="1"/>
                    </a:moveTo>
                    <a:cubicBezTo>
                      <a:pt x="1290" y="1"/>
                      <a:pt x="1242" y="7"/>
                      <a:pt x="1194" y="20"/>
                    </a:cubicBezTo>
                    <a:lnTo>
                      <a:pt x="616" y="169"/>
                    </a:lnTo>
                    <a:cubicBezTo>
                      <a:pt x="206" y="299"/>
                      <a:pt x="1" y="858"/>
                      <a:pt x="243" y="1306"/>
                    </a:cubicBezTo>
                    <a:lnTo>
                      <a:pt x="1846" y="4474"/>
                    </a:lnTo>
                    <a:cubicBezTo>
                      <a:pt x="1935" y="4682"/>
                      <a:pt x="2154" y="4819"/>
                      <a:pt x="2381" y="4819"/>
                    </a:cubicBezTo>
                    <a:cubicBezTo>
                      <a:pt x="2439" y="4819"/>
                      <a:pt x="2497" y="4810"/>
                      <a:pt x="2554" y="4791"/>
                    </a:cubicBezTo>
                    <a:lnTo>
                      <a:pt x="3020" y="4605"/>
                    </a:lnTo>
                    <a:cubicBezTo>
                      <a:pt x="3393" y="4456"/>
                      <a:pt x="3561" y="3915"/>
                      <a:pt x="3356" y="3505"/>
                    </a:cubicBezTo>
                    <a:lnTo>
                      <a:pt x="1846" y="374"/>
                    </a:lnTo>
                    <a:cubicBezTo>
                      <a:pt x="1769" y="143"/>
                      <a:pt x="1564" y="1"/>
                      <a:pt x="133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1635154" y="4769273"/>
                <a:ext cx="106127" cy="143678"/>
              </a:xfrm>
              <a:custGeom>
                <a:avLst/>
                <a:gdLst/>
                <a:ahLst/>
                <a:cxnLst/>
                <a:rect l="l" t="t" r="r" b="b"/>
                <a:pathLst>
                  <a:path w="3561" h="4821" extrusionOk="0">
                    <a:moveTo>
                      <a:pt x="1294" y="0"/>
                    </a:moveTo>
                    <a:cubicBezTo>
                      <a:pt x="1254" y="0"/>
                      <a:pt x="1214" y="4"/>
                      <a:pt x="1175" y="12"/>
                    </a:cubicBezTo>
                    <a:lnTo>
                      <a:pt x="597" y="180"/>
                    </a:lnTo>
                    <a:cubicBezTo>
                      <a:pt x="206" y="291"/>
                      <a:pt x="1" y="869"/>
                      <a:pt x="224" y="1316"/>
                    </a:cubicBezTo>
                    <a:lnTo>
                      <a:pt x="1846" y="4466"/>
                    </a:lnTo>
                    <a:cubicBezTo>
                      <a:pt x="1932" y="4682"/>
                      <a:pt x="2130" y="4821"/>
                      <a:pt x="2344" y="4821"/>
                    </a:cubicBezTo>
                    <a:cubicBezTo>
                      <a:pt x="2408" y="4821"/>
                      <a:pt x="2472" y="4809"/>
                      <a:pt x="2536" y="4783"/>
                    </a:cubicBezTo>
                    <a:lnTo>
                      <a:pt x="3020" y="4615"/>
                    </a:lnTo>
                    <a:cubicBezTo>
                      <a:pt x="3393" y="4466"/>
                      <a:pt x="3561" y="3926"/>
                      <a:pt x="3356" y="3516"/>
                    </a:cubicBezTo>
                    <a:lnTo>
                      <a:pt x="1846" y="366"/>
                    </a:lnTo>
                    <a:cubicBezTo>
                      <a:pt x="1766" y="142"/>
                      <a:pt x="1534" y="0"/>
                      <a:pt x="129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532555" y="4099377"/>
                <a:ext cx="106127" cy="143469"/>
              </a:xfrm>
              <a:custGeom>
                <a:avLst/>
                <a:gdLst/>
                <a:ahLst/>
                <a:cxnLst/>
                <a:rect l="l" t="t" r="r" b="b"/>
                <a:pathLst>
                  <a:path w="3561" h="4814" extrusionOk="0">
                    <a:moveTo>
                      <a:pt x="1306" y="0"/>
                    </a:moveTo>
                    <a:cubicBezTo>
                      <a:pt x="1268" y="0"/>
                      <a:pt x="1231" y="4"/>
                      <a:pt x="1194" y="12"/>
                    </a:cubicBezTo>
                    <a:lnTo>
                      <a:pt x="597" y="180"/>
                    </a:lnTo>
                    <a:cubicBezTo>
                      <a:pt x="206" y="292"/>
                      <a:pt x="1" y="869"/>
                      <a:pt x="225" y="1298"/>
                    </a:cubicBezTo>
                    <a:lnTo>
                      <a:pt x="1846" y="4467"/>
                    </a:lnTo>
                    <a:cubicBezTo>
                      <a:pt x="1934" y="4686"/>
                      <a:pt x="2136" y="4813"/>
                      <a:pt x="2354" y="4813"/>
                    </a:cubicBezTo>
                    <a:cubicBezTo>
                      <a:pt x="2414" y="4813"/>
                      <a:pt x="2475" y="4804"/>
                      <a:pt x="2536" y="4783"/>
                    </a:cubicBezTo>
                    <a:lnTo>
                      <a:pt x="3020" y="4597"/>
                    </a:lnTo>
                    <a:cubicBezTo>
                      <a:pt x="3393" y="4467"/>
                      <a:pt x="3561" y="3926"/>
                      <a:pt x="3356" y="3516"/>
                    </a:cubicBezTo>
                    <a:lnTo>
                      <a:pt x="1846" y="366"/>
                    </a:lnTo>
                    <a:cubicBezTo>
                      <a:pt x="1766" y="142"/>
                      <a:pt x="1535" y="0"/>
                      <a:pt x="130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14754" y="4765697"/>
                <a:ext cx="106663" cy="143708"/>
              </a:xfrm>
              <a:custGeom>
                <a:avLst/>
                <a:gdLst/>
                <a:ahLst/>
                <a:cxnLst/>
                <a:rect l="l" t="t" r="r" b="b"/>
                <a:pathLst>
                  <a:path w="3579" h="4822" extrusionOk="0">
                    <a:moveTo>
                      <a:pt x="1337" y="1"/>
                    </a:moveTo>
                    <a:cubicBezTo>
                      <a:pt x="1290" y="1"/>
                      <a:pt x="1241" y="7"/>
                      <a:pt x="1193" y="20"/>
                    </a:cubicBezTo>
                    <a:lnTo>
                      <a:pt x="615" y="188"/>
                    </a:lnTo>
                    <a:cubicBezTo>
                      <a:pt x="205" y="300"/>
                      <a:pt x="0" y="877"/>
                      <a:pt x="242" y="1306"/>
                    </a:cubicBezTo>
                    <a:lnTo>
                      <a:pt x="1845" y="4475"/>
                    </a:lnTo>
                    <a:cubicBezTo>
                      <a:pt x="1933" y="4694"/>
                      <a:pt x="2147" y="4821"/>
                      <a:pt x="2369" y="4821"/>
                    </a:cubicBezTo>
                    <a:cubicBezTo>
                      <a:pt x="2431" y="4821"/>
                      <a:pt x="2493" y="4812"/>
                      <a:pt x="2554" y="4791"/>
                    </a:cubicBezTo>
                    <a:lnTo>
                      <a:pt x="3038" y="4605"/>
                    </a:lnTo>
                    <a:cubicBezTo>
                      <a:pt x="3411" y="4475"/>
                      <a:pt x="3579" y="3934"/>
                      <a:pt x="3374" y="3524"/>
                    </a:cubicBezTo>
                    <a:lnTo>
                      <a:pt x="1864" y="374"/>
                    </a:lnTo>
                    <a:cubicBezTo>
                      <a:pt x="1771" y="143"/>
                      <a:pt x="1564" y="1"/>
                      <a:pt x="133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06975" y="4199692"/>
                <a:ext cx="105560" cy="143350"/>
              </a:xfrm>
              <a:custGeom>
                <a:avLst/>
                <a:gdLst/>
                <a:ahLst/>
                <a:cxnLst/>
                <a:rect l="l" t="t" r="r" b="b"/>
                <a:pathLst>
                  <a:path w="3542" h="4810" extrusionOk="0">
                    <a:moveTo>
                      <a:pt x="1311" y="0"/>
                    </a:moveTo>
                    <a:cubicBezTo>
                      <a:pt x="1266" y="0"/>
                      <a:pt x="1220" y="7"/>
                      <a:pt x="1174" y="20"/>
                    </a:cubicBezTo>
                    <a:lnTo>
                      <a:pt x="597" y="187"/>
                    </a:lnTo>
                    <a:cubicBezTo>
                      <a:pt x="187" y="299"/>
                      <a:pt x="0" y="877"/>
                      <a:pt x="205" y="1306"/>
                    </a:cubicBezTo>
                    <a:lnTo>
                      <a:pt x="1808" y="4456"/>
                    </a:lnTo>
                    <a:cubicBezTo>
                      <a:pt x="1894" y="4672"/>
                      <a:pt x="2103" y="4810"/>
                      <a:pt x="2323" y="4810"/>
                    </a:cubicBezTo>
                    <a:cubicBezTo>
                      <a:pt x="2387" y="4810"/>
                      <a:pt x="2453" y="4798"/>
                      <a:pt x="2516" y="4772"/>
                    </a:cubicBezTo>
                    <a:lnTo>
                      <a:pt x="2982" y="4605"/>
                    </a:lnTo>
                    <a:cubicBezTo>
                      <a:pt x="3355" y="4456"/>
                      <a:pt x="3541" y="3915"/>
                      <a:pt x="3336" y="3505"/>
                    </a:cubicBezTo>
                    <a:lnTo>
                      <a:pt x="1827" y="355"/>
                    </a:lnTo>
                    <a:cubicBezTo>
                      <a:pt x="1734" y="140"/>
                      <a:pt x="1528" y="0"/>
                      <a:pt x="131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1314093" y="4644283"/>
                <a:ext cx="105590" cy="143678"/>
              </a:xfrm>
              <a:custGeom>
                <a:avLst/>
                <a:gdLst/>
                <a:ahLst/>
                <a:cxnLst/>
                <a:rect l="l" t="t" r="r" b="b"/>
                <a:pathLst>
                  <a:path w="3543" h="4821" extrusionOk="0">
                    <a:moveTo>
                      <a:pt x="1293" y="1"/>
                    </a:moveTo>
                    <a:cubicBezTo>
                      <a:pt x="1254" y="1"/>
                      <a:pt x="1214" y="4"/>
                      <a:pt x="1175" y="12"/>
                    </a:cubicBezTo>
                    <a:lnTo>
                      <a:pt x="597" y="180"/>
                    </a:lnTo>
                    <a:cubicBezTo>
                      <a:pt x="187" y="292"/>
                      <a:pt x="1" y="870"/>
                      <a:pt x="224" y="1317"/>
                    </a:cubicBezTo>
                    <a:lnTo>
                      <a:pt x="1846" y="4467"/>
                    </a:lnTo>
                    <a:cubicBezTo>
                      <a:pt x="1918" y="4683"/>
                      <a:pt x="2124" y="4821"/>
                      <a:pt x="2342" y="4821"/>
                    </a:cubicBezTo>
                    <a:cubicBezTo>
                      <a:pt x="2407" y="4821"/>
                      <a:pt x="2472" y="4809"/>
                      <a:pt x="2536" y="4784"/>
                    </a:cubicBezTo>
                    <a:lnTo>
                      <a:pt x="3002" y="4616"/>
                    </a:lnTo>
                    <a:cubicBezTo>
                      <a:pt x="3374" y="4467"/>
                      <a:pt x="3542" y="3926"/>
                      <a:pt x="3337" y="3516"/>
                    </a:cubicBezTo>
                    <a:lnTo>
                      <a:pt x="1827" y="366"/>
                    </a:lnTo>
                    <a:cubicBezTo>
                      <a:pt x="1747" y="142"/>
                      <a:pt x="1530" y="1"/>
                      <a:pt x="129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1084704" y="4599728"/>
                <a:ext cx="71109" cy="95398"/>
              </a:xfrm>
              <a:custGeom>
                <a:avLst/>
                <a:gdLst/>
                <a:ahLst/>
                <a:cxnLst/>
                <a:rect l="l" t="t" r="r" b="b"/>
                <a:pathLst>
                  <a:path w="2386" h="3201" extrusionOk="0">
                    <a:moveTo>
                      <a:pt x="893" y="0"/>
                    </a:moveTo>
                    <a:cubicBezTo>
                      <a:pt x="856" y="0"/>
                      <a:pt x="819" y="5"/>
                      <a:pt x="783" y="16"/>
                    </a:cubicBezTo>
                    <a:lnTo>
                      <a:pt x="410" y="128"/>
                    </a:lnTo>
                    <a:cubicBezTo>
                      <a:pt x="112" y="258"/>
                      <a:pt x="0" y="594"/>
                      <a:pt x="149" y="874"/>
                    </a:cubicBezTo>
                    <a:lnTo>
                      <a:pt x="1230" y="2961"/>
                    </a:lnTo>
                    <a:cubicBezTo>
                      <a:pt x="1290" y="3111"/>
                      <a:pt x="1435" y="3201"/>
                      <a:pt x="1587" y="3201"/>
                    </a:cubicBezTo>
                    <a:cubicBezTo>
                      <a:pt x="1623" y="3201"/>
                      <a:pt x="1660" y="3196"/>
                      <a:pt x="1696" y="3185"/>
                    </a:cubicBezTo>
                    <a:lnTo>
                      <a:pt x="2013" y="3054"/>
                    </a:lnTo>
                    <a:cubicBezTo>
                      <a:pt x="2274" y="2924"/>
                      <a:pt x="2386" y="2588"/>
                      <a:pt x="2255" y="2327"/>
                    </a:cubicBezTo>
                    <a:lnTo>
                      <a:pt x="1249" y="240"/>
                    </a:lnTo>
                    <a:cubicBezTo>
                      <a:pt x="1189" y="90"/>
                      <a:pt x="1044" y="0"/>
                      <a:pt x="89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>
                <a:off x="1480748" y="4989095"/>
                <a:ext cx="71109" cy="95428"/>
              </a:xfrm>
              <a:custGeom>
                <a:avLst/>
                <a:gdLst/>
                <a:ahLst/>
                <a:cxnLst/>
                <a:rect l="l" t="t" r="r" b="b"/>
                <a:pathLst>
                  <a:path w="2386" h="3202" extrusionOk="0">
                    <a:moveTo>
                      <a:pt x="911" y="0"/>
                    </a:moveTo>
                    <a:cubicBezTo>
                      <a:pt x="875" y="0"/>
                      <a:pt x="839" y="6"/>
                      <a:pt x="802" y="17"/>
                    </a:cubicBezTo>
                    <a:lnTo>
                      <a:pt x="410" y="110"/>
                    </a:lnTo>
                    <a:cubicBezTo>
                      <a:pt x="112" y="240"/>
                      <a:pt x="0" y="594"/>
                      <a:pt x="149" y="874"/>
                    </a:cubicBezTo>
                    <a:lnTo>
                      <a:pt x="1230" y="2961"/>
                    </a:lnTo>
                    <a:cubicBezTo>
                      <a:pt x="1290" y="3112"/>
                      <a:pt x="1435" y="3201"/>
                      <a:pt x="1587" y="3201"/>
                    </a:cubicBezTo>
                    <a:cubicBezTo>
                      <a:pt x="1623" y="3201"/>
                      <a:pt x="1660" y="3196"/>
                      <a:pt x="1696" y="3185"/>
                    </a:cubicBezTo>
                    <a:lnTo>
                      <a:pt x="2013" y="3055"/>
                    </a:lnTo>
                    <a:cubicBezTo>
                      <a:pt x="2274" y="2924"/>
                      <a:pt x="2386" y="2589"/>
                      <a:pt x="2256" y="2328"/>
                    </a:cubicBezTo>
                    <a:lnTo>
                      <a:pt x="1249" y="222"/>
                    </a:lnTo>
                    <a:cubicBezTo>
                      <a:pt x="1189" y="87"/>
                      <a:pt x="1057" y="0"/>
                      <a:pt x="91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31;p2"/>
              <p:cNvSpPr/>
              <p:nvPr/>
            </p:nvSpPr>
            <p:spPr>
              <a:xfrm>
                <a:off x="1076359" y="4906334"/>
                <a:ext cx="70572" cy="95696"/>
              </a:xfrm>
              <a:custGeom>
                <a:avLst/>
                <a:gdLst/>
                <a:ahLst/>
                <a:cxnLst/>
                <a:rect l="l" t="t" r="r" b="b"/>
                <a:pathLst>
                  <a:path w="2368" h="3211" extrusionOk="0">
                    <a:moveTo>
                      <a:pt x="891" y="0"/>
                    </a:moveTo>
                    <a:cubicBezTo>
                      <a:pt x="856" y="0"/>
                      <a:pt x="820" y="6"/>
                      <a:pt x="783" y="16"/>
                    </a:cubicBezTo>
                    <a:lnTo>
                      <a:pt x="392" y="128"/>
                    </a:lnTo>
                    <a:cubicBezTo>
                      <a:pt x="113" y="240"/>
                      <a:pt x="1" y="594"/>
                      <a:pt x="150" y="874"/>
                    </a:cubicBezTo>
                    <a:lnTo>
                      <a:pt x="1231" y="2980"/>
                    </a:lnTo>
                    <a:cubicBezTo>
                      <a:pt x="1274" y="3123"/>
                      <a:pt x="1404" y="3211"/>
                      <a:pt x="1554" y="3211"/>
                    </a:cubicBezTo>
                    <a:cubicBezTo>
                      <a:pt x="1601" y="3211"/>
                      <a:pt x="1649" y="3202"/>
                      <a:pt x="1697" y="3185"/>
                    </a:cubicBezTo>
                    <a:lnTo>
                      <a:pt x="2014" y="3073"/>
                    </a:lnTo>
                    <a:cubicBezTo>
                      <a:pt x="2275" y="2924"/>
                      <a:pt x="2368" y="2607"/>
                      <a:pt x="2237" y="2346"/>
                    </a:cubicBezTo>
                    <a:lnTo>
                      <a:pt x="1231" y="240"/>
                    </a:lnTo>
                    <a:cubicBezTo>
                      <a:pt x="1171" y="90"/>
                      <a:pt x="1038" y="0"/>
                      <a:pt x="89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631439" y="4970767"/>
                <a:ext cx="70572" cy="95428"/>
              </a:xfrm>
              <a:custGeom>
                <a:avLst/>
                <a:gdLst/>
                <a:ahLst/>
                <a:cxnLst/>
                <a:rect l="l" t="t" r="r" b="b"/>
                <a:pathLst>
                  <a:path w="2368" h="3202" extrusionOk="0">
                    <a:moveTo>
                      <a:pt x="891" y="0"/>
                    </a:moveTo>
                    <a:cubicBezTo>
                      <a:pt x="856" y="0"/>
                      <a:pt x="820" y="6"/>
                      <a:pt x="783" y="17"/>
                    </a:cubicBezTo>
                    <a:lnTo>
                      <a:pt x="392" y="128"/>
                    </a:lnTo>
                    <a:cubicBezTo>
                      <a:pt x="112" y="259"/>
                      <a:pt x="0" y="594"/>
                      <a:pt x="150" y="874"/>
                    </a:cubicBezTo>
                    <a:lnTo>
                      <a:pt x="1212" y="2980"/>
                    </a:lnTo>
                    <a:cubicBezTo>
                      <a:pt x="1272" y="3115"/>
                      <a:pt x="1416" y="3201"/>
                      <a:pt x="1567" y="3201"/>
                    </a:cubicBezTo>
                    <a:cubicBezTo>
                      <a:pt x="1604" y="3201"/>
                      <a:pt x="1641" y="3196"/>
                      <a:pt x="1678" y="3185"/>
                    </a:cubicBezTo>
                    <a:lnTo>
                      <a:pt x="2013" y="3055"/>
                    </a:lnTo>
                    <a:cubicBezTo>
                      <a:pt x="2274" y="2924"/>
                      <a:pt x="2368" y="2589"/>
                      <a:pt x="2237" y="2328"/>
                    </a:cubicBezTo>
                    <a:lnTo>
                      <a:pt x="1231" y="240"/>
                    </a:lnTo>
                    <a:cubicBezTo>
                      <a:pt x="1171" y="90"/>
                      <a:pt x="1038" y="0"/>
                      <a:pt x="89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363694" y="4347780"/>
                <a:ext cx="71139" cy="95457"/>
              </a:xfrm>
              <a:custGeom>
                <a:avLst/>
                <a:gdLst/>
                <a:ahLst/>
                <a:cxnLst/>
                <a:rect l="l" t="t" r="r" b="b"/>
                <a:pathLst>
                  <a:path w="2387" h="3203" extrusionOk="0">
                    <a:moveTo>
                      <a:pt x="866" y="0"/>
                    </a:moveTo>
                    <a:cubicBezTo>
                      <a:pt x="839" y="0"/>
                      <a:pt x="811" y="3"/>
                      <a:pt x="784" y="8"/>
                    </a:cubicBezTo>
                    <a:lnTo>
                      <a:pt x="392" y="139"/>
                    </a:lnTo>
                    <a:cubicBezTo>
                      <a:pt x="113" y="251"/>
                      <a:pt x="1" y="605"/>
                      <a:pt x="150" y="884"/>
                    </a:cubicBezTo>
                    <a:lnTo>
                      <a:pt x="1231" y="2972"/>
                    </a:lnTo>
                    <a:cubicBezTo>
                      <a:pt x="1274" y="3115"/>
                      <a:pt x="1404" y="3203"/>
                      <a:pt x="1555" y="3203"/>
                    </a:cubicBezTo>
                    <a:cubicBezTo>
                      <a:pt x="1601" y="3203"/>
                      <a:pt x="1649" y="3194"/>
                      <a:pt x="1697" y="3177"/>
                    </a:cubicBezTo>
                    <a:lnTo>
                      <a:pt x="2014" y="3065"/>
                    </a:lnTo>
                    <a:cubicBezTo>
                      <a:pt x="2275" y="2935"/>
                      <a:pt x="2387" y="2599"/>
                      <a:pt x="2237" y="2338"/>
                    </a:cubicBezTo>
                    <a:lnTo>
                      <a:pt x="1231" y="232"/>
                    </a:lnTo>
                    <a:cubicBezTo>
                      <a:pt x="1167" y="89"/>
                      <a:pt x="1023" y="0"/>
                      <a:pt x="86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>
                <a:off x="635880" y="4518308"/>
                <a:ext cx="70036" cy="95726"/>
              </a:xfrm>
              <a:custGeom>
                <a:avLst/>
                <a:gdLst/>
                <a:ahLst/>
                <a:cxnLst/>
                <a:rect l="l" t="t" r="r" b="b"/>
                <a:pathLst>
                  <a:path w="2350" h="3212" extrusionOk="0">
                    <a:moveTo>
                      <a:pt x="865" y="0"/>
                    </a:moveTo>
                    <a:cubicBezTo>
                      <a:pt x="838" y="0"/>
                      <a:pt x="811" y="3"/>
                      <a:pt x="783" y="8"/>
                    </a:cubicBezTo>
                    <a:lnTo>
                      <a:pt x="392" y="120"/>
                    </a:lnTo>
                    <a:cubicBezTo>
                      <a:pt x="112" y="251"/>
                      <a:pt x="1" y="586"/>
                      <a:pt x="150" y="866"/>
                    </a:cubicBezTo>
                    <a:lnTo>
                      <a:pt x="1193" y="2972"/>
                    </a:lnTo>
                    <a:cubicBezTo>
                      <a:pt x="1253" y="3122"/>
                      <a:pt x="1398" y="3212"/>
                      <a:pt x="1550" y="3212"/>
                    </a:cubicBezTo>
                    <a:cubicBezTo>
                      <a:pt x="1586" y="3212"/>
                      <a:pt x="1623" y="3206"/>
                      <a:pt x="1659" y="3195"/>
                    </a:cubicBezTo>
                    <a:lnTo>
                      <a:pt x="1995" y="3065"/>
                    </a:lnTo>
                    <a:cubicBezTo>
                      <a:pt x="2256" y="2935"/>
                      <a:pt x="2349" y="2599"/>
                      <a:pt x="2219" y="2338"/>
                    </a:cubicBezTo>
                    <a:lnTo>
                      <a:pt x="1212" y="251"/>
                    </a:lnTo>
                    <a:cubicBezTo>
                      <a:pt x="1164" y="91"/>
                      <a:pt x="1021" y="0"/>
                      <a:pt x="86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212626" y="4944779"/>
                <a:ext cx="105560" cy="143469"/>
              </a:xfrm>
              <a:custGeom>
                <a:avLst/>
                <a:gdLst/>
                <a:ahLst/>
                <a:cxnLst/>
                <a:rect l="l" t="t" r="r" b="b"/>
                <a:pathLst>
                  <a:path w="3542" h="4814" extrusionOk="0">
                    <a:moveTo>
                      <a:pt x="1292" y="1"/>
                    </a:moveTo>
                    <a:cubicBezTo>
                      <a:pt x="1253" y="1"/>
                      <a:pt x="1214" y="5"/>
                      <a:pt x="1175" y="13"/>
                    </a:cubicBezTo>
                    <a:lnTo>
                      <a:pt x="597" y="180"/>
                    </a:lnTo>
                    <a:cubicBezTo>
                      <a:pt x="187" y="292"/>
                      <a:pt x="0" y="870"/>
                      <a:pt x="224" y="1299"/>
                    </a:cubicBezTo>
                    <a:lnTo>
                      <a:pt x="1845" y="4467"/>
                    </a:lnTo>
                    <a:cubicBezTo>
                      <a:pt x="1933" y="4686"/>
                      <a:pt x="2135" y="4814"/>
                      <a:pt x="2353" y="4814"/>
                    </a:cubicBezTo>
                    <a:cubicBezTo>
                      <a:pt x="2413" y="4814"/>
                      <a:pt x="2475" y="4804"/>
                      <a:pt x="2535" y="4784"/>
                    </a:cubicBezTo>
                    <a:lnTo>
                      <a:pt x="3001" y="4598"/>
                    </a:lnTo>
                    <a:cubicBezTo>
                      <a:pt x="3374" y="4467"/>
                      <a:pt x="3542" y="3927"/>
                      <a:pt x="3337" y="3517"/>
                    </a:cubicBezTo>
                    <a:lnTo>
                      <a:pt x="1827" y="367"/>
                    </a:lnTo>
                    <a:cubicBezTo>
                      <a:pt x="1747" y="142"/>
                      <a:pt x="1529" y="1"/>
                      <a:pt x="129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6" name="Google Shape;36;p2"/>
          <p:cNvSpPr txBox="1">
            <a:spLocks noGrp="1"/>
          </p:cNvSpPr>
          <p:nvPr>
            <p:ph type="ctrTitle"/>
          </p:nvPr>
        </p:nvSpPr>
        <p:spPr>
          <a:xfrm>
            <a:off x="1077125" y="1562000"/>
            <a:ext cx="3548400" cy="896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5200"/>
              <a:buNone/>
              <a:defRPr sz="8500" b="0">
                <a:latin typeface="Pacifico"/>
                <a:ea typeface="B Titr" panose="00000700000000000000" pitchFamily="2" charset="-78"/>
                <a:cs typeface="B Titr" panose="00000700000000000000" pitchFamily="2" charset="-78"/>
                <a:sym typeface="Pacific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 dirty="0"/>
          </a:p>
        </p:txBody>
      </p:sp>
      <p:sp>
        <p:nvSpPr>
          <p:cNvPr id="37" name="Google Shape;37;p2"/>
          <p:cNvSpPr txBox="1">
            <a:spLocks noGrp="1"/>
          </p:cNvSpPr>
          <p:nvPr>
            <p:ph type="subTitle" idx="1"/>
          </p:nvPr>
        </p:nvSpPr>
        <p:spPr>
          <a:xfrm>
            <a:off x="713225" y="3144000"/>
            <a:ext cx="4130700" cy="714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latin typeface="Vazir Light FD" pitchFamily="2" charset="-78"/>
                <a:cs typeface="Vazir Light FD" pitchFamily="2" charset="-78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38" name="Google Shape;38;p2"/>
          <p:cNvSpPr txBox="1">
            <a:spLocks noGrp="1"/>
          </p:cNvSpPr>
          <p:nvPr>
            <p:ph type="ctrTitle" idx="2"/>
          </p:nvPr>
        </p:nvSpPr>
        <p:spPr>
          <a:xfrm>
            <a:off x="713225" y="2458250"/>
            <a:ext cx="3447900" cy="685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5200"/>
              <a:buNone/>
              <a:defRPr sz="7000" b="0">
                <a:solidFill>
                  <a:schemeClr val="dk2"/>
                </a:solidFill>
                <a:latin typeface="Vazir Light FD" pitchFamily="2" charset="-78"/>
                <a:ea typeface="Vazir Light FD" pitchFamily="2" charset="-78"/>
                <a:cs typeface="Vazir Light FD" pitchFamily="2" charset="-78"/>
                <a:sym typeface="Didact Gothic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3"/>
          <p:cNvSpPr txBox="1">
            <a:spLocks noGrp="1"/>
          </p:cNvSpPr>
          <p:nvPr>
            <p:ph type="title"/>
          </p:nvPr>
        </p:nvSpPr>
        <p:spPr>
          <a:xfrm>
            <a:off x="720000" y="2383925"/>
            <a:ext cx="3227100" cy="102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4200"/>
              <a:buNone/>
              <a:defRPr sz="5100">
                <a:cs typeface="B Titr" panose="00000700000000000000" pitchFamily="2" charset="-78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 dirty="0"/>
          </a:p>
        </p:txBody>
      </p:sp>
      <p:sp>
        <p:nvSpPr>
          <p:cNvPr id="41" name="Google Shape;41;p3"/>
          <p:cNvSpPr txBox="1">
            <a:spLocks noGrp="1"/>
          </p:cNvSpPr>
          <p:nvPr>
            <p:ph type="subTitle" idx="1"/>
          </p:nvPr>
        </p:nvSpPr>
        <p:spPr>
          <a:xfrm>
            <a:off x="720000" y="3413650"/>
            <a:ext cx="2428200" cy="717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>
                <a:latin typeface="Vazir Light FD" pitchFamily="2" charset="-78"/>
                <a:cs typeface="Vazir Light FD" pitchFamily="2" charset="-78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 dirty="0"/>
          </a:p>
        </p:txBody>
      </p:sp>
      <p:sp>
        <p:nvSpPr>
          <p:cNvPr id="42" name="Google Shape;42;p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1011950"/>
            <a:ext cx="3227100" cy="1371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7200"/>
              <a:buNone/>
              <a:defRPr sz="8700">
                <a:solidFill>
                  <a:schemeClr val="lt2"/>
                </a:solidFill>
                <a:cs typeface="B Titr" panose="00000700000000000000" pitchFamily="2" charset="-78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rPr dirty="0"/>
              <a:t>xx%</a:t>
            </a:r>
          </a:p>
        </p:txBody>
      </p:sp>
      <p:grpSp>
        <p:nvGrpSpPr>
          <p:cNvPr id="43" name="Google Shape;43;p3"/>
          <p:cNvGrpSpPr/>
          <p:nvPr/>
        </p:nvGrpSpPr>
        <p:grpSpPr>
          <a:xfrm>
            <a:off x="6901677" y="-1502667"/>
            <a:ext cx="2752249" cy="2748153"/>
            <a:chOff x="6901677" y="-1502667"/>
            <a:chExt cx="2752249" cy="2748153"/>
          </a:xfrm>
        </p:grpSpPr>
        <p:sp>
          <p:nvSpPr>
            <p:cNvPr id="44" name="Google Shape;44;p3"/>
            <p:cNvSpPr/>
            <p:nvPr/>
          </p:nvSpPr>
          <p:spPr>
            <a:xfrm rot="4318899" flipH="1">
              <a:off x="6986378" y="-1049544"/>
              <a:ext cx="2290756" cy="1841908"/>
            </a:xfrm>
            <a:custGeom>
              <a:avLst/>
              <a:gdLst/>
              <a:ahLst/>
              <a:cxnLst/>
              <a:rect l="l" t="t" r="r" b="b"/>
              <a:pathLst>
                <a:path w="75784" h="60935" extrusionOk="0">
                  <a:moveTo>
                    <a:pt x="15683" y="1"/>
                  </a:moveTo>
                  <a:cubicBezTo>
                    <a:pt x="12063" y="1"/>
                    <a:pt x="8783" y="1433"/>
                    <a:pt x="6021" y="3864"/>
                  </a:cubicBezTo>
                  <a:cubicBezTo>
                    <a:pt x="1" y="9176"/>
                    <a:pt x="2163" y="20061"/>
                    <a:pt x="11016" y="28001"/>
                  </a:cubicBezTo>
                  <a:lnTo>
                    <a:pt x="11221" y="28187"/>
                  </a:lnTo>
                  <a:cubicBezTo>
                    <a:pt x="12563" y="29361"/>
                    <a:pt x="13457" y="30852"/>
                    <a:pt x="13625" y="32250"/>
                  </a:cubicBezTo>
                  <a:cubicBezTo>
                    <a:pt x="14538" y="39687"/>
                    <a:pt x="19776" y="48111"/>
                    <a:pt x="28573" y="54355"/>
                  </a:cubicBezTo>
                  <a:cubicBezTo>
                    <a:pt x="34239" y="58381"/>
                    <a:pt x="41359" y="60692"/>
                    <a:pt x="47565" y="60935"/>
                  </a:cubicBezTo>
                  <a:lnTo>
                    <a:pt x="75783" y="23621"/>
                  </a:lnTo>
                  <a:cubicBezTo>
                    <a:pt x="74386" y="18998"/>
                    <a:pt x="71254" y="14190"/>
                    <a:pt x="66595" y="10127"/>
                  </a:cubicBezTo>
                  <a:cubicBezTo>
                    <a:pt x="60385" y="4702"/>
                    <a:pt x="52912" y="1803"/>
                    <a:pt x="46548" y="1803"/>
                  </a:cubicBezTo>
                  <a:cubicBezTo>
                    <a:pt x="42482" y="1803"/>
                    <a:pt x="38869" y="2986"/>
                    <a:pt x="36326" y="5448"/>
                  </a:cubicBezTo>
                  <a:cubicBezTo>
                    <a:pt x="36010" y="5747"/>
                    <a:pt x="35711" y="6082"/>
                    <a:pt x="35432" y="6418"/>
                  </a:cubicBezTo>
                  <a:cubicBezTo>
                    <a:pt x="34855" y="7124"/>
                    <a:pt x="33946" y="7470"/>
                    <a:pt x="32904" y="7470"/>
                  </a:cubicBezTo>
                  <a:cubicBezTo>
                    <a:pt x="31556" y="7470"/>
                    <a:pt x="29985" y="6891"/>
                    <a:pt x="28629" y="5765"/>
                  </a:cubicBezTo>
                  <a:lnTo>
                    <a:pt x="28442" y="5616"/>
                  </a:lnTo>
                  <a:cubicBezTo>
                    <a:pt x="23942" y="1688"/>
                    <a:pt x="19612" y="1"/>
                    <a:pt x="156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5" name="Google Shape;45;p3"/>
            <p:cNvGrpSpPr/>
            <p:nvPr/>
          </p:nvGrpSpPr>
          <p:grpSpPr>
            <a:xfrm>
              <a:off x="7792984" y="-502416"/>
              <a:ext cx="1860942" cy="1548442"/>
              <a:chOff x="7130276" y="-986028"/>
              <a:chExt cx="2350564" cy="1955844"/>
            </a:xfrm>
          </p:grpSpPr>
          <p:sp>
            <p:nvSpPr>
              <p:cNvPr id="46" name="Google Shape;46;p3"/>
              <p:cNvSpPr/>
              <p:nvPr/>
            </p:nvSpPr>
            <p:spPr>
              <a:xfrm rot="10800000">
                <a:off x="7130276" y="-986028"/>
                <a:ext cx="2350564" cy="1955844"/>
              </a:xfrm>
              <a:custGeom>
                <a:avLst/>
                <a:gdLst/>
                <a:ahLst/>
                <a:cxnLst/>
                <a:rect l="l" t="t" r="r" b="b"/>
                <a:pathLst>
                  <a:path w="70025" h="58266" extrusionOk="0">
                    <a:moveTo>
                      <a:pt x="18874" y="0"/>
                    </a:moveTo>
                    <a:cubicBezTo>
                      <a:pt x="17710" y="0"/>
                      <a:pt x="16530" y="55"/>
                      <a:pt x="15340" y="169"/>
                    </a:cubicBezTo>
                    <a:cubicBezTo>
                      <a:pt x="9171" y="766"/>
                      <a:pt x="3822" y="2835"/>
                      <a:pt x="1" y="5779"/>
                    </a:cubicBezTo>
                    <a:lnTo>
                      <a:pt x="1212" y="52543"/>
                    </a:lnTo>
                    <a:cubicBezTo>
                      <a:pt x="6394" y="55972"/>
                      <a:pt x="13514" y="58246"/>
                      <a:pt x="20484" y="58265"/>
                    </a:cubicBezTo>
                    <a:cubicBezTo>
                      <a:pt x="20562" y="58265"/>
                      <a:pt x="20641" y="58265"/>
                      <a:pt x="20719" y="58265"/>
                    </a:cubicBezTo>
                    <a:cubicBezTo>
                      <a:pt x="31390" y="58265"/>
                      <a:pt x="40445" y="54478"/>
                      <a:pt x="45497" y="49002"/>
                    </a:cubicBezTo>
                    <a:cubicBezTo>
                      <a:pt x="46447" y="47976"/>
                      <a:pt x="48031" y="47287"/>
                      <a:pt x="49821" y="47100"/>
                    </a:cubicBezTo>
                    <a:lnTo>
                      <a:pt x="50100" y="47063"/>
                    </a:lnTo>
                    <a:cubicBezTo>
                      <a:pt x="61898" y="45777"/>
                      <a:pt x="70025" y="38191"/>
                      <a:pt x="68217" y="30363"/>
                    </a:cubicBezTo>
                    <a:cubicBezTo>
                      <a:pt x="66652" y="23546"/>
                      <a:pt x="61444" y="18573"/>
                      <a:pt x="51855" y="18573"/>
                    </a:cubicBezTo>
                    <a:cubicBezTo>
                      <a:pt x="50932" y="18573"/>
                      <a:pt x="49968" y="18619"/>
                      <a:pt x="48963" y="18714"/>
                    </a:cubicBezTo>
                    <a:lnTo>
                      <a:pt x="48740" y="18733"/>
                    </a:lnTo>
                    <a:cubicBezTo>
                      <a:pt x="48541" y="18747"/>
                      <a:pt x="48343" y="18754"/>
                      <a:pt x="48148" y="18754"/>
                    </a:cubicBezTo>
                    <a:cubicBezTo>
                      <a:pt x="45294" y="18754"/>
                      <a:pt x="42936" y="17259"/>
                      <a:pt x="42831" y="15322"/>
                    </a:cubicBezTo>
                    <a:cubicBezTo>
                      <a:pt x="42794" y="14875"/>
                      <a:pt x="42738" y="14446"/>
                      <a:pt x="42664" y="13999"/>
                    </a:cubicBezTo>
                    <a:cubicBezTo>
                      <a:pt x="41169" y="5861"/>
                      <a:pt x="30863" y="0"/>
                      <a:pt x="1887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7" name="Google Shape;47;p3"/>
              <p:cNvGrpSpPr/>
              <p:nvPr/>
            </p:nvGrpSpPr>
            <p:grpSpPr>
              <a:xfrm rot="10800000">
                <a:off x="7374368" y="-329618"/>
                <a:ext cx="1721841" cy="1113844"/>
                <a:chOff x="-3171530" y="2930427"/>
                <a:chExt cx="1885915" cy="1219982"/>
              </a:xfrm>
            </p:grpSpPr>
            <p:sp>
              <p:nvSpPr>
                <p:cNvPr id="48" name="Google Shape;48;p3"/>
                <p:cNvSpPr/>
                <p:nvPr/>
              </p:nvSpPr>
              <p:spPr>
                <a:xfrm>
                  <a:off x="-2996113" y="3590073"/>
                  <a:ext cx="130929" cy="1771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61" h="4819" extrusionOk="0">
                      <a:moveTo>
                        <a:pt x="1338" y="1"/>
                      </a:moveTo>
                      <a:cubicBezTo>
                        <a:pt x="1290" y="1"/>
                        <a:pt x="1242" y="7"/>
                        <a:pt x="1194" y="20"/>
                      </a:cubicBezTo>
                      <a:lnTo>
                        <a:pt x="616" y="169"/>
                      </a:lnTo>
                      <a:cubicBezTo>
                        <a:pt x="206" y="299"/>
                        <a:pt x="1" y="858"/>
                        <a:pt x="243" y="1306"/>
                      </a:cubicBezTo>
                      <a:lnTo>
                        <a:pt x="1846" y="4474"/>
                      </a:lnTo>
                      <a:cubicBezTo>
                        <a:pt x="1935" y="4682"/>
                        <a:pt x="2154" y="4819"/>
                        <a:pt x="2381" y="4819"/>
                      </a:cubicBezTo>
                      <a:cubicBezTo>
                        <a:pt x="2439" y="4819"/>
                        <a:pt x="2497" y="4810"/>
                        <a:pt x="2554" y="4791"/>
                      </a:cubicBezTo>
                      <a:lnTo>
                        <a:pt x="3020" y="4605"/>
                      </a:lnTo>
                      <a:cubicBezTo>
                        <a:pt x="3393" y="4456"/>
                        <a:pt x="3561" y="3915"/>
                        <a:pt x="3356" y="3505"/>
                      </a:cubicBezTo>
                      <a:lnTo>
                        <a:pt x="1846" y="374"/>
                      </a:lnTo>
                      <a:cubicBezTo>
                        <a:pt x="1769" y="143"/>
                        <a:pt x="1564" y="1"/>
                        <a:pt x="1338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" name="Google Shape;49;p3"/>
                <p:cNvSpPr/>
                <p:nvPr/>
              </p:nvSpPr>
              <p:spPr>
                <a:xfrm>
                  <a:off x="-1416544" y="3756887"/>
                  <a:ext cx="130929" cy="1772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61" h="4821" extrusionOk="0">
                      <a:moveTo>
                        <a:pt x="1294" y="0"/>
                      </a:moveTo>
                      <a:cubicBezTo>
                        <a:pt x="1254" y="0"/>
                        <a:pt x="1214" y="4"/>
                        <a:pt x="1175" y="12"/>
                      </a:cubicBezTo>
                      <a:lnTo>
                        <a:pt x="597" y="180"/>
                      </a:lnTo>
                      <a:cubicBezTo>
                        <a:pt x="206" y="291"/>
                        <a:pt x="1" y="869"/>
                        <a:pt x="224" y="1316"/>
                      </a:cubicBezTo>
                      <a:lnTo>
                        <a:pt x="1846" y="4466"/>
                      </a:lnTo>
                      <a:cubicBezTo>
                        <a:pt x="1932" y="4682"/>
                        <a:pt x="2130" y="4821"/>
                        <a:pt x="2344" y="4821"/>
                      </a:cubicBezTo>
                      <a:cubicBezTo>
                        <a:pt x="2408" y="4821"/>
                        <a:pt x="2472" y="4809"/>
                        <a:pt x="2536" y="4783"/>
                      </a:cubicBezTo>
                      <a:lnTo>
                        <a:pt x="3020" y="4615"/>
                      </a:lnTo>
                      <a:cubicBezTo>
                        <a:pt x="3393" y="4466"/>
                        <a:pt x="3561" y="3926"/>
                        <a:pt x="3356" y="3516"/>
                      </a:cubicBezTo>
                      <a:lnTo>
                        <a:pt x="1846" y="366"/>
                      </a:lnTo>
                      <a:cubicBezTo>
                        <a:pt x="1766" y="142"/>
                        <a:pt x="1534" y="0"/>
                        <a:pt x="1294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" name="Google Shape;50;p3"/>
                <p:cNvSpPr/>
                <p:nvPr/>
              </p:nvSpPr>
              <p:spPr>
                <a:xfrm>
                  <a:off x="-2776831" y="2930427"/>
                  <a:ext cx="130929" cy="1769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61" h="4814" extrusionOk="0">
                      <a:moveTo>
                        <a:pt x="1306" y="0"/>
                      </a:moveTo>
                      <a:cubicBezTo>
                        <a:pt x="1268" y="0"/>
                        <a:pt x="1231" y="4"/>
                        <a:pt x="1194" y="12"/>
                      </a:cubicBezTo>
                      <a:lnTo>
                        <a:pt x="597" y="180"/>
                      </a:lnTo>
                      <a:cubicBezTo>
                        <a:pt x="206" y="292"/>
                        <a:pt x="1" y="869"/>
                        <a:pt x="225" y="1298"/>
                      </a:cubicBezTo>
                      <a:lnTo>
                        <a:pt x="1846" y="4467"/>
                      </a:lnTo>
                      <a:cubicBezTo>
                        <a:pt x="1934" y="4686"/>
                        <a:pt x="2136" y="4813"/>
                        <a:pt x="2354" y="4813"/>
                      </a:cubicBezTo>
                      <a:cubicBezTo>
                        <a:pt x="2414" y="4813"/>
                        <a:pt x="2475" y="4804"/>
                        <a:pt x="2536" y="4783"/>
                      </a:cubicBezTo>
                      <a:lnTo>
                        <a:pt x="3020" y="4597"/>
                      </a:lnTo>
                      <a:cubicBezTo>
                        <a:pt x="3393" y="4467"/>
                        <a:pt x="3561" y="3926"/>
                        <a:pt x="3356" y="3516"/>
                      </a:cubicBezTo>
                      <a:lnTo>
                        <a:pt x="1846" y="366"/>
                      </a:lnTo>
                      <a:cubicBezTo>
                        <a:pt x="1766" y="142"/>
                        <a:pt x="1535" y="0"/>
                        <a:pt x="1306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" name="Google Shape;51;p3"/>
                <p:cNvSpPr/>
                <p:nvPr/>
              </p:nvSpPr>
              <p:spPr>
                <a:xfrm>
                  <a:off x="-2428680" y="3752475"/>
                  <a:ext cx="131591" cy="1772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79" h="4822" extrusionOk="0">
                      <a:moveTo>
                        <a:pt x="1337" y="1"/>
                      </a:moveTo>
                      <a:cubicBezTo>
                        <a:pt x="1290" y="1"/>
                        <a:pt x="1241" y="7"/>
                        <a:pt x="1193" y="20"/>
                      </a:cubicBezTo>
                      <a:lnTo>
                        <a:pt x="615" y="188"/>
                      </a:lnTo>
                      <a:cubicBezTo>
                        <a:pt x="205" y="300"/>
                        <a:pt x="0" y="877"/>
                        <a:pt x="242" y="1306"/>
                      </a:cubicBezTo>
                      <a:lnTo>
                        <a:pt x="1845" y="4475"/>
                      </a:lnTo>
                      <a:cubicBezTo>
                        <a:pt x="1933" y="4694"/>
                        <a:pt x="2147" y="4821"/>
                        <a:pt x="2369" y="4821"/>
                      </a:cubicBezTo>
                      <a:cubicBezTo>
                        <a:pt x="2431" y="4821"/>
                        <a:pt x="2493" y="4812"/>
                        <a:pt x="2554" y="4791"/>
                      </a:cubicBezTo>
                      <a:lnTo>
                        <a:pt x="3038" y="4605"/>
                      </a:lnTo>
                      <a:cubicBezTo>
                        <a:pt x="3411" y="4475"/>
                        <a:pt x="3579" y="3934"/>
                        <a:pt x="3374" y="3524"/>
                      </a:cubicBezTo>
                      <a:lnTo>
                        <a:pt x="1864" y="374"/>
                      </a:lnTo>
                      <a:cubicBezTo>
                        <a:pt x="1771" y="143"/>
                        <a:pt x="1564" y="1"/>
                        <a:pt x="133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" name="Google Shape;52;p3"/>
                <p:cNvSpPr/>
                <p:nvPr/>
              </p:nvSpPr>
              <p:spPr>
                <a:xfrm>
                  <a:off x="-2438276" y="3054187"/>
                  <a:ext cx="130230" cy="1768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42" h="4810" extrusionOk="0">
                      <a:moveTo>
                        <a:pt x="1311" y="0"/>
                      </a:moveTo>
                      <a:cubicBezTo>
                        <a:pt x="1266" y="0"/>
                        <a:pt x="1220" y="7"/>
                        <a:pt x="1174" y="20"/>
                      </a:cubicBezTo>
                      <a:lnTo>
                        <a:pt x="597" y="187"/>
                      </a:lnTo>
                      <a:cubicBezTo>
                        <a:pt x="187" y="299"/>
                        <a:pt x="0" y="877"/>
                        <a:pt x="205" y="1306"/>
                      </a:cubicBezTo>
                      <a:lnTo>
                        <a:pt x="1808" y="4456"/>
                      </a:lnTo>
                      <a:cubicBezTo>
                        <a:pt x="1894" y="4672"/>
                        <a:pt x="2103" y="4810"/>
                        <a:pt x="2323" y="4810"/>
                      </a:cubicBezTo>
                      <a:cubicBezTo>
                        <a:pt x="2387" y="4810"/>
                        <a:pt x="2453" y="4798"/>
                        <a:pt x="2516" y="4772"/>
                      </a:cubicBezTo>
                      <a:lnTo>
                        <a:pt x="2982" y="4605"/>
                      </a:lnTo>
                      <a:cubicBezTo>
                        <a:pt x="3355" y="4456"/>
                        <a:pt x="3541" y="3915"/>
                        <a:pt x="3336" y="3505"/>
                      </a:cubicBezTo>
                      <a:lnTo>
                        <a:pt x="1827" y="355"/>
                      </a:lnTo>
                      <a:cubicBezTo>
                        <a:pt x="1734" y="140"/>
                        <a:pt x="1528" y="0"/>
                        <a:pt x="131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" name="Google Shape;53;p3"/>
                <p:cNvSpPr/>
                <p:nvPr/>
              </p:nvSpPr>
              <p:spPr>
                <a:xfrm>
                  <a:off x="-1812640" y="3602684"/>
                  <a:ext cx="130267" cy="1772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43" h="4821" extrusionOk="0">
                      <a:moveTo>
                        <a:pt x="1293" y="1"/>
                      </a:moveTo>
                      <a:cubicBezTo>
                        <a:pt x="1254" y="1"/>
                        <a:pt x="1214" y="4"/>
                        <a:pt x="1175" y="12"/>
                      </a:cubicBezTo>
                      <a:lnTo>
                        <a:pt x="597" y="180"/>
                      </a:lnTo>
                      <a:cubicBezTo>
                        <a:pt x="187" y="292"/>
                        <a:pt x="1" y="870"/>
                        <a:pt x="224" y="1317"/>
                      </a:cubicBezTo>
                      <a:lnTo>
                        <a:pt x="1846" y="4467"/>
                      </a:lnTo>
                      <a:cubicBezTo>
                        <a:pt x="1918" y="4683"/>
                        <a:pt x="2124" y="4821"/>
                        <a:pt x="2342" y="4821"/>
                      </a:cubicBezTo>
                      <a:cubicBezTo>
                        <a:pt x="2407" y="4821"/>
                        <a:pt x="2472" y="4809"/>
                        <a:pt x="2536" y="4784"/>
                      </a:cubicBezTo>
                      <a:lnTo>
                        <a:pt x="3002" y="4616"/>
                      </a:lnTo>
                      <a:cubicBezTo>
                        <a:pt x="3374" y="4467"/>
                        <a:pt x="3542" y="3926"/>
                        <a:pt x="3337" y="3516"/>
                      </a:cubicBezTo>
                      <a:lnTo>
                        <a:pt x="1827" y="366"/>
                      </a:lnTo>
                      <a:cubicBezTo>
                        <a:pt x="1747" y="142"/>
                        <a:pt x="1530" y="1"/>
                        <a:pt x="1293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" name="Google Shape;54;p3"/>
                <p:cNvSpPr/>
                <p:nvPr/>
              </p:nvSpPr>
              <p:spPr>
                <a:xfrm>
                  <a:off x="-2095640" y="3547717"/>
                  <a:ext cx="87727" cy="117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86" h="3201" extrusionOk="0">
                      <a:moveTo>
                        <a:pt x="893" y="0"/>
                      </a:moveTo>
                      <a:cubicBezTo>
                        <a:pt x="856" y="0"/>
                        <a:pt x="819" y="5"/>
                        <a:pt x="783" y="16"/>
                      </a:cubicBezTo>
                      <a:lnTo>
                        <a:pt x="410" y="128"/>
                      </a:lnTo>
                      <a:cubicBezTo>
                        <a:pt x="112" y="258"/>
                        <a:pt x="0" y="594"/>
                        <a:pt x="149" y="874"/>
                      </a:cubicBezTo>
                      <a:lnTo>
                        <a:pt x="1230" y="2961"/>
                      </a:lnTo>
                      <a:cubicBezTo>
                        <a:pt x="1290" y="3111"/>
                        <a:pt x="1435" y="3201"/>
                        <a:pt x="1587" y="3201"/>
                      </a:cubicBezTo>
                      <a:cubicBezTo>
                        <a:pt x="1623" y="3201"/>
                        <a:pt x="1660" y="3196"/>
                        <a:pt x="1696" y="3185"/>
                      </a:cubicBezTo>
                      <a:lnTo>
                        <a:pt x="2013" y="3054"/>
                      </a:lnTo>
                      <a:cubicBezTo>
                        <a:pt x="2274" y="2924"/>
                        <a:pt x="2386" y="2588"/>
                        <a:pt x="2255" y="2327"/>
                      </a:cubicBezTo>
                      <a:lnTo>
                        <a:pt x="1249" y="240"/>
                      </a:lnTo>
                      <a:cubicBezTo>
                        <a:pt x="1189" y="90"/>
                        <a:pt x="1044" y="0"/>
                        <a:pt x="89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" name="Google Shape;55;p3"/>
                <p:cNvSpPr/>
                <p:nvPr/>
              </p:nvSpPr>
              <p:spPr>
                <a:xfrm>
                  <a:off x="-1607036" y="4028084"/>
                  <a:ext cx="87727" cy="1177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86" h="3202" extrusionOk="0">
                      <a:moveTo>
                        <a:pt x="911" y="0"/>
                      </a:moveTo>
                      <a:cubicBezTo>
                        <a:pt x="875" y="0"/>
                        <a:pt x="839" y="6"/>
                        <a:pt x="802" y="17"/>
                      </a:cubicBezTo>
                      <a:lnTo>
                        <a:pt x="410" y="110"/>
                      </a:lnTo>
                      <a:cubicBezTo>
                        <a:pt x="112" y="240"/>
                        <a:pt x="0" y="594"/>
                        <a:pt x="149" y="874"/>
                      </a:cubicBezTo>
                      <a:lnTo>
                        <a:pt x="1230" y="2961"/>
                      </a:lnTo>
                      <a:cubicBezTo>
                        <a:pt x="1290" y="3112"/>
                        <a:pt x="1435" y="3201"/>
                        <a:pt x="1587" y="3201"/>
                      </a:cubicBezTo>
                      <a:cubicBezTo>
                        <a:pt x="1623" y="3201"/>
                        <a:pt x="1660" y="3196"/>
                        <a:pt x="1696" y="3185"/>
                      </a:cubicBezTo>
                      <a:lnTo>
                        <a:pt x="2013" y="3055"/>
                      </a:lnTo>
                      <a:cubicBezTo>
                        <a:pt x="2274" y="2924"/>
                        <a:pt x="2386" y="2589"/>
                        <a:pt x="2256" y="2328"/>
                      </a:cubicBezTo>
                      <a:lnTo>
                        <a:pt x="1249" y="222"/>
                      </a:lnTo>
                      <a:cubicBezTo>
                        <a:pt x="1189" y="87"/>
                        <a:pt x="1057" y="0"/>
                        <a:pt x="91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" name="Google Shape;56;p3"/>
                <p:cNvSpPr/>
                <p:nvPr/>
              </p:nvSpPr>
              <p:spPr>
                <a:xfrm>
                  <a:off x="-2105935" y="3925981"/>
                  <a:ext cx="87065" cy="1180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68" h="3211" extrusionOk="0">
                      <a:moveTo>
                        <a:pt x="891" y="0"/>
                      </a:moveTo>
                      <a:cubicBezTo>
                        <a:pt x="856" y="0"/>
                        <a:pt x="820" y="6"/>
                        <a:pt x="783" y="16"/>
                      </a:cubicBezTo>
                      <a:lnTo>
                        <a:pt x="392" y="128"/>
                      </a:lnTo>
                      <a:cubicBezTo>
                        <a:pt x="113" y="240"/>
                        <a:pt x="1" y="594"/>
                        <a:pt x="150" y="874"/>
                      </a:cubicBezTo>
                      <a:lnTo>
                        <a:pt x="1231" y="2980"/>
                      </a:lnTo>
                      <a:cubicBezTo>
                        <a:pt x="1274" y="3123"/>
                        <a:pt x="1404" y="3211"/>
                        <a:pt x="1554" y="3211"/>
                      </a:cubicBezTo>
                      <a:cubicBezTo>
                        <a:pt x="1601" y="3211"/>
                        <a:pt x="1649" y="3202"/>
                        <a:pt x="1697" y="3185"/>
                      </a:cubicBezTo>
                      <a:lnTo>
                        <a:pt x="2014" y="3073"/>
                      </a:lnTo>
                      <a:cubicBezTo>
                        <a:pt x="2275" y="2924"/>
                        <a:pt x="2368" y="2607"/>
                        <a:pt x="2237" y="2346"/>
                      </a:cubicBezTo>
                      <a:lnTo>
                        <a:pt x="1231" y="240"/>
                      </a:lnTo>
                      <a:cubicBezTo>
                        <a:pt x="1171" y="90"/>
                        <a:pt x="1038" y="0"/>
                        <a:pt x="89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" name="Google Shape;57;p3"/>
                <p:cNvSpPr/>
                <p:nvPr/>
              </p:nvSpPr>
              <p:spPr>
                <a:xfrm>
                  <a:off x="-2654837" y="4005472"/>
                  <a:ext cx="87065" cy="1177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68" h="3202" extrusionOk="0">
                      <a:moveTo>
                        <a:pt x="891" y="0"/>
                      </a:moveTo>
                      <a:cubicBezTo>
                        <a:pt x="856" y="0"/>
                        <a:pt x="820" y="6"/>
                        <a:pt x="783" y="17"/>
                      </a:cubicBezTo>
                      <a:lnTo>
                        <a:pt x="392" y="128"/>
                      </a:lnTo>
                      <a:cubicBezTo>
                        <a:pt x="112" y="259"/>
                        <a:pt x="0" y="594"/>
                        <a:pt x="150" y="874"/>
                      </a:cubicBezTo>
                      <a:lnTo>
                        <a:pt x="1212" y="2980"/>
                      </a:lnTo>
                      <a:cubicBezTo>
                        <a:pt x="1272" y="3115"/>
                        <a:pt x="1416" y="3201"/>
                        <a:pt x="1567" y="3201"/>
                      </a:cubicBezTo>
                      <a:cubicBezTo>
                        <a:pt x="1604" y="3201"/>
                        <a:pt x="1641" y="3196"/>
                        <a:pt x="1678" y="3185"/>
                      </a:cubicBezTo>
                      <a:lnTo>
                        <a:pt x="2013" y="3055"/>
                      </a:lnTo>
                      <a:cubicBezTo>
                        <a:pt x="2274" y="2924"/>
                        <a:pt x="2368" y="2589"/>
                        <a:pt x="2237" y="2328"/>
                      </a:cubicBezTo>
                      <a:lnTo>
                        <a:pt x="1231" y="240"/>
                      </a:lnTo>
                      <a:cubicBezTo>
                        <a:pt x="1171" y="90"/>
                        <a:pt x="1038" y="0"/>
                        <a:pt x="89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" name="Google Shape;58;p3"/>
                <p:cNvSpPr/>
                <p:nvPr/>
              </p:nvSpPr>
              <p:spPr>
                <a:xfrm>
                  <a:off x="-2985156" y="3236884"/>
                  <a:ext cx="87764" cy="1177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87" h="3203" extrusionOk="0">
                      <a:moveTo>
                        <a:pt x="866" y="0"/>
                      </a:moveTo>
                      <a:cubicBezTo>
                        <a:pt x="839" y="0"/>
                        <a:pt x="811" y="3"/>
                        <a:pt x="784" y="8"/>
                      </a:cubicBezTo>
                      <a:lnTo>
                        <a:pt x="392" y="139"/>
                      </a:lnTo>
                      <a:cubicBezTo>
                        <a:pt x="113" y="251"/>
                        <a:pt x="1" y="605"/>
                        <a:pt x="150" y="884"/>
                      </a:cubicBezTo>
                      <a:lnTo>
                        <a:pt x="1231" y="2972"/>
                      </a:lnTo>
                      <a:cubicBezTo>
                        <a:pt x="1274" y="3115"/>
                        <a:pt x="1404" y="3203"/>
                        <a:pt x="1555" y="3203"/>
                      </a:cubicBezTo>
                      <a:cubicBezTo>
                        <a:pt x="1601" y="3203"/>
                        <a:pt x="1649" y="3194"/>
                        <a:pt x="1697" y="3177"/>
                      </a:cubicBezTo>
                      <a:lnTo>
                        <a:pt x="2014" y="3065"/>
                      </a:lnTo>
                      <a:cubicBezTo>
                        <a:pt x="2275" y="2935"/>
                        <a:pt x="2387" y="2599"/>
                        <a:pt x="2237" y="2338"/>
                      </a:cubicBezTo>
                      <a:lnTo>
                        <a:pt x="1231" y="232"/>
                      </a:lnTo>
                      <a:cubicBezTo>
                        <a:pt x="1167" y="89"/>
                        <a:pt x="1023" y="0"/>
                        <a:pt x="866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" name="Google Shape;59;p3"/>
                <p:cNvSpPr/>
                <p:nvPr/>
              </p:nvSpPr>
              <p:spPr>
                <a:xfrm>
                  <a:off x="-2649358" y="3447268"/>
                  <a:ext cx="86404" cy="1180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50" h="3212" extrusionOk="0">
                      <a:moveTo>
                        <a:pt x="865" y="0"/>
                      </a:moveTo>
                      <a:cubicBezTo>
                        <a:pt x="838" y="0"/>
                        <a:pt x="811" y="3"/>
                        <a:pt x="783" y="8"/>
                      </a:cubicBezTo>
                      <a:lnTo>
                        <a:pt x="392" y="120"/>
                      </a:lnTo>
                      <a:cubicBezTo>
                        <a:pt x="112" y="251"/>
                        <a:pt x="1" y="586"/>
                        <a:pt x="150" y="866"/>
                      </a:cubicBezTo>
                      <a:lnTo>
                        <a:pt x="1193" y="2972"/>
                      </a:lnTo>
                      <a:cubicBezTo>
                        <a:pt x="1253" y="3122"/>
                        <a:pt x="1398" y="3212"/>
                        <a:pt x="1550" y="3212"/>
                      </a:cubicBezTo>
                      <a:cubicBezTo>
                        <a:pt x="1586" y="3212"/>
                        <a:pt x="1623" y="3206"/>
                        <a:pt x="1659" y="3195"/>
                      </a:cubicBezTo>
                      <a:lnTo>
                        <a:pt x="1995" y="3065"/>
                      </a:lnTo>
                      <a:cubicBezTo>
                        <a:pt x="2256" y="2935"/>
                        <a:pt x="2349" y="2599"/>
                        <a:pt x="2219" y="2338"/>
                      </a:cubicBezTo>
                      <a:lnTo>
                        <a:pt x="1212" y="251"/>
                      </a:lnTo>
                      <a:cubicBezTo>
                        <a:pt x="1164" y="91"/>
                        <a:pt x="1021" y="0"/>
                        <a:pt x="86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" name="Google Shape;60;p3"/>
                <p:cNvSpPr/>
                <p:nvPr/>
              </p:nvSpPr>
              <p:spPr>
                <a:xfrm>
                  <a:off x="-3171530" y="3973411"/>
                  <a:ext cx="130230" cy="1769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42" h="4814" extrusionOk="0">
                      <a:moveTo>
                        <a:pt x="1292" y="1"/>
                      </a:moveTo>
                      <a:cubicBezTo>
                        <a:pt x="1253" y="1"/>
                        <a:pt x="1214" y="5"/>
                        <a:pt x="1175" y="13"/>
                      </a:cubicBezTo>
                      <a:lnTo>
                        <a:pt x="597" y="180"/>
                      </a:lnTo>
                      <a:cubicBezTo>
                        <a:pt x="187" y="292"/>
                        <a:pt x="0" y="870"/>
                        <a:pt x="224" y="1299"/>
                      </a:cubicBezTo>
                      <a:lnTo>
                        <a:pt x="1845" y="4467"/>
                      </a:lnTo>
                      <a:cubicBezTo>
                        <a:pt x="1933" y="4686"/>
                        <a:pt x="2135" y="4814"/>
                        <a:pt x="2353" y="4814"/>
                      </a:cubicBezTo>
                      <a:cubicBezTo>
                        <a:pt x="2413" y="4814"/>
                        <a:pt x="2475" y="4804"/>
                        <a:pt x="2535" y="4784"/>
                      </a:cubicBezTo>
                      <a:lnTo>
                        <a:pt x="3001" y="4598"/>
                      </a:lnTo>
                      <a:cubicBezTo>
                        <a:pt x="3374" y="4467"/>
                        <a:pt x="3542" y="3927"/>
                        <a:pt x="3337" y="3517"/>
                      </a:cubicBezTo>
                      <a:lnTo>
                        <a:pt x="1827" y="367"/>
                      </a:lnTo>
                      <a:cubicBezTo>
                        <a:pt x="1747" y="142"/>
                        <a:pt x="1529" y="1"/>
                        <a:pt x="129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5"/>
          <p:cNvSpPr txBox="1">
            <a:spLocks noGrp="1"/>
          </p:cNvSpPr>
          <p:nvPr>
            <p:ph type="subTitle" idx="1"/>
          </p:nvPr>
        </p:nvSpPr>
        <p:spPr>
          <a:xfrm>
            <a:off x="1354425" y="1608175"/>
            <a:ext cx="2518500" cy="882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acifico"/>
              <a:buNone/>
              <a:defRPr sz="3600">
                <a:solidFill>
                  <a:schemeClr val="dk1"/>
                </a:solidFill>
                <a:latin typeface="Pacifico"/>
                <a:ea typeface="B Titr" panose="00000700000000000000" pitchFamily="2" charset="-78"/>
                <a:cs typeface="B Titr" panose="00000700000000000000" pitchFamily="2" charset="-78"/>
                <a:sym typeface="Pacific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acifico"/>
              <a:buNone/>
              <a:defRPr sz="3600">
                <a:solidFill>
                  <a:schemeClr val="dk1"/>
                </a:solidFill>
                <a:latin typeface="Pacifico"/>
                <a:ea typeface="Pacifico"/>
                <a:cs typeface="Pacifico"/>
                <a:sym typeface="Pacific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acifico"/>
              <a:buNone/>
              <a:defRPr sz="3600">
                <a:solidFill>
                  <a:schemeClr val="dk1"/>
                </a:solidFill>
                <a:latin typeface="Pacifico"/>
                <a:ea typeface="Pacifico"/>
                <a:cs typeface="Pacifico"/>
                <a:sym typeface="Pacific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acifico"/>
              <a:buNone/>
              <a:defRPr sz="3600">
                <a:solidFill>
                  <a:schemeClr val="dk1"/>
                </a:solidFill>
                <a:latin typeface="Pacifico"/>
                <a:ea typeface="Pacifico"/>
                <a:cs typeface="Pacifico"/>
                <a:sym typeface="Pacific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acifico"/>
              <a:buNone/>
              <a:defRPr sz="3600">
                <a:solidFill>
                  <a:schemeClr val="dk1"/>
                </a:solidFill>
                <a:latin typeface="Pacifico"/>
                <a:ea typeface="Pacifico"/>
                <a:cs typeface="Pacifico"/>
                <a:sym typeface="Pacific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acifico"/>
              <a:buNone/>
              <a:defRPr sz="3600">
                <a:solidFill>
                  <a:schemeClr val="dk1"/>
                </a:solidFill>
                <a:latin typeface="Pacifico"/>
                <a:ea typeface="Pacifico"/>
                <a:cs typeface="Pacifico"/>
                <a:sym typeface="Pacific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acifico"/>
              <a:buNone/>
              <a:defRPr sz="3600">
                <a:solidFill>
                  <a:schemeClr val="dk1"/>
                </a:solidFill>
                <a:latin typeface="Pacifico"/>
                <a:ea typeface="Pacifico"/>
                <a:cs typeface="Pacifico"/>
                <a:sym typeface="Pacific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acifico"/>
              <a:buNone/>
              <a:defRPr sz="3600">
                <a:solidFill>
                  <a:schemeClr val="dk1"/>
                </a:solidFill>
                <a:latin typeface="Pacifico"/>
                <a:ea typeface="Pacifico"/>
                <a:cs typeface="Pacifico"/>
                <a:sym typeface="Pacific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acifico"/>
              <a:buNone/>
              <a:defRPr sz="3600">
                <a:solidFill>
                  <a:schemeClr val="dk1"/>
                </a:solidFill>
                <a:latin typeface="Pacifico"/>
                <a:ea typeface="Pacifico"/>
                <a:cs typeface="Pacifico"/>
                <a:sym typeface="Pacifico"/>
              </a:defRPr>
            </a:lvl9pPr>
          </a:lstStyle>
          <a:p>
            <a:endParaRPr dirty="0"/>
          </a:p>
        </p:txBody>
      </p:sp>
      <p:sp>
        <p:nvSpPr>
          <p:cNvPr id="82" name="Google Shape;82;p5"/>
          <p:cNvSpPr txBox="1">
            <a:spLocks noGrp="1"/>
          </p:cNvSpPr>
          <p:nvPr>
            <p:ph type="subTitle" idx="2"/>
          </p:nvPr>
        </p:nvSpPr>
        <p:spPr>
          <a:xfrm>
            <a:off x="1354413" y="2490150"/>
            <a:ext cx="2518500" cy="1045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latin typeface="Vazir Light FD" pitchFamily="2" charset="-78"/>
                <a:cs typeface="Vazir Light FD" pitchFamily="2" charset="-78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 dirty="0"/>
          </a:p>
        </p:txBody>
      </p:sp>
      <p:sp>
        <p:nvSpPr>
          <p:cNvPr id="83" name="Google Shape;83;p5"/>
          <p:cNvSpPr txBox="1">
            <a:spLocks noGrp="1"/>
          </p:cNvSpPr>
          <p:nvPr>
            <p:ph type="subTitle" idx="3"/>
          </p:nvPr>
        </p:nvSpPr>
        <p:spPr>
          <a:xfrm>
            <a:off x="5271100" y="1608175"/>
            <a:ext cx="2518500" cy="882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acifico"/>
              <a:buNone/>
              <a:defRPr sz="3600">
                <a:solidFill>
                  <a:schemeClr val="dk1"/>
                </a:solidFill>
                <a:latin typeface="Pacifico"/>
                <a:ea typeface="B Titr" panose="00000700000000000000" pitchFamily="2" charset="-78"/>
                <a:cs typeface="B Titr" panose="00000700000000000000" pitchFamily="2" charset="-78"/>
                <a:sym typeface="Pacific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acifico"/>
              <a:buNone/>
              <a:defRPr sz="3600">
                <a:solidFill>
                  <a:schemeClr val="dk1"/>
                </a:solidFill>
                <a:latin typeface="Pacifico"/>
                <a:ea typeface="Pacifico"/>
                <a:cs typeface="Pacifico"/>
                <a:sym typeface="Pacific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acifico"/>
              <a:buNone/>
              <a:defRPr sz="3600">
                <a:solidFill>
                  <a:schemeClr val="dk1"/>
                </a:solidFill>
                <a:latin typeface="Pacifico"/>
                <a:ea typeface="Pacifico"/>
                <a:cs typeface="Pacifico"/>
                <a:sym typeface="Pacific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acifico"/>
              <a:buNone/>
              <a:defRPr sz="3600">
                <a:solidFill>
                  <a:schemeClr val="dk1"/>
                </a:solidFill>
                <a:latin typeface="Pacifico"/>
                <a:ea typeface="Pacifico"/>
                <a:cs typeface="Pacifico"/>
                <a:sym typeface="Pacific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acifico"/>
              <a:buNone/>
              <a:defRPr sz="3600">
                <a:solidFill>
                  <a:schemeClr val="dk1"/>
                </a:solidFill>
                <a:latin typeface="Pacifico"/>
                <a:ea typeface="Pacifico"/>
                <a:cs typeface="Pacifico"/>
                <a:sym typeface="Pacific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acifico"/>
              <a:buNone/>
              <a:defRPr sz="3600">
                <a:solidFill>
                  <a:schemeClr val="dk1"/>
                </a:solidFill>
                <a:latin typeface="Pacifico"/>
                <a:ea typeface="Pacifico"/>
                <a:cs typeface="Pacifico"/>
                <a:sym typeface="Pacific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acifico"/>
              <a:buNone/>
              <a:defRPr sz="3600">
                <a:solidFill>
                  <a:schemeClr val="dk1"/>
                </a:solidFill>
                <a:latin typeface="Pacifico"/>
                <a:ea typeface="Pacifico"/>
                <a:cs typeface="Pacifico"/>
                <a:sym typeface="Pacific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acifico"/>
              <a:buNone/>
              <a:defRPr sz="3600">
                <a:solidFill>
                  <a:schemeClr val="dk1"/>
                </a:solidFill>
                <a:latin typeface="Pacifico"/>
                <a:ea typeface="Pacifico"/>
                <a:cs typeface="Pacifico"/>
                <a:sym typeface="Pacific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acifico"/>
              <a:buNone/>
              <a:defRPr sz="3600">
                <a:solidFill>
                  <a:schemeClr val="dk1"/>
                </a:solidFill>
                <a:latin typeface="Pacifico"/>
                <a:ea typeface="Pacifico"/>
                <a:cs typeface="Pacifico"/>
                <a:sym typeface="Pacifico"/>
              </a:defRPr>
            </a:lvl9pPr>
          </a:lstStyle>
          <a:p>
            <a:endParaRPr dirty="0"/>
          </a:p>
        </p:txBody>
      </p:sp>
      <p:sp>
        <p:nvSpPr>
          <p:cNvPr id="84" name="Google Shape;84;p5"/>
          <p:cNvSpPr txBox="1">
            <a:spLocks noGrp="1"/>
          </p:cNvSpPr>
          <p:nvPr>
            <p:ph type="subTitle" idx="4"/>
          </p:nvPr>
        </p:nvSpPr>
        <p:spPr>
          <a:xfrm>
            <a:off x="5271088" y="2490150"/>
            <a:ext cx="2518500" cy="1045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latin typeface="Vazir Light FD" pitchFamily="2" charset="-78"/>
                <a:cs typeface="Vazir Light FD" pitchFamily="2" charset="-78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 dirty="0"/>
          </a:p>
        </p:txBody>
      </p:sp>
      <p:grpSp>
        <p:nvGrpSpPr>
          <p:cNvPr id="85" name="Google Shape;85;p5"/>
          <p:cNvGrpSpPr/>
          <p:nvPr/>
        </p:nvGrpSpPr>
        <p:grpSpPr>
          <a:xfrm>
            <a:off x="-1753067" y="4012538"/>
            <a:ext cx="3424362" cy="2579218"/>
            <a:chOff x="-1753067" y="4012538"/>
            <a:chExt cx="3424362" cy="2579218"/>
          </a:xfrm>
        </p:grpSpPr>
        <p:sp>
          <p:nvSpPr>
            <p:cNvPr id="86" name="Google Shape;86;p5"/>
            <p:cNvSpPr/>
            <p:nvPr/>
          </p:nvSpPr>
          <p:spPr>
            <a:xfrm>
              <a:off x="-1753067" y="4012538"/>
              <a:ext cx="2543879" cy="2045436"/>
            </a:xfrm>
            <a:custGeom>
              <a:avLst/>
              <a:gdLst/>
              <a:ahLst/>
              <a:cxnLst/>
              <a:rect l="l" t="t" r="r" b="b"/>
              <a:pathLst>
                <a:path w="75784" h="60935" extrusionOk="0">
                  <a:moveTo>
                    <a:pt x="15683" y="1"/>
                  </a:moveTo>
                  <a:cubicBezTo>
                    <a:pt x="12063" y="1"/>
                    <a:pt x="8783" y="1433"/>
                    <a:pt x="6021" y="3864"/>
                  </a:cubicBezTo>
                  <a:cubicBezTo>
                    <a:pt x="1" y="9176"/>
                    <a:pt x="2163" y="20061"/>
                    <a:pt x="11016" y="28001"/>
                  </a:cubicBezTo>
                  <a:lnTo>
                    <a:pt x="11221" y="28187"/>
                  </a:lnTo>
                  <a:cubicBezTo>
                    <a:pt x="12563" y="29361"/>
                    <a:pt x="13457" y="30852"/>
                    <a:pt x="13625" y="32250"/>
                  </a:cubicBezTo>
                  <a:cubicBezTo>
                    <a:pt x="14538" y="39687"/>
                    <a:pt x="19776" y="48111"/>
                    <a:pt x="28573" y="54355"/>
                  </a:cubicBezTo>
                  <a:cubicBezTo>
                    <a:pt x="34239" y="58381"/>
                    <a:pt x="41359" y="60692"/>
                    <a:pt x="47565" y="60935"/>
                  </a:cubicBezTo>
                  <a:lnTo>
                    <a:pt x="75783" y="23621"/>
                  </a:lnTo>
                  <a:cubicBezTo>
                    <a:pt x="74386" y="18998"/>
                    <a:pt x="71254" y="14190"/>
                    <a:pt x="66595" y="10127"/>
                  </a:cubicBezTo>
                  <a:cubicBezTo>
                    <a:pt x="60385" y="4702"/>
                    <a:pt x="52912" y="1803"/>
                    <a:pt x="46548" y="1803"/>
                  </a:cubicBezTo>
                  <a:cubicBezTo>
                    <a:pt x="42482" y="1803"/>
                    <a:pt x="38869" y="2986"/>
                    <a:pt x="36326" y="5448"/>
                  </a:cubicBezTo>
                  <a:cubicBezTo>
                    <a:pt x="36010" y="5747"/>
                    <a:pt x="35711" y="6082"/>
                    <a:pt x="35432" y="6418"/>
                  </a:cubicBezTo>
                  <a:cubicBezTo>
                    <a:pt x="34855" y="7124"/>
                    <a:pt x="33946" y="7470"/>
                    <a:pt x="32904" y="7470"/>
                  </a:cubicBezTo>
                  <a:cubicBezTo>
                    <a:pt x="31556" y="7470"/>
                    <a:pt x="29985" y="6891"/>
                    <a:pt x="28629" y="5765"/>
                  </a:cubicBezTo>
                  <a:lnTo>
                    <a:pt x="28442" y="5616"/>
                  </a:lnTo>
                  <a:cubicBezTo>
                    <a:pt x="23942" y="1688"/>
                    <a:pt x="19612" y="1"/>
                    <a:pt x="156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7" name="Google Shape;87;p5"/>
            <p:cNvGrpSpPr/>
            <p:nvPr/>
          </p:nvGrpSpPr>
          <p:grpSpPr>
            <a:xfrm>
              <a:off x="-917632" y="4620203"/>
              <a:ext cx="2588927" cy="1971554"/>
              <a:chOff x="-765482" y="4620203"/>
              <a:chExt cx="2588927" cy="1971554"/>
            </a:xfrm>
          </p:grpSpPr>
          <p:sp>
            <p:nvSpPr>
              <p:cNvPr id="88" name="Google Shape;88;p5"/>
              <p:cNvSpPr/>
              <p:nvPr/>
            </p:nvSpPr>
            <p:spPr>
              <a:xfrm>
                <a:off x="-765482" y="4620203"/>
                <a:ext cx="2588927" cy="1971554"/>
              </a:xfrm>
              <a:custGeom>
                <a:avLst/>
                <a:gdLst/>
                <a:ahLst/>
                <a:cxnLst/>
                <a:rect l="l" t="t" r="r" b="b"/>
                <a:pathLst>
                  <a:path w="77126" h="58734" extrusionOk="0">
                    <a:moveTo>
                      <a:pt x="48466" y="1"/>
                    </a:moveTo>
                    <a:cubicBezTo>
                      <a:pt x="42896" y="1"/>
                      <a:pt x="38070" y="1823"/>
                      <a:pt x="35320" y="5462"/>
                    </a:cubicBezTo>
                    <a:cubicBezTo>
                      <a:pt x="35059" y="5816"/>
                      <a:pt x="34798" y="6170"/>
                      <a:pt x="34593" y="6562"/>
                    </a:cubicBezTo>
                    <a:cubicBezTo>
                      <a:pt x="34014" y="7547"/>
                      <a:pt x="32837" y="8056"/>
                      <a:pt x="31449" y="8056"/>
                    </a:cubicBezTo>
                    <a:cubicBezTo>
                      <a:pt x="30289" y="8056"/>
                      <a:pt x="28982" y="7701"/>
                      <a:pt x="27752" y="6972"/>
                    </a:cubicBezTo>
                    <a:cubicBezTo>
                      <a:pt x="27678" y="6916"/>
                      <a:pt x="27603" y="6878"/>
                      <a:pt x="27566" y="6841"/>
                    </a:cubicBezTo>
                    <a:cubicBezTo>
                      <a:pt x="23433" y="4244"/>
                      <a:pt x="19647" y="3104"/>
                      <a:pt x="16282" y="3104"/>
                    </a:cubicBezTo>
                    <a:cubicBezTo>
                      <a:pt x="11727" y="3104"/>
                      <a:pt x="7945" y="5195"/>
                      <a:pt x="5126" y="8593"/>
                    </a:cubicBezTo>
                    <a:cubicBezTo>
                      <a:pt x="0" y="14762"/>
                      <a:pt x="3840" y="25200"/>
                      <a:pt x="13792" y="31649"/>
                    </a:cubicBezTo>
                    <a:lnTo>
                      <a:pt x="14035" y="31816"/>
                    </a:lnTo>
                    <a:cubicBezTo>
                      <a:pt x="15563" y="32767"/>
                      <a:pt x="16663" y="34109"/>
                      <a:pt x="17054" y="35469"/>
                    </a:cubicBezTo>
                    <a:cubicBezTo>
                      <a:pt x="19104" y="42664"/>
                      <a:pt x="25572" y="50175"/>
                      <a:pt x="35226" y="54984"/>
                    </a:cubicBezTo>
                    <a:cubicBezTo>
                      <a:pt x="40263" y="57487"/>
                      <a:pt x="46067" y="58733"/>
                      <a:pt x="51367" y="58733"/>
                    </a:cubicBezTo>
                    <a:cubicBezTo>
                      <a:pt x="52619" y="58733"/>
                      <a:pt x="53842" y="58664"/>
                      <a:pt x="55020" y="58525"/>
                    </a:cubicBezTo>
                    <a:lnTo>
                      <a:pt x="77125" y="17297"/>
                    </a:lnTo>
                    <a:cubicBezTo>
                      <a:pt x="75019" y="12954"/>
                      <a:pt x="71179" y="8686"/>
                      <a:pt x="65942" y="5387"/>
                    </a:cubicBezTo>
                    <a:cubicBezTo>
                      <a:pt x="60252" y="1795"/>
                      <a:pt x="53992" y="1"/>
                      <a:pt x="4846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5"/>
              <p:cNvSpPr/>
              <p:nvPr/>
            </p:nvSpPr>
            <p:spPr>
              <a:xfrm>
                <a:off x="1288964" y="4808006"/>
                <a:ext cx="41298" cy="55177"/>
              </a:xfrm>
              <a:custGeom>
                <a:avLst/>
                <a:gdLst/>
                <a:ahLst/>
                <a:cxnLst/>
                <a:rect l="l" t="t" r="r" b="b"/>
                <a:pathLst>
                  <a:path w="970" h="1296" extrusionOk="0">
                    <a:moveTo>
                      <a:pt x="596" y="0"/>
                    </a:moveTo>
                    <a:cubicBezTo>
                      <a:pt x="536" y="0"/>
                      <a:pt x="482" y="37"/>
                      <a:pt x="467" y="98"/>
                    </a:cubicBezTo>
                    <a:lnTo>
                      <a:pt x="56" y="937"/>
                    </a:lnTo>
                    <a:cubicBezTo>
                      <a:pt x="1" y="1049"/>
                      <a:pt x="38" y="1179"/>
                      <a:pt x="150" y="1235"/>
                    </a:cubicBezTo>
                    <a:lnTo>
                      <a:pt x="280" y="1291"/>
                    </a:lnTo>
                    <a:cubicBezTo>
                      <a:pt x="293" y="1294"/>
                      <a:pt x="306" y="1296"/>
                      <a:pt x="318" y="1296"/>
                    </a:cubicBezTo>
                    <a:cubicBezTo>
                      <a:pt x="379" y="1296"/>
                      <a:pt x="436" y="1260"/>
                      <a:pt x="467" y="1198"/>
                    </a:cubicBezTo>
                    <a:lnTo>
                      <a:pt x="895" y="341"/>
                    </a:lnTo>
                    <a:cubicBezTo>
                      <a:pt x="970" y="229"/>
                      <a:pt x="914" y="98"/>
                      <a:pt x="802" y="42"/>
                    </a:cubicBezTo>
                    <a:lnTo>
                      <a:pt x="634" y="5"/>
                    </a:lnTo>
                    <a:cubicBezTo>
                      <a:pt x="621" y="2"/>
                      <a:pt x="609" y="0"/>
                      <a:pt x="59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5"/>
              <p:cNvSpPr/>
              <p:nvPr/>
            </p:nvSpPr>
            <p:spPr>
              <a:xfrm>
                <a:off x="467708" y="4966720"/>
                <a:ext cx="41298" cy="55177"/>
              </a:xfrm>
              <a:custGeom>
                <a:avLst/>
                <a:gdLst/>
                <a:ahLst/>
                <a:cxnLst/>
                <a:rect l="l" t="t" r="r" b="b"/>
                <a:pathLst>
                  <a:path w="970" h="1296" extrusionOk="0">
                    <a:moveTo>
                      <a:pt x="614" y="0"/>
                    </a:moveTo>
                    <a:cubicBezTo>
                      <a:pt x="553" y="0"/>
                      <a:pt x="497" y="36"/>
                      <a:pt x="466" y="98"/>
                    </a:cubicBezTo>
                    <a:lnTo>
                      <a:pt x="56" y="937"/>
                    </a:lnTo>
                    <a:cubicBezTo>
                      <a:pt x="0" y="1049"/>
                      <a:pt x="56" y="1179"/>
                      <a:pt x="149" y="1235"/>
                    </a:cubicBezTo>
                    <a:lnTo>
                      <a:pt x="280" y="1291"/>
                    </a:lnTo>
                    <a:cubicBezTo>
                      <a:pt x="292" y="1294"/>
                      <a:pt x="305" y="1296"/>
                      <a:pt x="318" y="1296"/>
                    </a:cubicBezTo>
                    <a:cubicBezTo>
                      <a:pt x="379" y="1296"/>
                      <a:pt x="435" y="1259"/>
                      <a:pt x="466" y="1198"/>
                    </a:cubicBezTo>
                    <a:lnTo>
                      <a:pt x="895" y="340"/>
                    </a:lnTo>
                    <a:cubicBezTo>
                      <a:pt x="969" y="229"/>
                      <a:pt x="913" y="98"/>
                      <a:pt x="801" y="42"/>
                    </a:cubicBezTo>
                    <a:lnTo>
                      <a:pt x="652" y="5"/>
                    </a:lnTo>
                    <a:cubicBezTo>
                      <a:pt x="640" y="2"/>
                      <a:pt x="627" y="0"/>
                      <a:pt x="61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5"/>
              <p:cNvSpPr/>
              <p:nvPr/>
            </p:nvSpPr>
            <p:spPr>
              <a:xfrm>
                <a:off x="1072346" y="5044161"/>
                <a:ext cx="40489" cy="55518"/>
              </a:xfrm>
              <a:custGeom>
                <a:avLst/>
                <a:gdLst/>
                <a:ahLst/>
                <a:cxnLst/>
                <a:rect l="l" t="t" r="r" b="b"/>
                <a:pathLst>
                  <a:path w="951" h="1304" extrusionOk="0">
                    <a:moveTo>
                      <a:pt x="586" y="1"/>
                    </a:moveTo>
                    <a:cubicBezTo>
                      <a:pt x="529" y="1"/>
                      <a:pt x="481" y="47"/>
                      <a:pt x="466" y="106"/>
                    </a:cubicBezTo>
                    <a:lnTo>
                      <a:pt x="56" y="944"/>
                    </a:lnTo>
                    <a:cubicBezTo>
                      <a:pt x="0" y="1056"/>
                      <a:pt x="38" y="1187"/>
                      <a:pt x="149" y="1243"/>
                    </a:cubicBezTo>
                    <a:lnTo>
                      <a:pt x="280" y="1298"/>
                    </a:lnTo>
                    <a:cubicBezTo>
                      <a:pt x="293" y="1302"/>
                      <a:pt x="305" y="1303"/>
                      <a:pt x="318" y="1303"/>
                    </a:cubicBezTo>
                    <a:cubicBezTo>
                      <a:pt x="379" y="1303"/>
                      <a:pt x="435" y="1267"/>
                      <a:pt x="466" y="1205"/>
                    </a:cubicBezTo>
                    <a:lnTo>
                      <a:pt x="895" y="348"/>
                    </a:lnTo>
                    <a:cubicBezTo>
                      <a:pt x="951" y="236"/>
                      <a:pt x="914" y="106"/>
                      <a:pt x="802" y="50"/>
                    </a:cubicBezTo>
                    <a:lnTo>
                      <a:pt x="634" y="12"/>
                    </a:lnTo>
                    <a:cubicBezTo>
                      <a:pt x="618" y="4"/>
                      <a:pt x="601" y="1"/>
                      <a:pt x="58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5"/>
              <p:cNvSpPr/>
              <p:nvPr/>
            </p:nvSpPr>
            <p:spPr>
              <a:xfrm>
                <a:off x="861263" y="4788167"/>
                <a:ext cx="40531" cy="55220"/>
              </a:xfrm>
              <a:custGeom>
                <a:avLst/>
                <a:gdLst/>
                <a:ahLst/>
                <a:cxnLst/>
                <a:rect l="l" t="t" r="r" b="b"/>
                <a:pathLst>
                  <a:path w="952" h="1297" extrusionOk="0">
                    <a:moveTo>
                      <a:pt x="607" y="0"/>
                    </a:moveTo>
                    <a:cubicBezTo>
                      <a:pt x="535" y="0"/>
                      <a:pt x="479" y="37"/>
                      <a:pt x="448" y="98"/>
                    </a:cubicBezTo>
                    <a:lnTo>
                      <a:pt x="56" y="956"/>
                    </a:lnTo>
                    <a:cubicBezTo>
                      <a:pt x="1" y="1049"/>
                      <a:pt x="38" y="1179"/>
                      <a:pt x="150" y="1235"/>
                    </a:cubicBezTo>
                    <a:lnTo>
                      <a:pt x="280" y="1291"/>
                    </a:lnTo>
                    <a:cubicBezTo>
                      <a:pt x="293" y="1295"/>
                      <a:pt x="307" y="1296"/>
                      <a:pt x="320" y="1296"/>
                    </a:cubicBezTo>
                    <a:cubicBezTo>
                      <a:pt x="380" y="1296"/>
                      <a:pt x="436" y="1263"/>
                      <a:pt x="467" y="1217"/>
                    </a:cubicBezTo>
                    <a:lnTo>
                      <a:pt x="895" y="359"/>
                    </a:lnTo>
                    <a:cubicBezTo>
                      <a:pt x="951" y="229"/>
                      <a:pt x="914" y="98"/>
                      <a:pt x="802" y="43"/>
                    </a:cubicBezTo>
                    <a:lnTo>
                      <a:pt x="653" y="5"/>
                    </a:lnTo>
                    <a:cubicBezTo>
                      <a:pt x="637" y="2"/>
                      <a:pt x="621" y="0"/>
                      <a:pt x="60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5"/>
              <p:cNvSpPr/>
              <p:nvPr/>
            </p:nvSpPr>
            <p:spPr>
              <a:xfrm>
                <a:off x="1014403" y="4865182"/>
                <a:ext cx="51643" cy="70504"/>
              </a:xfrm>
              <a:custGeom>
                <a:avLst/>
                <a:gdLst/>
                <a:ahLst/>
                <a:cxnLst/>
                <a:rect l="l" t="t" r="r" b="b"/>
                <a:pathLst>
                  <a:path w="1213" h="1656" extrusionOk="0">
                    <a:moveTo>
                      <a:pt x="766" y="1"/>
                    </a:moveTo>
                    <a:cubicBezTo>
                      <a:pt x="686" y="1"/>
                      <a:pt x="611" y="53"/>
                      <a:pt x="579" y="135"/>
                    </a:cubicBezTo>
                    <a:lnTo>
                      <a:pt x="75" y="1216"/>
                    </a:lnTo>
                    <a:cubicBezTo>
                      <a:pt x="1" y="1346"/>
                      <a:pt x="57" y="1514"/>
                      <a:pt x="187" y="1588"/>
                    </a:cubicBezTo>
                    <a:lnTo>
                      <a:pt x="355" y="1644"/>
                    </a:lnTo>
                    <a:cubicBezTo>
                      <a:pt x="375" y="1652"/>
                      <a:pt x="395" y="1656"/>
                      <a:pt x="414" y="1656"/>
                    </a:cubicBezTo>
                    <a:cubicBezTo>
                      <a:pt x="485" y="1656"/>
                      <a:pt x="549" y="1606"/>
                      <a:pt x="579" y="1532"/>
                    </a:cubicBezTo>
                    <a:lnTo>
                      <a:pt x="1138" y="451"/>
                    </a:lnTo>
                    <a:cubicBezTo>
                      <a:pt x="1212" y="302"/>
                      <a:pt x="1156" y="135"/>
                      <a:pt x="1007" y="60"/>
                    </a:cubicBezTo>
                    <a:lnTo>
                      <a:pt x="802" y="4"/>
                    </a:lnTo>
                    <a:cubicBezTo>
                      <a:pt x="790" y="2"/>
                      <a:pt x="778" y="1"/>
                      <a:pt x="76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5"/>
              <p:cNvSpPr/>
              <p:nvPr/>
            </p:nvSpPr>
            <p:spPr>
              <a:xfrm>
                <a:off x="617654" y="4754832"/>
                <a:ext cx="52410" cy="69908"/>
              </a:xfrm>
              <a:custGeom>
                <a:avLst/>
                <a:gdLst/>
                <a:ahLst/>
                <a:cxnLst/>
                <a:rect l="l" t="t" r="r" b="b"/>
                <a:pathLst>
                  <a:path w="1231" h="1642" extrusionOk="0">
                    <a:moveTo>
                      <a:pt x="774" y="1"/>
                    </a:moveTo>
                    <a:cubicBezTo>
                      <a:pt x="698" y="1"/>
                      <a:pt x="628" y="40"/>
                      <a:pt x="597" y="117"/>
                    </a:cubicBezTo>
                    <a:lnTo>
                      <a:pt x="75" y="1198"/>
                    </a:lnTo>
                    <a:cubicBezTo>
                      <a:pt x="1" y="1329"/>
                      <a:pt x="57" y="1496"/>
                      <a:pt x="187" y="1571"/>
                    </a:cubicBezTo>
                    <a:lnTo>
                      <a:pt x="355" y="1627"/>
                    </a:lnTo>
                    <a:cubicBezTo>
                      <a:pt x="379" y="1637"/>
                      <a:pt x="404" y="1641"/>
                      <a:pt x="429" y="1641"/>
                    </a:cubicBezTo>
                    <a:cubicBezTo>
                      <a:pt x="501" y="1641"/>
                      <a:pt x="569" y="1603"/>
                      <a:pt x="597" y="1534"/>
                    </a:cubicBezTo>
                    <a:lnTo>
                      <a:pt x="1138" y="453"/>
                    </a:lnTo>
                    <a:cubicBezTo>
                      <a:pt x="1231" y="304"/>
                      <a:pt x="1156" y="117"/>
                      <a:pt x="1007" y="61"/>
                    </a:cubicBezTo>
                    <a:lnTo>
                      <a:pt x="821" y="5"/>
                    </a:lnTo>
                    <a:cubicBezTo>
                      <a:pt x="805" y="2"/>
                      <a:pt x="790" y="1"/>
                      <a:pt x="77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5"/>
              <p:cNvSpPr/>
              <p:nvPr/>
            </p:nvSpPr>
            <p:spPr>
              <a:xfrm>
                <a:off x="1453215" y="4942155"/>
                <a:ext cx="51643" cy="70206"/>
              </a:xfrm>
              <a:custGeom>
                <a:avLst/>
                <a:gdLst/>
                <a:ahLst/>
                <a:cxnLst/>
                <a:rect l="l" t="t" r="r" b="b"/>
                <a:pathLst>
                  <a:path w="1213" h="1649" extrusionOk="0">
                    <a:moveTo>
                      <a:pt x="766" y="0"/>
                    </a:moveTo>
                    <a:cubicBezTo>
                      <a:pt x="686" y="0"/>
                      <a:pt x="611" y="53"/>
                      <a:pt x="578" y="135"/>
                    </a:cubicBezTo>
                    <a:lnTo>
                      <a:pt x="75" y="1216"/>
                    </a:lnTo>
                    <a:cubicBezTo>
                      <a:pt x="1" y="1346"/>
                      <a:pt x="38" y="1514"/>
                      <a:pt x="187" y="1588"/>
                    </a:cubicBezTo>
                    <a:lnTo>
                      <a:pt x="355" y="1644"/>
                    </a:lnTo>
                    <a:cubicBezTo>
                      <a:pt x="370" y="1647"/>
                      <a:pt x="386" y="1649"/>
                      <a:pt x="401" y="1649"/>
                    </a:cubicBezTo>
                    <a:cubicBezTo>
                      <a:pt x="477" y="1649"/>
                      <a:pt x="547" y="1610"/>
                      <a:pt x="578" y="1532"/>
                    </a:cubicBezTo>
                    <a:lnTo>
                      <a:pt x="1138" y="451"/>
                    </a:lnTo>
                    <a:cubicBezTo>
                      <a:pt x="1212" y="302"/>
                      <a:pt x="1156" y="135"/>
                      <a:pt x="1007" y="60"/>
                    </a:cubicBezTo>
                    <a:lnTo>
                      <a:pt x="802" y="4"/>
                    </a:lnTo>
                    <a:cubicBezTo>
                      <a:pt x="790" y="2"/>
                      <a:pt x="778" y="0"/>
                      <a:pt x="76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5"/>
              <p:cNvSpPr/>
              <p:nvPr/>
            </p:nvSpPr>
            <p:spPr>
              <a:xfrm>
                <a:off x="704931" y="4998437"/>
                <a:ext cx="52410" cy="69780"/>
              </a:xfrm>
              <a:custGeom>
                <a:avLst/>
                <a:gdLst/>
                <a:ahLst/>
                <a:cxnLst/>
                <a:rect l="l" t="t" r="r" b="b"/>
                <a:pathLst>
                  <a:path w="1231" h="1639" extrusionOk="0">
                    <a:moveTo>
                      <a:pt x="775" y="1"/>
                    </a:moveTo>
                    <a:cubicBezTo>
                      <a:pt x="698" y="1"/>
                      <a:pt x="628" y="40"/>
                      <a:pt x="597" y="117"/>
                    </a:cubicBezTo>
                    <a:lnTo>
                      <a:pt x="75" y="1198"/>
                    </a:lnTo>
                    <a:cubicBezTo>
                      <a:pt x="1" y="1329"/>
                      <a:pt x="57" y="1496"/>
                      <a:pt x="206" y="1571"/>
                    </a:cubicBezTo>
                    <a:lnTo>
                      <a:pt x="355" y="1627"/>
                    </a:lnTo>
                    <a:cubicBezTo>
                      <a:pt x="375" y="1635"/>
                      <a:pt x="397" y="1639"/>
                      <a:pt x="418" y="1639"/>
                    </a:cubicBezTo>
                    <a:cubicBezTo>
                      <a:pt x="494" y="1639"/>
                      <a:pt x="568" y="1592"/>
                      <a:pt x="597" y="1534"/>
                    </a:cubicBezTo>
                    <a:lnTo>
                      <a:pt x="1138" y="434"/>
                    </a:lnTo>
                    <a:cubicBezTo>
                      <a:pt x="1231" y="304"/>
                      <a:pt x="1156" y="117"/>
                      <a:pt x="1007" y="61"/>
                    </a:cubicBezTo>
                    <a:lnTo>
                      <a:pt x="821" y="5"/>
                    </a:lnTo>
                    <a:cubicBezTo>
                      <a:pt x="805" y="2"/>
                      <a:pt x="790" y="1"/>
                      <a:pt x="77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5"/>
              <p:cNvSpPr/>
              <p:nvPr/>
            </p:nvSpPr>
            <p:spPr>
              <a:xfrm>
                <a:off x="1291348" y="5063489"/>
                <a:ext cx="41298" cy="55220"/>
              </a:xfrm>
              <a:custGeom>
                <a:avLst/>
                <a:gdLst/>
                <a:ahLst/>
                <a:cxnLst/>
                <a:rect l="l" t="t" r="r" b="b"/>
                <a:pathLst>
                  <a:path w="970" h="1297" extrusionOk="0">
                    <a:moveTo>
                      <a:pt x="615" y="1"/>
                    </a:moveTo>
                    <a:cubicBezTo>
                      <a:pt x="554" y="1"/>
                      <a:pt x="497" y="37"/>
                      <a:pt x="466" y="99"/>
                    </a:cubicBezTo>
                    <a:lnTo>
                      <a:pt x="56" y="938"/>
                    </a:lnTo>
                    <a:cubicBezTo>
                      <a:pt x="0" y="1049"/>
                      <a:pt x="56" y="1180"/>
                      <a:pt x="150" y="1236"/>
                    </a:cubicBezTo>
                    <a:lnTo>
                      <a:pt x="280" y="1292"/>
                    </a:lnTo>
                    <a:cubicBezTo>
                      <a:pt x="293" y="1295"/>
                      <a:pt x="306" y="1297"/>
                      <a:pt x="320" y="1297"/>
                    </a:cubicBezTo>
                    <a:cubicBezTo>
                      <a:pt x="384" y="1297"/>
                      <a:pt x="451" y="1260"/>
                      <a:pt x="466" y="1199"/>
                    </a:cubicBezTo>
                    <a:lnTo>
                      <a:pt x="914" y="341"/>
                    </a:lnTo>
                    <a:cubicBezTo>
                      <a:pt x="970" y="229"/>
                      <a:pt x="932" y="99"/>
                      <a:pt x="802" y="43"/>
                    </a:cubicBezTo>
                    <a:lnTo>
                      <a:pt x="653" y="6"/>
                    </a:lnTo>
                    <a:cubicBezTo>
                      <a:pt x="640" y="3"/>
                      <a:pt x="627" y="1"/>
                      <a:pt x="6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8" name="Google Shape;98;p5"/>
          <p:cNvGrpSpPr/>
          <p:nvPr/>
        </p:nvGrpSpPr>
        <p:grpSpPr>
          <a:xfrm>
            <a:off x="6772829" y="-1787795"/>
            <a:ext cx="3241411" cy="3184444"/>
            <a:chOff x="6772829" y="-1787795"/>
            <a:chExt cx="3241411" cy="3184444"/>
          </a:xfrm>
        </p:grpSpPr>
        <p:sp>
          <p:nvSpPr>
            <p:cNvPr id="99" name="Google Shape;99;p5"/>
            <p:cNvSpPr/>
            <p:nvPr/>
          </p:nvSpPr>
          <p:spPr>
            <a:xfrm rot="3833120" flipH="1">
              <a:off x="6979066" y="-1218265"/>
              <a:ext cx="2543815" cy="2045384"/>
            </a:xfrm>
            <a:custGeom>
              <a:avLst/>
              <a:gdLst/>
              <a:ahLst/>
              <a:cxnLst/>
              <a:rect l="l" t="t" r="r" b="b"/>
              <a:pathLst>
                <a:path w="75784" h="60935" extrusionOk="0">
                  <a:moveTo>
                    <a:pt x="15683" y="1"/>
                  </a:moveTo>
                  <a:cubicBezTo>
                    <a:pt x="12063" y="1"/>
                    <a:pt x="8783" y="1433"/>
                    <a:pt x="6021" y="3864"/>
                  </a:cubicBezTo>
                  <a:cubicBezTo>
                    <a:pt x="1" y="9176"/>
                    <a:pt x="2163" y="20061"/>
                    <a:pt x="11016" y="28001"/>
                  </a:cubicBezTo>
                  <a:lnTo>
                    <a:pt x="11221" y="28187"/>
                  </a:lnTo>
                  <a:cubicBezTo>
                    <a:pt x="12563" y="29361"/>
                    <a:pt x="13457" y="30852"/>
                    <a:pt x="13625" y="32250"/>
                  </a:cubicBezTo>
                  <a:cubicBezTo>
                    <a:pt x="14538" y="39687"/>
                    <a:pt x="19776" y="48111"/>
                    <a:pt x="28573" y="54355"/>
                  </a:cubicBezTo>
                  <a:cubicBezTo>
                    <a:pt x="34239" y="58381"/>
                    <a:pt x="41359" y="60692"/>
                    <a:pt x="47565" y="60935"/>
                  </a:cubicBezTo>
                  <a:lnTo>
                    <a:pt x="75783" y="23621"/>
                  </a:lnTo>
                  <a:cubicBezTo>
                    <a:pt x="74386" y="18998"/>
                    <a:pt x="71254" y="14190"/>
                    <a:pt x="66595" y="10127"/>
                  </a:cubicBezTo>
                  <a:cubicBezTo>
                    <a:pt x="60385" y="4702"/>
                    <a:pt x="52912" y="1803"/>
                    <a:pt x="46548" y="1803"/>
                  </a:cubicBezTo>
                  <a:cubicBezTo>
                    <a:pt x="42482" y="1803"/>
                    <a:pt x="38869" y="2986"/>
                    <a:pt x="36326" y="5448"/>
                  </a:cubicBezTo>
                  <a:cubicBezTo>
                    <a:pt x="36010" y="5747"/>
                    <a:pt x="35711" y="6082"/>
                    <a:pt x="35432" y="6418"/>
                  </a:cubicBezTo>
                  <a:cubicBezTo>
                    <a:pt x="34855" y="7124"/>
                    <a:pt x="33946" y="7470"/>
                    <a:pt x="32904" y="7470"/>
                  </a:cubicBezTo>
                  <a:cubicBezTo>
                    <a:pt x="31556" y="7470"/>
                    <a:pt x="29985" y="6891"/>
                    <a:pt x="28629" y="5765"/>
                  </a:cubicBezTo>
                  <a:lnTo>
                    <a:pt x="28442" y="5616"/>
                  </a:lnTo>
                  <a:cubicBezTo>
                    <a:pt x="23942" y="1688"/>
                    <a:pt x="19612" y="1"/>
                    <a:pt x="156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0" name="Google Shape;100;p5"/>
            <p:cNvGrpSpPr/>
            <p:nvPr/>
          </p:nvGrpSpPr>
          <p:grpSpPr>
            <a:xfrm>
              <a:off x="7663676" y="-909828"/>
              <a:ext cx="2350564" cy="1955844"/>
              <a:chOff x="7130276" y="-986028"/>
              <a:chExt cx="2350564" cy="1955844"/>
            </a:xfrm>
          </p:grpSpPr>
          <p:sp>
            <p:nvSpPr>
              <p:cNvPr id="101" name="Google Shape;101;p5"/>
              <p:cNvSpPr/>
              <p:nvPr/>
            </p:nvSpPr>
            <p:spPr>
              <a:xfrm rot="10800000">
                <a:off x="7130276" y="-986028"/>
                <a:ext cx="2350564" cy="1955844"/>
              </a:xfrm>
              <a:custGeom>
                <a:avLst/>
                <a:gdLst/>
                <a:ahLst/>
                <a:cxnLst/>
                <a:rect l="l" t="t" r="r" b="b"/>
                <a:pathLst>
                  <a:path w="70025" h="58266" extrusionOk="0">
                    <a:moveTo>
                      <a:pt x="18874" y="0"/>
                    </a:moveTo>
                    <a:cubicBezTo>
                      <a:pt x="17710" y="0"/>
                      <a:pt x="16530" y="55"/>
                      <a:pt x="15340" y="169"/>
                    </a:cubicBezTo>
                    <a:cubicBezTo>
                      <a:pt x="9171" y="766"/>
                      <a:pt x="3822" y="2835"/>
                      <a:pt x="1" y="5779"/>
                    </a:cubicBezTo>
                    <a:lnTo>
                      <a:pt x="1212" y="52543"/>
                    </a:lnTo>
                    <a:cubicBezTo>
                      <a:pt x="6394" y="55972"/>
                      <a:pt x="13514" y="58246"/>
                      <a:pt x="20484" y="58265"/>
                    </a:cubicBezTo>
                    <a:cubicBezTo>
                      <a:pt x="20562" y="58265"/>
                      <a:pt x="20641" y="58265"/>
                      <a:pt x="20719" y="58265"/>
                    </a:cubicBezTo>
                    <a:cubicBezTo>
                      <a:pt x="31390" y="58265"/>
                      <a:pt x="40445" y="54478"/>
                      <a:pt x="45497" y="49002"/>
                    </a:cubicBezTo>
                    <a:cubicBezTo>
                      <a:pt x="46447" y="47976"/>
                      <a:pt x="48031" y="47287"/>
                      <a:pt x="49821" y="47100"/>
                    </a:cubicBezTo>
                    <a:lnTo>
                      <a:pt x="50100" y="47063"/>
                    </a:lnTo>
                    <a:cubicBezTo>
                      <a:pt x="61898" y="45777"/>
                      <a:pt x="70025" y="38191"/>
                      <a:pt x="68217" y="30363"/>
                    </a:cubicBezTo>
                    <a:cubicBezTo>
                      <a:pt x="66652" y="23546"/>
                      <a:pt x="61444" y="18573"/>
                      <a:pt x="51855" y="18573"/>
                    </a:cubicBezTo>
                    <a:cubicBezTo>
                      <a:pt x="50932" y="18573"/>
                      <a:pt x="49968" y="18619"/>
                      <a:pt x="48963" y="18714"/>
                    </a:cubicBezTo>
                    <a:lnTo>
                      <a:pt x="48740" y="18733"/>
                    </a:lnTo>
                    <a:cubicBezTo>
                      <a:pt x="48541" y="18747"/>
                      <a:pt x="48343" y="18754"/>
                      <a:pt x="48148" y="18754"/>
                    </a:cubicBezTo>
                    <a:cubicBezTo>
                      <a:pt x="45294" y="18754"/>
                      <a:pt x="42936" y="17259"/>
                      <a:pt x="42831" y="15322"/>
                    </a:cubicBezTo>
                    <a:cubicBezTo>
                      <a:pt x="42794" y="14875"/>
                      <a:pt x="42738" y="14446"/>
                      <a:pt x="42664" y="13999"/>
                    </a:cubicBezTo>
                    <a:cubicBezTo>
                      <a:pt x="41169" y="5861"/>
                      <a:pt x="30863" y="0"/>
                      <a:pt x="1887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02" name="Google Shape;102;p5"/>
              <p:cNvGrpSpPr/>
              <p:nvPr/>
            </p:nvGrpSpPr>
            <p:grpSpPr>
              <a:xfrm rot="10800000">
                <a:off x="7374368" y="-329618"/>
                <a:ext cx="1721841" cy="1113844"/>
                <a:chOff x="-3171530" y="2930427"/>
                <a:chExt cx="1885915" cy="1219982"/>
              </a:xfrm>
            </p:grpSpPr>
            <p:sp>
              <p:nvSpPr>
                <p:cNvPr id="103" name="Google Shape;103;p5"/>
                <p:cNvSpPr/>
                <p:nvPr/>
              </p:nvSpPr>
              <p:spPr>
                <a:xfrm>
                  <a:off x="-2996113" y="3590073"/>
                  <a:ext cx="130929" cy="1771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61" h="4819" extrusionOk="0">
                      <a:moveTo>
                        <a:pt x="1338" y="1"/>
                      </a:moveTo>
                      <a:cubicBezTo>
                        <a:pt x="1290" y="1"/>
                        <a:pt x="1242" y="7"/>
                        <a:pt x="1194" y="20"/>
                      </a:cubicBezTo>
                      <a:lnTo>
                        <a:pt x="616" y="169"/>
                      </a:lnTo>
                      <a:cubicBezTo>
                        <a:pt x="206" y="299"/>
                        <a:pt x="1" y="858"/>
                        <a:pt x="243" y="1306"/>
                      </a:cubicBezTo>
                      <a:lnTo>
                        <a:pt x="1846" y="4474"/>
                      </a:lnTo>
                      <a:cubicBezTo>
                        <a:pt x="1935" y="4682"/>
                        <a:pt x="2154" y="4819"/>
                        <a:pt x="2381" y="4819"/>
                      </a:cubicBezTo>
                      <a:cubicBezTo>
                        <a:pt x="2439" y="4819"/>
                        <a:pt x="2497" y="4810"/>
                        <a:pt x="2554" y="4791"/>
                      </a:cubicBezTo>
                      <a:lnTo>
                        <a:pt x="3020" y="4605"/>
                      </a:lnTo>
                      <a:cubicBezTo>
                        <a:pt x="3393" y="4456"/>
                        <a:pt x="3561" y="3915"/>
                        <a:pt x="3356" y="3505"/>
                      </a:cubicBezTo>
                      <a:lnTo>
                        <a:pt x="1846" y="374"/>
                      </a:lnTo>
                      <a:cubicBezTo>
                        <a:pt x="1769" y="143"/>
                        <a:pt x="1564" y="1"/>
                        <a:pt x="1338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" name="Google Shape;104;p5"/>
                <p:cNvSpPr/>
                <p:nvPr/>
              </p:nvSpPr>
              <p:spPr>
                <a:xfrm>
                  <a:off x="-1416544" y="3756887"/>
                  <a:ext cx="130929" cy="1772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61" h="4821" extrusionOk="0">
                      <a:moveTo>
                        <a:pt x="1294" y="0"/>
                      </a:moveTo>
                      <a:cubicBezTo>
                        <a:pt x="1254" y="0"/>
                        <a:pt x="1214" y="4"/>
                        <a:pt x="1175" y="12"/>
                      </a:cubicBezTo>
                      <a:lnTo>
                        <a:pt x="597" y="180"/>
                      </a:lnTo>
                      <a:cubicBezTo>
                        <a:pt x="206" y="291"/>
                        <a:pt x="1" y="869"/>
                        <a:pt x="224" y="1316"/>
                      </a:cubicBezTo>
                      <a:lnTo>
                        <a:pt x="1846" y="4466"/>
                      </a:lnTo>
                      <a:cubicBezTo>
                        <a:pt x="1932" y="4682"/>
                        <a:pt x="2130" y="4821"/>
                        <a:pt x="2344" y="4821"/>
                      </a:cubicBezTo>
                      <a:cubicBezTo>
                        <a:pt x="2408" y="4821"/>
                        <a:pt x="2472" y="4809"/>
                        <a:pt x="2536" y="4783"/>
                      </a:cubicBezTo>
                      <a:lnTo>
                        <a:pt x="3020" y="4615"/>
                      </a:lnTo>
                      <a:cubicBezTo>
                        <a:pt x="3393" y="4466"/>
                        <a:pt x="3561" y="3926"/>
                        <a:pt x="3356" y="3516"/>
                      </a:cubicBezTo>
                      <a:lnTo>
                        <a:pt x="1846" y="366"/>
                      </a:lnTo>
                      <a:cubicBezTo>
                        <a:pt x="1766" y="142"/>
                        <a:pt x="1534" y="0"/>
                        <a:pt x="1294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5" name="Google Shape;105;p5"/>
                <p:cNvSpPr/>
                <p:nvPr/>
              </p:nvSpPr>
              <p:spPr>
                <a:xfrm>
                  <a:off x="-2776831" y="2930427"/>
                  <a:ext cx="130929" cy="1769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61" h="4814" extrusionOk="0">
                      <a:moveTo>
                        <a:pt x="1306" y="0"/>
                      </a:moveTo>
                      <a:cubicBezTo>
                        <a:pt x="1268" y="0"/>
                        <a:pt x="1231" y="4"/>
                        <a:pt x="1194" y="12"/>
                      </a:cubicBezTo>
                      <a:lnTo>
                        <a:pt x="597" y="180"/>
                      </a:lnTo>
                      <a:cubicBezTo>
                        <a:pt x="206" y="292"/>
                        <a:pt x="1" y="869"/>
                        <a:pt x="225" y="1298"/>
                      </a:cubicBezTo>
                      <a:lnTo>
                        <a:pt x="1846" y="4467"/>
                      </a:lnTo>
                      <a:cubicBezTo>
                        <a:pt x="1934" y="4686"/>
                        <a:pt x="2136" y="4813"/>
                        <a:pt x="2354" y="4813"/>
                      </a:cubicBezTo>
                      <a:cubicBezTo>
                        <a:pt x="2414" y="4813"/>
                        <a:pt x="2475" y="4804"/>
                        <a:pt x="2536" y="4783"/>
                      </a:cubicBezTo>
                      <a:lnTo>
                        <a:pt x="3020" y="4597"/>
                      </a:lnTo>
                      <a:cubicBezTo>
                        <a:pt x="3393" y="4467"/>
                        <a:pt x="3561" y="3926"/>
                        <a:pt x="3356" y="3516"/>
                      </a:cubicBezTo>
                      <a:lnTo>
                        <a:pt x="1846" y="366"/>
                      </a:lnTo>
                      <a:cubicBezTo>
                        <a:pt x="1766" y="142"/>
                        <a:pt x="1535" y="0"/>
                        <a:pt x="1306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" name="Google Shape;106;p5"/>
                <p:cNvSpPr/>
                <p:nvPr/>
              </p:nvSpPr>
              <p:spPr>
                <a:xfrm>
                  <a:off x="-2428680" y="3752475"/>
                  <a:ext cx="131591" cy="1772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79" h="4822" extrusionOk="0">
                      <a:moveTo>
                        <a:pt x="1337" y="1"/>
                      </a:moveTo>
                      <a:cubicBezTo>
                        <a:pt x="1290" y="1"/>
                        <a:pt x="1241" y="7"/>
                        <a:pt x="1193" y="20"/>
                      </a:cubicBezTo>
                      <a:lnTo>
                        <a:pt x="615" y="188"/>
                      </a:lnTo>
                      <a:cubicBezTo>
                        <a:pt x="205" y="300"/>
                        <a:pt x="0" y="877"/>
                        <a:pt x="242" y="1306"/>
                      </a:cubicBezTo>
                      <a:lnTo>
                        <a:pt x="1845" y="4475"/>
                      </a:lnTo>
                      <a:cubicBezTo>
                        <a:pt x="1933" y="4694"/>
                        <a:pt x="2147" y="4821"/>
                        <a:pt x="2369" y="4821"/>
                      </a:cubicBezTo>
                      <a:cubicBezTo>
                        <a:pt x="2431" y="4821"/>
                        <a:pt x="2493" y="4812"/>
                        <a:pt x="2554" y="4791"/>
                      </a:cubicBezTo>
                      <a:lnTo>
                        <a:pt x="3038" y="4605"/>
                      </a:lnTo>
                      <a:cubicBezTo>
                        <a:pt x="3411" y="4475"/>
                        <a:pt x="3579" y="3934"/>
                        <a:pt x="3374" y="3524"/>
                      </a:cubicBezTo>
                      <a:lnTo>
                        <a:pt x="1864" y="374"/>
                      </a:lnTo>
                      <a:cubicBezTo>
                        <a:pt x="1771" y="143"/>
                        <a:pt x="1564" y="1"/>
                        <a:pt x="133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7" name="Google Shape;107;p5"/>
                <p:cNvSpPr/>
                <p:nvPr/>
              </p:nvSpPr>
              <p:spPr>
                <a:xfrm>
                  <a:off x="-2438276" y="3054187"/>
                  <a:ext cx="130230" cy="1768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42" h="4810" extrusionOk="0">
                      <a:moveTo>
                        <a:pt x="1311" y="0"/>
                      </a:moveTo>
                      <a:cubicBezTo>
                        <a:pt x="1266" y="0"/>
                        <a:pt x="1220" y="7"/>
                        <a:pt x="1174" y="20"/>
                      </a:cubicBezTo>
                      <a:lnTo>
                        <a:pt x="597" y="187"/>
                      </a:lnTo>
                      <a:cubicBezTo>
                        <a:pt x="187" y="299"/>
                        <a:pt x="0" y="877"/>
                        <a:pt x="205" y="1306"/>
                      </a:cubicBezTo>
                      <a:lnTo>
                        <a:pt x="1808" y="4456"/>
                      </a:lnTo>
                      <a:cubicBezTo>
                        <a:pt x="1894" y="4672"/>
                        <a:pt x="2103" y="4810"/>
                        <a:pt x="2323" y="4810"/>
                      </a:cubicBezTo>
                      <a:cubicBezTo>
                        <a:pt x="2387" y="4810"/>
                        <a:pt x="2453" y="4798"/>
                        <a:pt x="2516" y="4772"/>
                      </a:cubicBezTo>
                      <a:lnTo>
                        <a:pt x="2982" y="4605"/>
                      </a:lnTo>
                      <a:cubicBezTo>
                        <a:pt x="3355" y="4456"/>
                        <a:pt x="3541" y="3915"/>
                        <a:pt x="3336" y="3505"/>
                      </a:cubicBezTo>
                      <a:lnTo>
                        <a:pt x="1827" y="355"/>
                      </a:lnTo>
                      <a:cubicBezTo>
                        <a:pt x="1734" y="140"/>
                        <a:pt x="1528" y="0"/>
                        <a:pt x="131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8" name="Google Shape;108;p5"/>
                <p:cNvSpPr/>
                <p:nvPr/>
              </p:nvSpPr>
              <p:spPr>
                <a:xfrm>
                  <a:off x="-1812640" y="3602684"/>
                  <a:ext cx="130267" cy="1772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43" h="4821" extrusionOk="0">
                      <a:moveTo>
                        <a:pt x="1293" y="1"/>
                      </a:moveTo>
                      <a:cubicBezTo>
                        <a:pt x="1254" y="1"/>
                        <a:pt x="1214" y="4"/>
                        <a:pt x="1175" y="12"/>
                      </a:cubicBezTo>
                      <a:lnTo>
                        <a:pt x="597" y="180"/>
                      </a:lnTo>
                      <a:cubicBezTo>
                        <a:pt x="187" y="292"/>
                        <a:pt x="1" y="870"/>
                        <a:pt x="224" y="1317"/>
                      </a:cubicBezTo>
                      <a:lnTo>
                        <a:pt x="1846" y="4467"/>
                      </a:lnTo>
                      <a:cubicBezTo>
                        <a:pt x="1918" y="4683"/>
                        <a:pt x="2124" y="4821"/>
                        <a:pt x="2342" y="4821"/>
                      </a:cubicBezTo>
                      <a:cubicBezTo>
                        <a:pt x="2407" y="4821"/>
                        <a:pt x="2472" y="4809"/>
                        <a:pt x="2536" y="4784"/>
                      </a:cubicBezTo>
                      <a:lnTo>
                        <a:pt x="3002" y="4616"/>
                      </a:lnTo>
                      <a:cubicBezTo>
                        <a:pt x="3374" y="4467"/>
                        <a:pt x="3542" y="3926"/>
                        <a:pt x="3337" y="3516"/>
                      </a:cubicBezTo>
                      <a:lnTo>
                        <a:pt x="1827" y="366"/>
                      </a:lnTo>
                      <a:cubicBezTo>
                        <a:pt x="1747" y="142"/>
                        <a:pt x="1530" y="1"/>
                        <a:pt x="1293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9" name="Google Shape;109;p5"/>
                <p:cNvSpPr/>
                <p:nvPr/>
              </p:nvSpPr>
              <p:spPr>
                <a:xfrm>
                  <a:off x="-2095640" y="3547717"/>
                  <a:ext cx="87727" cy="117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86" h="3201" extrusionOk="0">
                      <a:moveTo>
                        <a:pt x="893" y="0"/>
                      </a:moveTo>
                      <a:cubicBezTo>
                        <a:pt x="856" y="0"/>
                        <a:pt x="819" y="5"/>
                        <a:pt x="783" y="16"/>
                      </a:cubicBezTo>
                      <a:lnTo>
                        <a:pt x="410" y="128"/>
                      </a:lnTo>
                      <a:cubicBezTo>
                        <a:pt x="112" y="258"/>
                        <a:pt x="0" y="594"/>
                        <a:pt x="149" y="874"/>
                      </a:cubicBezTo>
                      <a:lnTo>
                        <a:pt x="1230" y="2961"/>
                      </a:lnTo>
                      <a:cubicBezTo>
                        <a:pt x="1290" y="3111"/>
                        <a:pt x="1435" y="3201"/>
                        <a:pt x="1587" y="3201"/>
                      </a:cubicBezTo>
                      <a:cubicBezTo>
                        <a:pt x="1623" y="3201"/>
                        <a:pt x="1660" y="3196"/>
                        <a:pt x="1696" y="3185"/>
                      </a:cubicBezTo>
                      <a:lnTo>
                        <a:pt x="2013" y="3054"/>
                      </a:lnTo>
                      <a:cubicBezTo>
                        <a:pt x="2274" y="2924"/>
                        <a:pt x="2386" y="2588"/>
                        <a:pt x="2255" y="2327"/>
                      </a:cubicBezTo>
                      <a:lnTo>
                        <a:pt x="1249" y="240"/>
                      </a:lnTo>
                      <a:cubicBezTo>
                        <a:pt x="1189" y="90"/>
                        <a:pt x="1044" y="0"/>
                        <a:pt x="89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0" name="Google Shape;110;p5"/>
                <p:cNvSpPr/>
                <p:nvPr/>
              </p:nvSpPr>
              <p:spPr>
                <a:xfrm>
                  <a:off x="-1607036" y="4028084"/>
                  <a:ext cx="87727" cy="1177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86" h="3202" extrusionOk="0">
                      <a:moveTo>
                        <a:pt x="911" y="0"/>
                      </a:moveTo>
                      <a:cubicBezTo>
                        <a:pt x="875" y="0"/>
                        <a:pt x="839" y="6"/>
                        <a:pt x="802" y="17"/>
                      </a:cubicBezTo>
                      <a:lnTo>
                        <a:pt x="410" y="110"/>
                      </a:lnTo>
                      <a:cubicBezTo>
                        <a:pt x="112" y="240"/>
                        <a:pt x="0" y="594"/>
                        <a:pt x="149" y="874"/>
                      </a:cubicBezTo>
                      <a:lnTo>
                        <a:pt x="1230" y="2961"/>
                      </a:lnTo>
                      <a:cubicBezTo>
                        <a:pt x="1290" y="3112"/>
                        <a:pt x="1435" y="3201"/>
                        <a:pt x="1587" y="3201"/>
                      </a:cubicBezTo>
                      <a:cubicBezTo>
                        <a:pt x="1623" y="3201"/>
                        <a:pt x="1660" y="3196"/>
                        <a:pt x="1696" y="3185"/>
                      </a:cubicBezTo>
                      <a:lnTo>
                        <a:pt x="2013" y="3055"/>
                      </a:lnTo>
                      <a:cubicBezTo>
                        <a:pt x="2274" y="2924"/>
                        <a:pt x="2386" y="2589"/>
                        <a:pt x="2256" y="2328"/>
                      </a:cubicBezTo>
                      <a:lnTo>
                        <a:pt x="1249" y="222"/>
                      </a:lnTo>
                      <a:cubicBezTo>
                        <a:pt x="1189" y="87"/>
                        <a:pt x="1057" y="0"/>
                        <a:pt x="91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1" name="Google Shape;111;p5"/>
                <p:cNvSpPr/>
                <p:nvPr/>
              </p:nvSpPr>
              <p:spPr>
                <a:xfrm>
                  <a:off x="-2105935" y="3925981"/>
                  <a:ext cx="87065" cy="1180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68" h="3211" extrusionOk="0">
                      <a:moveTo>
                        <a:pt x="891" y="0"/>
                      </a:moveTo>
                      <a:cubicBezTo>
                        <a:pt x="856" y="0"/>
                        <a:pt x="820" y="6"/>
                        <a:pt x="783" y="16"/>
                      </a:cubicBezTo>
                      <a:lnTo>
                        <a:pt x="392" y="128"/>
                      </a:lnTo>
                      <a:cubicBezTo>
                        <a:pt x="113" y="240"/>
                        <a:pt x="1" y="594"/>
                        <a:pt x="150" y="874"/>
                      </a:cubicBezTo>
                      <a:lnTo>
                        <a:pt x="1231" y="2980"/>
                      </a:lnTo>
                      <a:cubicBezTo>
                        <a:pt x="1274" y="3123"/>
                        <a:pt x="1404" y="3211"/>
                        <a:pt x="1554" y="3211"/>
                      </a:cubicBezTo>
                      <a:cubicBezTo>
                        <a:pt x="1601" y="3211"/>
                        <a:pt x="1649" y="3202"/>
                        <a:pt x="1697" y="3185"/>
                      </a:cubicBezTo>
                      <a:lnTo>
                        <a:pt x="2014" y="3073"/>
                      </a:lnTo>
                      <a:cubicBezTo>
                        <a:pt x="2275" y="2924"/>
                        <a:pt x="2368" y="2607"/>
                        <a:pt x="2237" y="2346"/>
                      </a:cubicBezTo>
                      <a:lnTo>
                        <a:pt x="1231" y="240"/>
                      </a:lnTo>
                      <a:cubicBezTo>
                        <a:pt x="1171" y="90"/>
                        <a:pt x="1038" y="0"/>
                        <a:pt x="89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2" name="Google Shape;112;p5"/>
                <p:cNvSpPr/>
                <p:nvPr/>
              </p:nvSpPr>
              <p:spPr>
                <a:xfrm>
                  <a:off x="-2654837" y="4005472"/>
                  <a:ext cx="87065" cy="1177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68" h="3202" extrusionOk="0">
                      <a:moveTo>
                        <a:pt x="891" y="0"/>
                      </a:moveTo>
                      <a:cubicBezTo>
                        <a:pt x="856" y="0"/>
                        <a:pt x="820" y="6"/>
                        <a:pt x="783" y="17"/>
                      </a:cubicBezTo>
                      <a:lnTo>
                        <a:pt x="392" y="128"/>
                      </a:lnTo>
                      <a:cubicBezTo>
                        <a:pt x="112" y="259"/>
                        <a:pt x="0" y="594"/>
                        <a:pt x="150" y="874"/>
                      </a:cubicBezTo>
                      <a:lnTo>
                        <a:pt x="1212" y="2980"/>
                      </a:lnTo>
                      <a:cubicBezTo>
                        <a:pt x="1272" y="3115"/>
                        <a:pt x="1416" y="3201"/>
                        <a:pt x="1567" y="3201"/>
                      </a:cubicBezTo>
                      <a:cubicBezTo>
                        <a:pt x="1604" y="3201"/>
                        <a:pt x="1641" y="3196"/>
                        <a:pt x="1678" y="3185"/>
                      </a:cubicBezTo>
                      <a:lnTo>
                        <a:pt x="2013" y="3055"/>
                      </a:lnTo>
                      <a:cubicBezTo>
                        <a:pt x="2274" y="2924"/>
                        <a:pt x="2368" y="2589"/>
                        <a:pt x="2237" y="2328"/>
                      </a:cubicBezTo>
                      <a:lnTo>
                        <a:pt x="1231" y="240"/>
                      </a:lnTo>
                      <a:cubicBezTo>
                        <a:pt x="1171" y="90"/>
                        <a:pt x="1038" y="0"/>
                        <a:pt x="89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" name="Google Shape;113;p5"/>
                <p:cNvSpPr/>
                <p:nvPr/>
              </p:nvSpPr>
              <p:spPr>
                <a:xfrm>
                  <a:off x="-2985156" y="3236884"/>
                  <a:ext cx="87764" cy="1177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87" h="3203" extrusionOk="0">
                      <a:moveTo>
                        <a:pt x="866" y="0"/>
                      </a:moveTo>
                      <a:cubicBezTo>
                        <a:pt x="839" y="0"/>
                        <a:pt x="811" y="3"/>
                        <a:pt x="784" y="8"/>
                      </a:cubicBezTo>
                      <a:lnTo>
                        <a:pt x="392" y="139"/>
                      </a:lnTo>
                      <a:cubicBezTo>
                        <a:pt x="113" y="251"/>
                        <a:pt x="1" y="605"/>
                        <a:pt x="150" y="884"/>
                      </a:cubicBezTo>
                      <a:lnTo>
                        <a:pt x="1231" y="2972"/>
                      </a:lnTo>
                      <a:cubicBezTo>
                        <a:pt x="1274" y="3115"/>
                        <a:pt x="1404" y="3203"/>
                        <a:pt x="1555" y="3203"/>
                      </a:cubicBezTo>
                      <a:cubicBezTo>
                        <a:pt x="1601" y="3203"/>
                        <a:pt x="1649" y="3194"/>
                        <a:pt x="1697" y="3177"/>
                      </a:cubicBezTo>
                      <a:lnTo>
                        <a:pt x="2014" y="3065"/>
                      </a:lnTo>
                      <a:cubicBezTo>
                        <a:pt x="2275" y="2935"/>
                        <a:pt x="2387" y="2599"/>
                        <a:pt x="2237" y="2338"/>
                      </a:cubicBezTo>
                      <a:lnTo>
                        <a:pt x="1231" y="232"/>
                      </a:lnTo>
                      <a:cubicBezTo>
                        <a:pt x="1167" y="89"/>
                        <a:pt x="1023" y="0"/>
                        <a:pt x="866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" name="Google Shape;114;p5"/>
                <p:cNvSpPr/>
                <p:nvPr/>
              </p:nvSpPr>
              <p:spPr>
                <a:xfrm>
                  <a:off x="-2649358" y="3447268"/>
                  <a:ext cx="86404" cy="1180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50" h="3212" extrusionOk="0">
                      <a:moveTo>
                        <a:pt x="865" y="0"/>
                      </a:moveTo>
                      <a:cubicBezTo>
                        <a:pt x="838" y="0"/>
                        <a:pt x="811" y="3"/>
                        <a:pt x="783" y="8"/>
                      </a:cubicBezTo>
                      <a:lnTo>
                        <a:pt x="392" y="120"/>
                      </a:lnTo>
                      <a:cubicBezTo>
                        <a:pt x="112" y="251"/>
                        <a:pt x="1" y="586"/>
                        <a:pt x="150" y="866"/>
                      </a:cubicBezTo>
                      <a:lnTo>
                        <a:pt x="1193" y="2972"/>
                      </a:lnTo>
                      <a:cubicBezTo>
                        <a:pt x="1253" y="3122"/>
                        <a:pt x="1398" y="3212"/>
                        <a:pt x="1550" y="3212"/>
                      </a:cubicBezTo>
                      <a:cubicBezTo>
                        <a:pt x="1586" y="3212"/>
                        <a:pt x="1623" y="3206"/>
                        <a:pt x="1659" y="3195"/>
                      </a:cubicBezTo>
                      <a:lnTo>
                        <a:pt x="1995" y="3065"/>
                      </a:lnTo>
                      <a:cubicBezTo>
                        <a:pt x="2256" y="2935"/>
                        <a:pt x="2349" y="2599"/>
                        <a:pt x="2219" y="2338"/>
                      </a:cubicBezTo>
                      <a:lnTo>
                        <a:pt x="1212" y="251"/>
                      </a:lnTo>
                      <a:cubicBezTo>
                        <a:pt x="1164" y="91"/>
                        <a:pt x="1021" y="0"/>
                        <a:pt x="86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" name="Google Shape;115;p5"/>
                <p:cNvSpPr/>
                <p:nvPr/>
              </p:nvSpPr>
              <p:spPr>
                <a:xfrm>
                  <a:off x="-3171530" y="3973411"/>
                  <a:ext cx="130230" cy="1769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42" h="4814" extrusionOk="0">
                      <a:moveTo>
                        <a:pt x="1292" y="1"/>
                      </a:moveTo>
                      <a:cubicBezTo>
                        <a:pt x="1253" y="1"/>
                        <a:pt x="1214" y="5"/>
                        <a:pt x="1175" y="13"/>
                      </a:cubicBezTo>
                      <a:lnTo>
                        <a:pt x="597" y="180"/>
                      </a:lnTo>
                      <a:cubicBezTo>
                        <a:pt x="187" y="292"/>
                        <a:pt x="0" y="870"/>
                        <a:pt x="224" y="1299"/>
                      </a:cubicBezTo>
                      <a:lnTo>
                        <a:pt x="1845" y="4467"/>
                      </a:lnTo>
                      <a:cubicBezTo>
                        <a:pt x="1933" y="4686"/>
                        <a:pt x="2135" y="4814"/>
                        <a:pt x="2353" y="4814"/>
                      </a:cubicBezTo>
                      <a:cubicBezTo>
                        <a:pt x="2413" y="4814"/>
                        <a:pt x="2475" y="4804"/>
                        <a:pt x="2535" y="4784"/>
                      </a:cubicBezTo>
                      <a:lnTo>
                        <a:pt x="3001" y="4598"/>
                      </a:lnTo>
                      <a:cubicBezTo>
                        <a:pt x="3374" y="4467"/>
                        <a:pt x="3542" y="3927"/>
                        <a:pt x="3337" y="3517"/>
                      </a:cubicBezTo>
                      <a:lnTo>
                        <a:pt x="1827" y="367"/>
                      </a:lnTo>
                      <a:cubicBezTo>
                        <a:pt x="1747" y="142"/>
                        <a:pt x="1529" y="1"/>
                        <a:pt x="129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9"/>
          <p:cNvSpPr txBox="1">
            <a:spLocks noGrp="1"/>
          </p:cNvSpPr>
          <p:nvPr>
            <p:ph type="title"/>
          </p:nvPr>
        </p:nvSpPr>
        <p:spPr>
          <a:xfrm>
            <a:off x="720000" y="1411650"/>
            <a:ext cx="3852000" cy="841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4500"/>
              <a:buNone/>
              <a:defRPr sz="5200">
                <a:cs typeface="B Titr" panose="00000700000000000000" pitchFamily="2" charset="-78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>
            <a:endParaRPr dirty="0"/>
          </a:p>
        </p:txBody>
      </p:sp>
      <p:sp>
        <p:nvSpPr>
          <p:cNvPr id="177" name="Google Shape;177;p9"/>
          <p:cNvSpPr txBox="1">
            <a:spLocks noGrp="1"/>
          </p:cNvSpPr>
          <p:nvPr>
            <p:ph type="subTitle" idx="1"/>
          </p:nvPr>
        </p:nvSpPr>
        <p:spPr>
          <a:xfrm>
            <a:off x="720000" y="2253450"/>
            <a:ext cx="3852000" cy="1478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latin typeface="Vazir Light FD" pitchFamily="2" charset="-78"/>
                <a:cs typeface="Vazir Light FD" pitchFamily="2" charset="-78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 dirty="0"/>
          </a:p>
        </p:txBody>
      </p:sp>
      <p:grpSp>
        <p:nvGrpSpPr>
          <p:cNvPr id="178" name="Google Shape;178;p9"/>
          <p:cNvGrpSpPr/>
          <p:nvPr/>
        </p:nvGrpSpPr>
        <p:grpSpPr>
          <a:xfrm>
            <a:off x="6902090" y="-2185263"/>
            <a:ext cx="3798743" cy="3692153"/>
            <a:chOff x="6902090" y="-2185263"/>
            <a:chExt cx="3798743" cy="3692153"/>
          </a:xfrm>
        </p:grpSpPr>
        <p:sp>
          <p:nvSpPr>
            <p:cNvPr id="179" name="Google Shape;179;p9"/>
            <p:cNvSpPr/>
            <p:nvPr/>
          </p:nvSpPr>
          <p:spPr>
            <a:xfrm rot="-7845770" flipH="1">
              <a:off x="7235267" y="-1576819"/>
              <a:ext cx="2543914" cy="2045463"/>
            </a:xfrm>
            <a:custGeom>
              <a:avLst/>
              <a:gdLst/>
              <a:ahLst/>
              <a:cxnLst/>
              <a:rect l="l" t="t" r="r" b="b"/>
              <a:pathLst>
                <a:path w="75784" h="60935" extrusionOk="0">
                  <a:moveTo>
                    <a:pt x="15683" y="1"/>
                  </a:moveTo>
                  <a:cubicBezTo>
                    <a:pt x="12063" y="1"/>
                    <a:pt x="8783" y="1433"/>
                    <a:pt x="6021" y="3864"/>
                  </a:cubicBezTo>
                  <a:cubicBezTo>
                    <a:pt x="1" y="9176"/>
                    <a:pt x="2163" y="20061"/>
                    <a:pt x="11016" y="28001"/>
                  </a:cubicBezTo>
                  <a:lnTo>
                    <a:pt x="11221" y="28187"/>
                  </a:lnTo>
                  <a:cubicBezTo>
                    <a:pt x="12563" y="29361"/>
                    <a:pt x="13457" y="30852"/>
                    <a:pt x="13625" y="32250"/>
                  </a:cubicBezTo>
                  <a:cubicBezTo>
                    <a:pt x="14538" y="39687"/>
                    <a:pt x="19776" y="48111"/>
                    <a:pt x="28573" y="54355"/>
                  </a:cubicBezTo>
                  <a:cubicBezTo>
                    <a:pt x="34239" y="58381"/>
                    <a:pt x="41359" y="60692"/>
                    <a:pt x="47565" y="60935"/>
                  </a:cubicBezTo>
                  <a:lnTo>
                    <a:pt x="75783" y="23621"/>
                  </a:lnTo>
                  <a:cubicBezTo>
                    <a:pt x="74386" y="18998"/>
                    <a:pt x="71254" y="14190"/>
                    <a:pt x="66595" y="10127"/>
                  </a:cubicBezTo>
                  <a:cubicBezTo>
                    <a:pt x="60385" y="4702"/>
                    <a:pt x="52912" y="1803"/>
                    <a:pt x="46548" y="1803"/>
                  </a:cubicBezTo>
                  <a:cubicBezTo>
                    <a:pt x="42482" y="1803"/>
                    <a:pt x="38869" y="2986"/>
                    <a:pt x="36326" y="5448"/>
                  </a:cubicBezTo>
                  <a:cubicBezTo>
                    <a:pt x="36010" y="5747"/>
                    <a:pt x="35711" y="6082"/>
                    <a:pt x="35432" y="6418"/>
                  </a:cubicBezTo>
                  <a:cubicBezTo>
                    <a:pt x="34855" y="7124"/>
                    <a:pt x="33946" y="7470"/>
                    <a:pt x="32904" y="7470"/>
                  </a:cubicBezTo>
                  <a:cubicBezTo>
                    <a:pt x="31556" y="7470"/>
                    <a:pt x="29985" y="6891"/>
                    <a:pt x="28629" y="5765"/>
                  </a:cubicBezTo>
                  <a:lnTo>
                    <a:pt x="28442" y="5616"/>
                  </a:lnTo>
                  <a:cubicBezTo>
                    <a:pt x="23942" y="1688"/>
                    <a:pt x="19612" y="1"/>
                    <a:pt x="156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0" name="Google Shape;180;p9"/>
            <p:cNvGrpSpPr/>
            <p:nvPr/>
          </p:nvGrpSpPr>
          <p:grpSpPr>
            <a:xfrm rot="-7845996" flipH="1">
              <a:off x="7814416" y="-1103058"/>
              <a:ext cx="2589010" cy="1971616"/>
              <a:chOff x="-765482" y="4620203"/>
              <a:chExt cx="2588927" cy="1971554"/>
            </a:xfrm>
          </p:grpSpPr>
          <p:sp>
            <p:nvSpPr>
              <p:cNvPr id="181" name="Google Shape;181;p9"/>
              <p:cNvSpPr/>
              <p:nvPr/>
            </p:nvSpPr>
            <p:spPr>
              <a:xfrm>
                <a:off x="-765482" y="4620203"/>
                <a:ext cx="2588927" cy="1971554"/>
              </a:xfrm>
              <a:custGeom>
                <a:avLst/>
                <a:gdLst/>
                <a:ahLst/>
                <a:cxnLst/>
                <a:rect l="l" t="t" r="r" b="b"/>
                <a:pathLst>
                  <a:path w="77126" h="58734" extrusionOk="0">
                    <a:moveTo>
                      <a:pt x="48466" y="1"/>
                    </a:moveTo>
                    <a:cubicBezTo>
                      <a:pt x="42896" y="1"/>
                      <a:pt x="38070" y="1823"/>
                      <a:pt x="35320" y="5462"/>
                    </a:cubicBezTo>
                    <a:cubicBezTo>
                      <a:pt x="35059" y="5816"/>
                      <a:pt x="34798" y="6170"/>
                      <a:pt x="34593" y="6562"/>
                    </a:cubicBezTo>
                    <a:cubicBezTo>
                      <a:pt x="34014" y="7547"/>
                      <a:pt x="32837" y="8056"/>
                      <a:pt x="31449" y="8056"/>
                    </a:cubicBezTo>
                    <a:cubicBezTo>
                      <a:pt x="30289" y="8056"/>
                      <a:pt x="28982" y="7701"/>
                      <a:pt x="27752" y="6972"/>
                    </a:cubicBezTo>
                    <a:cubicBezTo>
                      <a:pt x="27678" y="6916"/>
                      <a:pt x="27603" y="6878"/>
                      <a:pt x="27566" y="6841"/>
                    </a:cubicBezTo>
                    <a:cubicBezTo>
                      <a:pt x="23433" y="4244"/>
                      <a:pt x="19647" y="3104"/>
                      <a:pt x="16282" y="3104"/>
                    </a:cubicBezTo>
                    <a:cubicBezTo>
                      <a:pt x="11727" y="3104"/>
                      <a:pt x="7945" y="5195"/>
                      <a:pt x="5126" y="8593"/>
                    </a:cubicBezTo>
                    <a:cubicBezTo>
                      <a:pt x="0" y="14762"/>
                      <a:pt x="3840" y="25200"/>
                      <a:pt x="13792" y="31649"/>
                    </a:cubicBezTo>
                    <a:lnTo>
                      <a:pt x="14035" y="31816"/>
                    </a:lnTo>
                    <a:cubicBezTo>
                      <a:pt x="15563" y="32767"/>
                      <a:pt x="16663" y="34109"/>
                      <a:pt x="17054" y="35469"/>
                    </a:cubicBezTo>
                    <a:cubicBezTo>
                      <a:pt x="19104" y="42664"/>
                      <a:pt x="25572" y="50175"/>
                      <a:pt x="35226" y="54984"/>
                    </a:cubicBezTo>
                    <a:cubicBezTo>
                      <a:pt x="40263" y="57487"/>
                      <a:pt x="46067" y="58733"/>
                      <a:pt x="51367" y="58733"/>
                    </a:cubicBezTo>
                    <a:cubicBezTo>
                      <a:pt x="52619" y="58733"/>
                      <a:pt x="53842" y="58664"/>
                      <a:pt x="55020" y="58525"/>
                    </a:cubicBezTo>
                    <a:lnTo>
                      <a:pt x="77125" y="17297"/>
                    </a:lnTo>
                    <a:cubicBezTo>
                      <a:pt x="75019" y="12954"/>
                      <a:pt x="71179" y="8686"/>
                      <a:pt x="65942" y="5387"/>
                    </a:cubicBezTo>
                    <a:cubicBezTo>
                      <a:pt x="60252" y="1795"/>
                      <a:pt x="53992" y="1"/>
                      <a:pt x="4846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9"/>
              <p:cNvSpPr/>
              <p:nvPr/>
            </p:nvSpPr>
            <p:spPr>
              <a:xfrm>
                <a:off x="1288964" y="4808006"/>
                <a:ext cx="41298" cy="55177"/>
              </a:xfrm>
              <a:custGeom>
                <a:avLst/>
                <a:gdLst/>
                <a:ahLst/>
                <a:cxnLst/>
                <a:rect l="l" t="t" r="r" b="b"/>
                <a:pathLst>
                  <a:path w="970" h="1296" extrusionOk="0">
                    <a:moveTo>
                      <a:pt x="596" y="0"/>
                    </a:moveTo>
                    <a:cubicBezTo>
                      <a:pt x="536" y="0"/>
                      <a:pt x="482" y="37"/>
                      <a:pt x="467" y="98"/>
                    </a:cubicBezTo>
                    <a:lnTo>
                      <a:pt x="56" y="937"/>
                    </a:lnTo>
                    <a:cubicBezTo>
                      <a:pt x="1" y="1049"/>
                      <a:pt x="38" y="1179"/>
                      <a:pt x="150" y="1235"/>
                    </a:cubicBezTo>
                    <a:lnTo>
                      <a:pt x="280" y="1291"/>
                    </a:lnTo>
                    <a:cubicBezTo>
                      <a:pt x="293" y="1294"/>
                      <a:pt x="306" y="1296"/>
                      <a:pt x="318" y="1296"/>
                    </a:cubicBezTo>
                    <a:cubicBezTo>
                      <a:pt x="379" y="1296"/>
                      <a:pt x="436" y="1260"/>
                      <a:pt x="467" y="1198"/>
                    </a:cubicBezTo>
                    <a:lnTo>
                      <a:pt x="895" y="341"/>
                    </a:lnTo>
                    <a:cubicBezTo>
                      <a:pt x="970" y="229"/>
                      <a:pt x="914" y="98"/>
                      <a:pt x="802" y="42"/>
                    </a:cubicBezTo>
                    <a:lnTo>
                      <a:pt x="634" y="5"/>
                    </a:lnTo>
                    <a:cubicBezTo>
                      <a:pt x="621" y="2"/>
                      <a:pt x="609" y="0"/>
                      <a:pt x="59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9"/>
              <p:cNvSpPr/>
              <p:nvPr/>
            </p:nvSpPr>
            <p:spPr>
              <a:xfrm>
                <a:off x="467708" y="4966720"/>
                <a:ext cx="41298" cy="55177"/>
              </a:xfrm>
              <a:custGeom>
                <a:avLst/>
                <a:gdLst/>
                <a:ahLst/>
                <a:cxnLst/>
                <a:rect l="l" t="t" r="r" b="b"/>
                <a:pathLst>
                  <a:path w="970" h="1296" extrusionOk="0">
                    <a:moveTo>
                      <a:pt x="614" y="0"/>
                    </a:moveTo>
                    <a:cubicBezTo>
                      <a:pt x="553" y="0"/>
                      <a:pt x="497" y="36"/>
                      <a:pt x="466" y="98"/>
                    </a:cubicBezTo>
                    <a:lnTo>
                      <a:pt x="56" y="937"/>
                    </a:lnTo>
                    <a:cubicBezTo>
                      <a:pt x="0" y="1049"/>
                      <a:pt x="56" y="1179"/>
                      <a:pt x="149" y="1235"/>
                    </a:cubicBezTo>
                    <a:lnTo>
                      <a:pt x="280" y="1291"/>
                    </a:lnTo>
                    <a:cubicBezTo>
                      <a:pt x="292" y="1294"/>
                      <a:pt x="305" y="1296"/>
                      <a:pt x="318" y="1296"/>
                    </a:cubicBezTo>
                    <a:cubicBezTo>
                      <a:pt x="379" y="1296"/>
                      <a:pt x="435" y="1259"/>
                      <a:pt x="466" y="1198"/>
                    </a:cubicBezTo>
                    <a:lnTo>
                      <a:pt x="895" y="340"/>
                    </a:lnTo>
                    <a:cubicBezTo>
                      <a:pt x="969" y="229"/>
                      <a:pt x="913" y="98"/>
                      <a:pt x="801" y="42"/>
                    </a:cubicBezTo>
                    <a:lnTo>
                      <a:pt x="652" y="5"/>
                    </a:lnTo>
                    <a:cubicBezTo>
                      <a:pt x="640" y="2"/>
                      <a:pt x="627" y="0"/>
                      <a:pt x="61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84;p9"/>
              <p:cNvSpPr/>
              <p:nvPr/>
            </p:nvSpPr>
            <p:spPr>
              <a:xfrm>
                <a:off x="1072346" y="5044161"/>
                <a:ext cx="40489" cy="55518"/>
              </a:xfrm>
              <a:custGeom>
                <a:avLst/>
                <a:gdLst/>
                <a:ahLst/>
                <a:cxnLst/>
                <a:rect l="l" t="t" r="r" b="b"/>
                <a:pathLst>
                  <a:path w="951" h="1304" extrusionOk="0">
                    <a:moveTo>
                      <a:pt x="586" y="1"/>
                    </a:moveTo>
                    <a:cubicBezTo>
                      <a:pt x="529" y="1"/>
                      <a:pt x="481" y="47"/>
                      <a:pt x="466" y="106"/>
                    </a:cubicBezTo>
                    <a:lnTo>
                      <a:pt x="56" y="944"/>
                    </a:lnTo>
                    <a:cubicBezTo>
                      <a:pt x="0" y="1056"/>
                      <a:pt x="38" y="1187"/>
                      <a:pt x="149" y="1243"/>
                    </a:cubicBezTo>
                    <a:lnTo>
                      <a:pt x="280" y="1298"/>
                    </a:lnTo>
                    <a:cubicBezTo>
                      <a:pt x="293" y="1302"/>
                      <a:pt x="305" y="1303"/>
                      <a:pt x="318" y="1303"/>
                    </a:cubicBezTo>
                    <a:cubicBezTo>
                      <a:pt x="379" y="1303"/>
                      <a:pt x="435" y="1267"/>
                      <a:pt x="466" y="1205"/>
                    </a:cubicBezTo>
                    <a:lnTo>
                      <a:pt x="895" y="348"/>
                    </a:lnTo>
                    <a:cubicBezTo>
                      <a:pt x="951" y="236"/>
                      <a:pt x="914" y="106"/>
                      <a:pt x="802" y="50"/>
                    </a:cubicBezTo>
                    <a:lnTo>
                      <a:pt x="634" y="12"/>
                    </a:lnTo>
                    <a:cubicBezTo>
                      <a:pt x="618" y="4"/>
                      <a:pt x="601" y="1"/>
                      <a:pt x="58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85;p9"/>
              <p:cNvSpPr/>
              <p:nvPr/>
            </p:nvSpPr>
            <p:spPr>
              <a:xfrm>
                <a:off x="861263" y="4788167"/>
                <a:ext cx="40531" cy="55220"/>
              </a:xfrm>
              <a:custGeom>
                <a:avLst/>
                <a:gdLst/>
                <a:ahLst/>
                <a:cxnLst/>
                <a:rect l="l" t="t" r="r" b="b"/>
                <a:pathLst>
                  <a:path w="952" h="1297" extrusionOk="0">
                    <a:moveTo>
                      <a:pt x="607" y="0"/>
                    </a:moveTo>
                    <a:cubicBezTo>
                      <a:pt x="535" y="0"/>
                      <a:pt x="479" y="37"/>
                      <a:pt x="448" y="98"/>
                    </a:cubicBezTo>
                    <a:lnTo>
                      <a:pt x="56" y="956"/>
                    </a:lnTo>
                    <a:cubicBezTo>
                      <a:pt x="1" y="1049"/>
                      <a:pt x="38" y="1179"/>
                      <a:pt x="150" y="1235"/>
                    </a:cubicBezTo>
                    <a:lnTo>
                      <a:pt x="280" y="1291"/>
                    </a:lnTo>
                    <a:cubicBezTo>
                      <a:pt x="293" y="1295"/>
                      <a:pt x="307" y="1296"/>
                      <a:pt x="320" y="1296"/>
                    </a:cubicBezTo>
                    <a:cubicBezTo>
                      <a:pt x="380" y="1296"/>
                      <a:pt x="436" y="1263"/>
                      <a:pt x="467" y="1217"/>
                    </a:cubicBezTo>
                    <a:lnTo>
                      <a:pt x="895" y="359"/>
                    </a:lnTo>
                    <a:cubicBezTo>
                      <a:pt x="951" y="229"/>
                      <a:pt x="914" y="98"/>
                      <a:pt x="802" y="43"/>
                    </a:cubicBezTo>
                    <a:lnTo>
                      <a:pt x="653" y="5"/>
                    </a:lnTo>
                    <a:cubicBezTo>
                      <a:pt x="637" y="2"/>
                      <a:pt x="621" y="0"/>
                      <a:pt x="60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9"/>
              <p:cNvSpPr/>
              <p:nvPr/>
            </p:nvSpPr>
            <p:spPr>
              <a:xfrm>
                <a:off x="1014403" y="4865182"/>
                <a:ext cx="51643" cy="70504"/>
              </a:xfrm>
              <a:custGeom>
                <a:avLst/>
                <a:gdLst/>
                <a:ahLst/>
                <a:cxnLst/>
                <a:rect l="l" t="t" r="r" b="b"/>
                <a:pathLst>
                  <a:path w="1213" h="1656" extrusionOk="0">
                    <a:moveTo>
                      <a:pt x="766" y="1"/>
                    </a:moveTo>
                    <a:cubicBezTo>
                      <a:pt x="686" y="1"/>
                      <a:pt x="611" y="53"/>
                      <a:pt x="579" y="135"/>
                    </a:cubicBezTo>
                    <a:lnTo>
                      <a:pt x="75" y="1216"/>
                    </a:lnTo>
                    <a:cubicBezTo>
                      <a:pt x="1" y="1346"/>
                      <a:pt x="57" y="1514"/>
                      <a:pt x="187" y="1588"/>
                    </a:cubicBezTo>
                    <a:lnTo>
                      <a:pt x="355" y="1644"/>
                    </a:lnTo>
                    <a:cubicBezTo>
                      <a:pt x="375" y="1652"/>
                      <a:pt x="395" y="1656"/>
                      <a:pt x="414" y="1656"/>
                    </a:cubicBezTo>
                    <a:cubicBezTo>
                      <a:pt x="485" y="1656"/>
                      <a:pt x="549" y="1606"/>
                      <a:pt x="579" y="1532"/>
                    </a:cubicBezTo>
                    <a:lnTo>
                      <a:pt x="1138" y="451"/>
                    </a:lnTo>
                    <a:cubicBezTo>
                      <a:pt x="1212" y="302"/>
                      <a:pt x="1156" y="135"/>
                      <a:pt x="1007" y="60"/>
                    </a:cubicBezTo>
                    <a:lnTo>
                      <a:pt x="802" y="4"/>
                    </a:lnTo>
                    <a:cubicBezTo>
                      <a:pt x="790" y="2"/>
                      <a:pt x="778" y="1"/>
                      <a:pt x="76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9"/>
              <p:cNvSpPr/>
              <p:nvPr/>
            </p:nvSpPr>
            <p:spPr>
              <a:xfrm>
                <a:off x="617654" y="4754832"/>
                <a:ext cx="52410" cy="69908"/>
              </a:xfrm>
              <a:custGeom>
                <a:avLst/>
                <a:gdLst/>
                <a:ahLst/>
                <a:cxnLst/>
                <a:rect l="l" t="t" r="r" b="b"/>
                <a:pathLst>
                  <a:path w="1231" h="1642" extrusionOk="0">
                    <a:moveTo>
                      <a:pt x="774" y="1"/>
                    </a:moveTo>
                    <a:cubicBezTo>
                      <a:pt x="698" y="1"/>
                      <a:pt x="628" y="40"/>
                      <a:pt x="597" y="117"/>
                    </a:cubicBezTo>
                    <a:lnTo>
                      <a:pt x="75" y="1198"/>
                    </a:lnTo>
                    <a:cubicBezTo>
                      <a:pt x="1" y="1329"/>
                      <a:pt x="57" y="1496"/>
                      <a:pt x="187" y="1571"/>
                    </a:cubicBezTo>
                    <a:lnTo>
                      <a:pt x="355" y="1627"/>
                    </a:lnTo>
                    <a:cubicBezTo>
                      <a:pt x="379" y="1637"/>
                      <a:pt x="404" y="1641"/>
                      <a:pt x="429" y="1641"/>
                    </a:cubicBezTo>
                    <a:cubicBezTo>
                      <a:pt x="501" y="1641"/>
                      <a:pt x="569" y="1603"/>
                      <a:pt x="597" y="1534"/>
                    </a:cubicBezTo>
                    <a:lnTo>
                      <a:pt x="1138" y="453"/>
                    </a:lnTo>
                    <a:cubicBezTo>
                      <a:pt x="1231" y="304"/>
                      <a:pt x="1156" y="117"/>
                      <a:pt x="1007" y="61"/>
                    </a:cubicBezTo>
                    <a:lnTo>
                      <a:pt x="821" y="5"/>
                    </a:lnTo>
                    <a:cubicBezTo>
                      <a:pt x="805" y="2"/>
                      <a:pt x="790" y="1"/>
                      <a:pt x="77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9"/>
              <p:cNvSpPr/>
              <p:nvPr/>
            </p:nvSpPr>
            <p:spPr>
              <a:xfrm>
                <a:off x="1453215" y="4942155"/>
                <a:ext cx="51643" cy="70206"/>
              </a:xfrm>
              <a:custGeom>
                <a:avLst/>
                <a:gdLst/>
                <a:ahLst/>
                <a:cxnLst/>
                <a:rect l="l" t="t" r="r" b="b"/>
                <a:pathLst>
                  <a:path w="1213" h="1649" extrusionOk="0">
                    <a:moveTo>
                      <a:pt x="766" y="0"/>
                    </a:moveTo>
                    <a:cubicBezTo>
                      <a:pt x="686" y="0"/>
                      <a:pt x="611" y="53"/>
                      <a:pt x="578" y="135"/>
                    </a:cubicBezTo>
                    <a:lnTo>
                      <a:pt x="75" y="1216"/>
                    </a:lnTo>
                    <a:cubicBezTo>
                      <a:pt x="1" y="1346"/>
                      <a:pt x="38" y="1514"/>
                      <a:pt x="187" y="1588"/>
                    </a:cubicBezTo>
                    <a:lnTo>
                      <a:pt x="355" y="1644"/>
                    </a:lnTo>
                    <a:cubicBezTo>
                      <a:pt x="370" y="1647"/>
                      <a:pt x="386" y="1649"/>
                      <a:pt x="401" y="1649"/>
                    </a:cubicBezTo>
                    <a:cubicBezTo>
                      <a:pt x="477" y="1649"/>
                      <a:pt x="547" y="1610"/>
                      <a:pt x="578" y="1532"/>
                    </a:cubicBezTo>
                    <a:lnTo>
                      <a:pt x="1138" y="451"/>
                    </a:lnTo>
                    <a:cubicBezTo>
                      <a:pt x="1212" y="302"/>
                      <a:pt x="1156" y="135"/>
                      <a:pt x="1007" y="60"/>
                    </a:cubicBezTo>
                    <a:lnTo>
                      <a:pt x="802" y="4"/>
                    </a:lnTo>
                    <a:cubicBezTo>
                      <a:pt x="790" y="2"/>
                      <a:pt x="778" y="0"/>
                      <a:pt x="76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89;p9"/>
              <p:cNvSpPr/>
              <p:nvPr/>
            </p:nvSpPr>
            <p:spPr>
              <a:xfrm>
                <a:off x="704931" y="4998437"/>
                <a:ext cx="52410" cy="69780"/>
              </a:xfrm>
              <a:custGeom>
                <a:avLst/>
                <a:gdLst/>
                <a:ahLst/>
                <a:cxnLst/>
                <a:rect l="l" t="t" r="r" b="b"/>
                <a:pathLst>
                  <a:path w="1231" h="1639" extrusionOk="0">
                    <a:moveTo>
                      <a:pt x="775" y="1"/>
                    </a:moveTo>
                    <a:cubicBezTo>
                      <a:pt x="698" y="1"/>
                      <a:pt x="628" y="40"/>
                      <a:pt x="597" y="117"/>
                    </a:cubicBezTo>
                    <a:lnTo>
                      <a:pt x="75" y="1198"/>
                    </a:lnTo>
                    <a:cubicBezTo>
                      <a:pt x="1" y="1329"/>
                      <a:pt x="57" y="1496"/>
                      <a:pt x="206" y="1571"/>
                    </a:cubicBezTo>
                    <a:lnTo>
                      <a:pt x="355" y="1627"/>
                    </a:lnTo>
                    <a:cubicBezTo>
                      <a:pt x="375" y="1635"/>
                      <a:pt x="397" y="1639"/>
                      <a:pt x="418" y="1639"/>
                    </a:cubicBezTo>
                    <a:cubicBezTo>
                      <a:pt x="494" y="1639"/>
                      <a:pt x="568" y="1592"/>
                      <a:pt x="597" y="1534"/>
                    </a:cubicBezTo>
                    <a:lnTo>
                      <a:pt x="1138" y="434"/>
                    </a:lnTo>
                    <a:cubicBezTo>
                      <a:pt x="1231" y="304"/>
                      <a:pt x="1156" y="117"/>
                      <a:pt x="1007" y="61"/>
                    </a:cubicBezTo>
                    <a:lnTo>
                      <a:pt x="821" y="5"/>
                    </a:lnTo>
                    <a:cubicBezTo>
                      <a:pt x="805" y="2"/>
                      <a:pt x="790" y="1"/>
                      <a:pt x="77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90;p9"/>
              <p:cNvSpPr/>
              <p:nvPr/>
            </p:nvSpPr>
            <p:spPr>
              <a:xfrm>
                <a:off x="1291348" y="5063489"/>
                <a:ext cx="41298" cy="55220"/>
              </a:xfrm>
              <a:custGeom>
                <a:avLst/>
                <a:gdLst/>
                <a:ahLst/>
                <a:cxnLst/>
                <a:rect l="l" t="t" r="r" b="b"/>
                <a:pathLst>
                  <a:path w="970" h="1297" extrusionOk="0">
                    <a:moveTo>
                      <a:pt x="615" y="1"/>
                    </a:moveTo>
                    <a:cubicBezTo>
                      <a:pt x="554" y="1"/>
                      <a:pt x="497" y="37"/>
                      <a:pt x="466" y="99"/>
                    </a:cubicBezTo>
                    <a:lnTo>
                      <a:pt x="56" y="938"/>
                    </a:lnTo>
                    <a:cubicBezTo>
                      <a:pt x="0" y="1049"/>
                      <a:pt x="56" y="1180"/>
                      <a:pt x="150" y="1236"/>
                    </a:cubicBezTo>
                    <a:lnTo>
                      <a:pt x="280" y="1292"/>
                    </a:lnTo>
                    <a:cubicBezTo>
                      <a:pt x="293" y="1295"/>
                      <a:pt x="306" y="1297"/>
                      <a:pt x="320" y="1297"/>
                    </a:cubicBezTo>
                    <a:cubicBezTo>
                      <a:pt x="384" y="1297"/>
                      <a:pt x="451" y="1260"/>
                      <a:pt x="466" y="1199"/>
                    </a:cubicBezTo>
                    <a:lnTo>
                      <a:pt x="914" y="341"/>
                    </a:lnTo>
                    <a:cubicBezTo>
                      <a:pt x="970" y="229"/>
                      <a:pt x="932" y="99"/>
                      <a:pt x="802" y="43"/>
                    </a:cubicBezTo>
                    <a:lnTo>
                      <a:pt x="653" y="6"/>
                    </a:lnTo>
                    <a:cubicBezTo>
                      <a:pt x="640" y="3"/>
                      <a:pt x="627" y="1"/>
                      <a:pt x="6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2"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7" name="Google Shape;317;p15"/>
          <p:cNvGrpSpPr/>
          <p:nvPr/>
        </p:nvGrpSpPr>
        <p:grpSpPr>
          <a:xfrm>
            <a:off x="-1511465" y="3679268"/>
            <a:ext cx="2888807" cy="2780929"/>
            <a:chOff x="-1511465" y="3679268"/>
            <a:chExt cx="2888807" cy="2780929"/>
          </a:xfrm>
        </p:grpSpPr>
        <p:sp>
          <p:nvSpPr>
            <p:cNvPr id="318" name="Google Shape;318;p15"/>
            <p:cNvSpPr/>
            <p:nvPr/>
          </p:nvSpPr>
          <p:spPr>
            <a:xfrm rot="2103802">
              <a:off x="-1195117" y="4162706"/>
              <a:ext cx="2256112" cy="1814053"/>
            </a:xfrm>
            <a:custGeom>
              <a:avLst/>
              <a:gdLst/>
              <a:ahLst/>
              <a:cxnLst/>
              <a:rect l="l" t="t" r="r" b="b"/>
              <a:pathLst>
                <a:path w="75784" h="60935" extrusionOk="0">
                  <a:moveTo>
                    <a:pt x="15683" y="1"/>
                  </a:moveTo>
                  <a:cubicBezTo>
                    <a:pt x="12063" y="1"/>
                    <a:pt x="8783" y="1433"/>
                    <a:pt x="6021" y="3864"/>
                  </a:cubicBezTo>
                  <a:cubicBezTo>
                    <a:pt x="1" y="9176"/>
                    <a:pt x="2163" y="20061"/>
                    <a:pt x="11016" y="28001"/>
                  </a:cubicBezTo>
                  <a:lnTo>
                    <a:pt x="11221" y="28187"/>
                  </a:lnTo>
                  <a:cubicBezTo>
                    <a:pt x="12563" y="29361"/>
                    <a:pt x="13457" y="30852"/>
                    <a:pt x="13625" y="32250"/>
                  </a:cubicBezTo>
                  <a:cubicBezTo>
                    <a:pt x="14538" y="39687"/>
                    <a:pt x="19776" y="48111"/>
                    <a:pt x="28573" y="54355"/>
                  </a:cubicBezTo>
                  <a:cubicBezTo>
                    <a:pt x="34239" y="58381"/>
                    <a:pt x="41359" y="60692"/>
                    <a:pt x="47565" y="60935"/>
                  </a:cubicBezTo>
                  <a:lnTo>
                    <a:pt x="75783" y="23621"/>
                  </a:lnTo>
                  <a:cubicBezTo>
                    <a:pt x="74386" y="18998"/>
                    <a:pt x="71254" y="14190"/>
                    <a:pt x="66595" y="10127"/>
                  </a:cubicBezTo>
                  <a:cubicBezTo>
                    <a:pt x="60385" y="4702"/>
                    <a:pt x="52912" y="1803"/>
                    <a:pt x="46548" y="1803"/>
                  </a:cubicBezTo>
                  <a:cubicBezTo>
                    <a:pt x="42482" y="1803"/>
                    <a:pt x="38869" y="2986"/>
                    <a:pt x="36326" y="5448"/>
                  </a:cubicBezTo>
                  <a:cubicBezTo>
                    <a:pt x="36010" y="5747"/>
                    <a:pt x="35711" y="6082"/>
                    <a:pt x="35432" y="6418"/>
                  </a:cubicBezTo>
                  <a:cubicBezTo>
                    <a:pt x="34855" y="7124"/>
                    <a:pt x="33946" y="7470"/>
                    <a:pt x="32904" y="7470"/>
                  </a:cubicBezTo>
                  <a:cubicBezTo>
                    <a:pt x="31556" y="7470"/>
                    <a:pt x="29985" y="6891"/>
                    <a:pt x="28629" y="5765"/>
                  </a:cubicBezTo>
                  <a:lnTo>
                    <a:pt x="28442" y="5616"/>
                  </a:lnTo>
                  <a:cubicBezTo>
                    <a:pt x="23942" y="1688"/>
                    <a:pt x="19612" y="1"/>
                    <a:pt x="15683" y="1"/>
                  </a:cubicBezTo>
                  <a:close/>
                </a:path>
              </a:pathLst>
            </a:custGeom>
            <a:solidFill>
              <a:srgbClr val="FFA7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19" name="Google Shape;319;p15"/>
            <p:cNvGrpSpPr/>
            <p:nvPr/>
          </p:nvGrpSpPr>
          <p:grpSpPr>
            <a:xfrm flipH="1">
              <a:off x="-782370" y="4438115"/>
              <a:ext cx="2084950" cy="1734834"/>
              <a:chOff x="7173422" y="4083799"/>
              <a:chExt cx="2350564" cy="1955844"/>
            </a:xfrm>
          </p:grpSpPr>
          <p:sp>
            <p:nvSpPr>
              <p:cNvPr id="320" name="Google Shape;320;p15"/>
              <p:cNvSpPr/>
              <p:nvPr/>
            </p:nvSpPr>
            <p:spPr>
              <a:xfrm flipH="1">
                <a:off x="7173422" y="4083799"/>
                <a:ext cx="2350564" cy="1955844"/>
              </a:xfrm>
              <a:custGeom>
                <a:avLst/>
                <a:gdLst/>
                <a:ahLst/>
                <a:cxnLst/>
                <a:rect l="l" t="t" r="r" b="b"/>
                <a:pathLst>
                  <a:path w="70025" h="58266" extrusionOk="0">
                    <a:moveTo>
                      <a:pt x="18874" y="0"/>
                    </a:moveTo>
                    <a:cubicBezTo>
                      <a:pt x="17710" y="0"/>
                      <a:pt x="16530" y="55"/>
                      <a:pt x="15340" y="169"/>
                    </a:cubicBezTo>
                    <a:cubicBezTo>
                      <a:pt x="9171" y="766"/>
                      <a:pt x="3822" y="2835"/>
                      <a:pt x="1" y="5779"/>
                    </a:cubicBezTo>
                    <a:lnTo>
                      <a:pt x="1212" y="52543"/>
                    </a:lnTo>
                    <a:cubicBezTo>
                      <a:pt x="6394" y="55972"/>
                      <a:pt x="13514" y="58246"/>
                      <a:pt x="20484" y="58265"/>
                    </a:cubicBezTo>
                    <a:cubicBezTo>
                      <a:pt x="20562" y="58265"/>
                      <a:pt x="20641" y="58265"/>
                      <a:pt x="20719" y="58265"/>
                    </a:cubicBezTo>
                    <a:cubicBezTo>
                      <a:pt x="31390" y="58265"/>
                      <a:pt x="40445" y="54478"/>
                      <a:pt x="45497" y="49002"/>
                    </a:cubicBezTo>
                    <a:cubicBezTo>
                      <a:pt x="46447" y="47976"/>
                      <a:pt x="48031" y="47287"/>
                      <a:pt x="49821" y="47100"/>
                    </a:cubicBezTo>
                    <a:lnTo>
                      <a:pt x="50100" y="47063"/>
                    </a:lnTo>
                    <a:cubicBezTo>
                      <a:pt x="61898" y="45777"/>
                      <a:pt x="70025" y="38191"/>
                      <a:pt x="68217" y="30363"/>
                    </a:cubicBezTo>
                    <a:cubicBezTo>
                      <a:pt x="66652" y="23546"/>
                      <a:pt x="61444" y="18573"/>
                      <a:pt x="51855" y="18573"/>
                    </a:cubicBezTo>
                    <a:cubicBezTo>
                      <a:pt x="50932" y="18573"/>
                      <a:pt x="49968" y="18619"/>
                      <a:pt x="48963" y="18714"/>
                    </a:cubicBezTo>
                    <a:lnTo>
                      <a:pt x="48740" y="18733"/>
                    </a:lnTo>
                    <a:cubicBezTo>
                      <a:pt x="48541" y="18747"/>
                      <a:pt x="48343" y="18754"/>
                      <a:pt x="48148" y="18754"/>
                    </a:cubicBezTo>
                    <a:cubicBezTo>
                      <a:pt x="45294" y="18754"/>
                      <a:pt x="42936" y="17259"/>
                      <a:pt x="42831" y="15322"/>
                    </a:cubicBezTo>
                    <a:cubicBezTo>
                      <a:pt x="42794" y="14875"/>
                      <a:pt x="42738" y="14446"/>
                      <a:pt x="42664" y="13999"/>
                    </a:cubicBezTo>
                    <a:cubicBezTo>
                      <a:pt x="41169" y="5861"/>
                      <a:pt x="30863" y="0"/>
                      <a:pt x="1887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21" name="Google Shape;321;p15"/>
              <p:cNvGrpSpPr/>
              <p:nvPr/>
            </p:nvGrpSpPr>
            <p:grpSpPr>
              <a:xfrm flipH="1">
                <a:off x="7417514" y="4269389"/>
                <a:ext cx="1721841" cy="1113844"/>
                <a:chOff x="-3171530" y="2930427"/>
                <a:chExt cx="1885915" cy="1219982"/>
              </a:xfrm>
            </p:grpSpPr>
            <p:sp>
              <p:nvSpPr>
                <p:cNvPr id="322" name="Google Shape;322;p15"/>
                <p:cNvSpPr/>
                <p:nvPr/>
              </p:nvSpPr>
              <p:spPr>
                <a:xfrm>
                  <a:off x="-2996113" y="3590073"/>
                  <a:ext cx="130929" cy="1771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61" h="4819" extrusionOk="0">
                      <a:moveTo>
                        <a:pt x="1338" y="1"/>
                      </a:moveTo>
                      <a:cubicBezTo>
                        <a:pt x="1290" y="1"/>
                        <a:pt x="1242" y="7"/>
                        <a:pt x="1194" y="20"/>
                      </a:cubicBezTo>
                      <a:lnTo>
                        <a:pt x="616" y="169"/>
                      </a:lnTo>
                      <a:cubicBezTo>
                        <a:pt x="206" y="299"/>
                        <a:pt x="1" y="858"/>
                        <a:pt x="243" y="1306"/>
                      </a:cubicBezTo>
                      <a:lnTo>
                        <a:pt x="1846" y="4474"/>
                      </a:lnTo>
                      <a:cubicBezTo>
                        <a:pt x="1935" y="4682"/>
                        <a:pt x="2154" y="4819"/>
                        <a:pt x="2381" y="4819"/>
                      </a:cubicBezTo>
                      <a:cubicBezTo>
                        <a:pt x="2439" y="4819"/>
                        <a:pt x="2497" y="4810"/>
                        <a:pt x="2554" y="4791"/>
                      </a:cubicBezTo>
                      <a:lnTo>
                        <a:pt x="3020" y="4605"/>
                      </a:lnTo>
                      <a:cubicBezTo>
                        <a:pt x="3393" y="4456"/>
                        <a:pt x="3561" y="3915"/>
                        <a:pt x="3356" y="3505"/>
                      </a:cubicBezTo>
                      <a:lnTo>
                        <a:pt x="1846" y="374"/>
                      </a:lnTo>
                      <a:cubicBezTo>
                        <a:pt x="1769" y="143"/>
                        <a:pt x="1564" y="1"/>
                        <a:pt x="1338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3" name="Google Shape;323;p15"/>
                <p:cNvSpPr/>
                <p:nvPr/>
              </p:nvSpPr>
              <p:spPr>
                <a:xfrm>
                  <a:off x="-1416544" y="3756887"/>
                  <a:ext cx="130929" cy="1772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61" h="4821" extrusionOk="0">
                      <a:moveTo>
                        <a:pt x="1294" y="0"/>
                      </a:moveTo>
                      <a:cubicBezTo>
                        <a:pt x="1254" y="0"/>
                        <a:pt x="1214" y="4"/>
                        <a:pt x="1175" y="12"/>
                      </a:cubicBezTo>
                      <a:lnTo>
                        <a:pt x="597" y="180"/>
                      </a:lnTo>
                      <a:cubicBezTo>
                        <a:pt x="206" y="291"/>
                        <a:pt x="1" y="869"/>
                        <a:pt x="224" y="1316"/>
                      </a:cubicBezTo>
                      <a:lnTo>
                        <a:pt x="1846" y="4466"/>
                      </a:lnTo>
                      <a:cubicBezTo>
                        <a:pt x="1932" y="4682"/>
                        <a:pt x="2130" y="4821"/>
                        <a:pt x="2344" y="4821"/>
                      </a:cubicBezTo>
                      <a:cubicBezTo>
                        <a:pt x="2408" y="4821"/>
                        <a:pt x="2472" y="4809"/>
                        <a:pt x="2536" y="4783"/>
                      </a:cubicBezTo>
                      <a:lnTo>
                        <a:pt x="3020" y="4615"/>
                      </a:lnTo>
                      <a:cubicBezTo>
                        <a:pt x="3393" y="4466"/>
                        <a:pt x="3561" y="3926"/>
                        <a:pt x="3356" y="3516"/>
                      </a:cubicBezTo>
                      <a:lnTo>
                        <a:pt x="1846" y="366"/>
                      </a:lnTo>
                      <a:cubicBezTo>
                        <a:pt x="1766" y="142"/>
                        <a:pt x="1534" y="0"/>
                        <a:pt x="1294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4" name="Google Shape;324;p15"/>
                <p:cNvSpPr/>
                <p:nvPr/>
              </p:nvSpPr>
              <p:spPr>
                <a:xfrm>
                  <a:off x="-2776831" y="2930427"/>
                  <a:ext cx="130929" cy="1769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61" h="4814" extrusionOk="0">
                      <a:moveTo>
                        <a:pt x="1306" y="0"/>
                      </a:moveTo>
                      <a:cubicBezTo>
                        <a:pt x="1268" y="0"/>
                        <a:pt x="1231" y="4"/>
                        <a:pt x="1194" y="12"/>
                      </a:cubicBezTo>
                      <a:lnTo>
                        <a:pt x="597" y="180"/>
                      </a:lnTo>
                      <a:cubicBezTo>
                        <a:pt x="206" y="292"/>
                        <a:pt x="1" y="869"/>
                        <a:pt x="225" y="1298"/>
                      </a:cubicBezTo>
                      <a:lnTo>
                        <a:pt x="1846" y="4467"/>
                      </a:lnTo>
                      <a:cubicBezTo>
                        <a:pt x="1934" y="4686"/>
                        <a:pt x="2136" y="4813"/>
                        <a:pt x="2354" y="4813"/>
                      </a:cubicBezTo>
                      <a:cubicBezTo>
                        <a:pt x="2414" y="4813"/>
                        <a:pt x="2475" y="4804"/>
                        <a:pt x="2536" y="4783"/>
                      </a:cubicBezTo>
                      <a:lnTo>
                        <a:pt x="3020" y="4597"/>
                      </a:lnTo>
                      <a:cubicBezTo>
                        <a:pt x="3393" y="4467"/>
                        <a:pt x="3561" y="3926"/>
                        <a:pt x="3356" y="3516"/>
                      </a:cubicBezTo>
                      <a:lnTo>
                        <a:pt x="1846" y="366"/>
                      </a:lnTo>
                      <a:cubicBezTo>
                        <a:pt x="1766" y="142"/>
                        <a:pt x="1535" y="0"/>
                        <a:pt x="1306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5" name="Google Shape;325;p15"/>
                <p:cNvSpPr/>
                <p:nvPr/>
              </p:nvSpPr>
              <p:spPr>
                <a:xfrm>
                  <a:off x="-2428680" y="3752475"/>
                  <a:ext cx="131591" cy="1772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79" h="4822" extrusionOk="0">
                      <a:moveTo>
                        <a:pt x="1337" y="1"/>
                      </a:moveTo>
                      <a:cubicBezTo>
                        <a:pt x="1290" y="1"/>
                        <a:pt x="1241" y="7"/>
                        <a:pt x="1193" y="20"/>
                      </a:cubicBezTo>
                      <a:lnTo>
                        <a:pt x="615" y="188"/>
                      </a:lnTo>
                      <a:cubicBezTo>
                        <a:pt x="205" y="300"/>
                        <a:pt x="0" y="877"/>
                        <a:pt x="242" y="1306"/>
                      </a:cubicBezTo>
                      <a:lnTo>
                        <a:pt x="1845" y="4475"/>
                      </a:lnTo>
                      <a:cubicBezTo>
                        <a:pt x="1933" y="4694"/>
                        <a:pt x="2147" y="4821"/>
                        <a:pt x="2369" y="4821"/>
                      </a:cubicBezTo>
                      <a:cubicBezTo>
                        <a:pt x="2431" y="4821"/>
                        <a:pt x="2493" y="4812"/>
                        <a:pt x="2554" y="4791"/>
                      </a:cubicBezTo>
                      <a:lnTo>
                        <a:pt x="3038" y="4605"/>
                      </a:lnTo>
                      <a:cubicBezTo>
                        <a:pt x="3411" y="4475"/>
                        <a:pt x="3579" y="3934"/>
                        <a:pt x="3374" y="3524"/>
                      </a:cubicBezTo>
                      <a:lnTo>
                        <a:pt x="1864" y="374"/>
                      </a:lnTo>
                      <a:cubicBezTo>
                        <a:pt x="1771" y="143"/>
                        <a:pt x="1564" y="1"/>
                        <a:pt x="133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6" name="Google Shape;326;p15"/>
                <p:cNvSpPr/>
                <p:nvPr/>
              </p:nvSpPr>
              <p:spPr>
                <a:xfrm>
                  <a:off x="-2438276" y="3054187"/>
                  <a:ext cx="130230" cy="1768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42" h="4810" extrusionOk="0">
                      <a:moveTo>
                        <a:pt x="1311" y="0"/>
                      </a:moveTo>
                      <a:cubicBezTo>
                        <a:pt x="1266" y="0"/>
                        <a:pt x="1220" y="7"/>
                        <a:pt x="1174" y="20"/>
                      </a:cubicBezTo>
                      <a:lnTo>
                        <a:pt x="597" y="187"/>
                      </a:lnTo>
                      <a:cubicBezTo>
                        <a:pt x="187" y="299"/>
                        <a:pt x="0" y="877"/>
                        <a:pt x="205" y="1306"/>
                      </a:cubicBezTo>
                      <a:lnTo>
                        <a:pt x="1808" y="4456"/>
                      </a:lnTo>
                      <a:cubicBezTo>
                        <a:pt x="1894" y="4672"/>
                        <a:pt x="2103" y="4810"/>
                        <a:pt x="2323" y="4810"/>
                      </a:cubicBezTo>
                      <a:cubicBezTo>
                        <a:pt x="2387" y="4810"/>
                        <a:pt x="2453" y="4798"/>
                        <a:pt x="2516" y="4772"/>
                      </a:cubicBezTo>
                      <a:lnTo>
                        <a:pt x="2982" y="4605"/>
                      </a:lnTo>
                      <a:cubicBezTo>
                        <a:pt x="3355" y="4456"/>
                        <a:pt x="3541" y="3915"/>
                        <a:pt x="3336" y="3505"/>
                      </a:cubicBezTo>
                      <a:lnTo>
                        <a:pt x="1827" y="355"/>
                      </a:lnTo>
                      <a:cubicBezTo>
                        <a:pt x="1734" y="140"/>
                        <a:pt x="1528" y="0"/>
                        <a:pt x="131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7" name="Google Shape;327;p15"/>
                <p:cNvSpPr/>
                <p:nvPr/>
              </p:nvSpPr>
              <p:spPr>
                <a:xfrm>
                  <a:off x="-1812640" y="3602684"/>
                  <a:ext cx="130267" cy="1772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43" h="4821" extrusionOk="0">
                      <a:moveTo>
                        <a:pt x="1293" y="1"/>
                      </a:moveTo>
                      <a:cubicBezTo>
                        <a:pt x="1254" y="1"/>
                        <a:pt x="1214" y="4"/>
                        <a:pt x="1175" y="12"/>
                      </a:cubicBezTo>
                      <a:lnTo>
                        <a:pt x="597" y="180"/>
                      </a:lnTo>
                      <a:cubicBezTo>
                        <a:pt x="187" y="292"/>
                        <a:pt x="1" y="870"/>
                        <a:pt x="224" y="1317"/>
                      </a:cubicBezTo>
                      <a:lnTo>
                        <a:pt x="1846" y="4467"/>
                      </a:lnTo>
                      <a:cubicBezTo>
                        <a:pt x="1918" y="4683"/>
                        <a:pt x="2124" y="4821"/>
                        <a:pt x="2342" y="4821"/>
                      </a:cubicBezTo>
                      <a:cubicBezTo>
                        <a:pt x="2407" y="4821"/>
                        <a:pt x="2472" y="4809"/>
                        <a:pt x="2536" y="4784"/>
                      </a:cubicBezTo>
                      <a:lnTo>
                        <a:pt x="3002" y="4616"/>
                      </a:lnTo>
                      <a:cubicBezTo>
                        <a:pt x="3374" y="4467"/>
                        <a:pt x="3542" y="3926"/>
                        <a:pt x="3337" y="3516"/>
                      </a:cubicBezTo>
                      <a:lnTo>
                        <a:pt x="1827" y="366"/>
                      </a:lnTo>
                      <a:cubicBezTo>
                        <a:pt x="1747" y="142"/>
                        <a:pt x="1530" y="1"/>
                        <a:pt x="1293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8" name="Google Shape;328;p15"/>
                <p:cNvSpPr/>
                <p:nvPr/>
              </p:nvSpPr>
              <p:spPr>
                <a:xfrm>
                  <a:off x="-2095640" y="3547717"/>
                  <a:ext cx="87727" cy="117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86" h="3201" extrusionOk="0">
                      <a:moveTo>
                        <a:pt x="893" y="0"/>
                      </a:moveTo>
                      <a:cubicBezTo>
                        <a:pt x="856" y="0"/>
                        <a:pt x="819" y="5"/>
                        <a:pt x="783" y="16"/>
                      </a:cubicBezTo>
                      <a:lnTo>
                        <a:pt x="410" y="128"/>
                      </a:lnTo>
                      <a:cubicBezTo>
                        <a:pt x="112" y="258"/>
                        <a:pt x="0" y="594"/>
                        <a:pt x="149" y="874"/>
                      </a:cubicBezTo>
                      <a:lnTo>
                        <a:pt x="1230" y="2961"/>
                      </a:lnTo>
                      <a:cubicBezTo>
                        <a:pt x="1290" y="3111"/>
                        <a:pt x="1435" y="3201"/>
                        <a:pt x="1587" y="3201"/>
                      </a:cubicBezTo>
                      <a:cubicBezTo>
                        <a:pt x="1623" y="3201"/>
                        <a:pt x="1660" y="3196"/>
                        <a:pt x="1696" y="3185"/>
                      </a:cubicBezTo>
                      <a:lnTo>
                        <a:pt x="2013" y="3054"/>
                      </a:lnTo>
                      <a:cubicBezTo>
                        <a:pt x="2274" y="2924"/>
                        <a:pt x="2386" y="2588"/>
                        <a:pt x="2255" y="2327"/>
                      </a:cubicBezTo>
                      <a:lnTo>
                        <a:pt x="1249" y="240"/>
                      </a:lnTo>
                      <a:cubicBezTo>
                        <a:pt x="1189" y="90"/>
                        <a:pt x="1044" y="0"/>
                        <a:pt x="89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9" name="Google Shape;329;p15"/>
                <p:cNvSpPr/>
                <p:nvPr/>
              </p:nvSpPr>
              <p:spPr>
                <a:xfrm>
                  <a:off x="-1607036" y="4028084"/>
                  <a:ext cx="87727" cy="1177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86" h="3202" extrusionOk="0">
                      <a:moveTo>
                        <a:pt x="911" y="0"/>
                      </a:moveTo>
                      <a:cubicBezTo>
                        <a:pt x="875" y="0"/>
                        <a:pt x="839" y="6"/>
                        <a:pt x="802" y="17"/>
                      </a:cubicBezTo>
                      <a:lnTo>
                        <a:pt x="410" y="110"/>
                      </a:lnTo>
                      <a:cubicBezTo>
                        <a:pt x="112" y="240"/>
                        <a:pt x="0" y="594"/>
                        <a:pt x="149" y="874"/>
                      </a:cubicBezTo>
                      <a:lnTo>
                        <a:pt x="1230" y="2961"/>
                      </a:lnTo>
                      <a:cubicBezTo>
                        <a:pt x="1290" y="3112"/>
                        <a:pt x="1435" y="3201"/>
                        <a:pt x="1587" y="3201"/>
                      </a:cubicBezTo>
                      <a:cubicBezTo>
                        <a:pt x="1623" y="3201"/>
                        <a:pt x="1660" y="3196"/>
                        <a:pt x="1696" y="3185"/>
                      </a:cubicBezTo>
                      <a:lnTo>
                        <a:pt x="2013" y="3055"/>
                      </a:lnTo>
                      <a:cubicBezTo>
                        <a:pt x="2274" y="2924"/>
                        <a:pt x="2386" y="2589"/>
                        <a:pt x="2256" y="2328"/>
                      </a:cubicBezTo>
                      <a:lnTo>
                        <a:pt x="1249" y="222"/>
                      </a:lnTo>
                      <a:cubicBezTo>
                        <a:pt x="1189" y="87"/>
                        <a:pt x="1057" y="0"/>
                        <a:pt x="91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0" name="Google Shape;330;p15"/>
                <p:cNvSpPr/>
                <p:nvPr/>
              </p:nvSpPr>
              <p:spPr>
                <a:xfrm>
                  <a:off x="-2105935" y="3925981"/>
                  <a:ext cx="87065" cy="1180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68" h="3211" extrusionOk="0">
                      <a:moveTo>
                        <a:pt x="891" y="0"/>
                      </a:moveTo>
                      <a:cubicBezTo>
                        <a:pt x="856" y="0"/>
                        <a:pt x="820" y="6"/>
                        <a:pt x="783" y="16"/>
                      </a:cubicBezTo>
                      <a:lnTo>
                        <a:pt x="392" y="128"/>
                      </a:lnTo>
                      <a:cubicBezTo>
                        <a:pt x="113" y="240"/>
                        <a:pt x="1" y="594"/>
                        <a:pt x="150" y="874"/>
                      </a:cubicBezTo>
                      <a:lnTo>
                        <a:pt x="1231" y="2980"/>
                      </a:lnTo>
                      <a:cubicBezTo>
                        <a:pt x="1274" y="3123"/>
                        <a:pt x="1404" y="3211"/>
                        <a:pt x="1554" y="3211"/>
                      </a:cubicBezTo>
                      <a:cubicBezTo>
                        <a:pt x="1601" y="3211"/>
                        <a:pt x="1649" y="3202"/>
                        <a:pt x="1697" y="3185"/>
                      </a:cubicBezTo>
                      <a:lnTo>
                        <a:pt x="2014" y="3073"/>
                      </a:lnTo>
                      <a:cubicBezTo>
                        <a:pt x="2275" y="2924"/>
                        <a:pt x="2368" y="2607"/>
                        <a:pt x="2237" y="2346"/>
                      </a:cubicBezTo>
                      <a:lnTo>
                        <a:pt x="1231" y="240"/>
                      </a:lnTo>
                      <a:cubicBezTo>
                        <a:pt x="1171" y="90"/>
                        <a:pt x="1038" y="0"/>
                        <a:pt x="89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1" name="Google Shape;331;p15"/>
                <p:cNvSpPr/>
                <p:nvPr/>
              </p:nvSpPr>
              <p:spPr>
                <a:xfrm>
                  <a:off x="-2654837" y="4005472"/>
                  <a:ext cx="87065" cy="1177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68" h="3202" extrusionOk="0">
                      <a:moveTo>
                        <a:pt x="891" y="0"/>
                      </a:moveTo>
                      <a:cubicBezTo>
                        <a:pt x="856" y="0"/>
                        <a:pt x="820" y="6"/>
                        <a:pt x="783" y="17"/>
                      </a:cubicBezTo>
                      <a:lnTo>
                        <a:pt x="392" y="128"/>
                      </a:lnTo>
                      <a:cubicBezTo>
                        <a:pt x="112" y="259"/>
                        <a:pt x="0" y="594"/>
                        <a:pt x="150" y="874"/>
                      </a:cubicBezTo>
                      <a:lnTo>
                        <a:pt x="1212" y="2980"/>
                      </a:lnTo>
                      <a:cubicBezTo>
                        <a:pt x="1272" y="3115"/>
                        <a:pt x="1416" y="3201"/>
                        <a:pt x="1567" y="3201"/>
                      </a:cubicBezTo>
                      <a:cubicBezTo>
                        <a:pt x="1604" y="3201"/>
                        <a:pt x="1641" y="3196"/>
                        <a:pt x="1678" y="3185"/>
                      </a:cubicBezTo>
                      <a:lnTo>
                        <a:pt x="2013" y="3055"/>
                      </a:lnTo>
                      <a:cubicBezTo>
                        <a:pt x="2274" y="2924"/>
                        <a:pt x="2368" y="2589"/>
                        <a:pt x="2237" y="2328"/>
                      </a:cubicBezTo>
                      <a:lnTo>
                        <a:pt x="1231" y="240"/>
                      </a:lnTo>
                      <a:cubicBezTo>
                        <a:pt x="1171" y="90"/>
                        <a:pt x="1038" y="0"/>
                        <a:pt x="89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2" name="Google Shape;332;p15"/>
                <p:cNvSpPr/>
                <p:nvPr/>
              </p:nvSpPr>
              <p:spPr>
                <a:xfrm>
                  <a:off x="-2985156" y="3236884"/>
                  <a:ext cx="87764" cy="1177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87" h="3203" extrusionOk="0">
                      <a:moveTo>
                        <a:pt x="866" y="0"/>
                      </a:moveTo>
                      <a:cubicBezTo>
                        <a:pt x="839" y="0"/>
                        <a:pt x="811" y="3"/>
                        <a:pt x="784" y="8"/>
                      </a:cubicBezTo>
                      <a:lnTo>
                        <a:pt x="392" y="139"/>
                      </a:lnTo>
                      <a:cubicBezTo>
                        <a:pt x="113" y="251"/>
                        <a:pt x="1" y="605"/>
                        <a:pt x="150" y="884"/>
                      </a:cubicBezTo>
                      <a:lnTo>
                        <a:pt x="1231" y="2972"/>
                      </a:lnTo>
                      <a:cubicBezTo>
                        <a:pt x="1274" y="3115"/>
                        <a:pt x="1404" y="3203"/>
                        <a:pt x="1555" y="3203"/>
                      </a:cubicBezTo>
                      <a:cubicBezTo>
                        <a:pt x="1601" y="3203"/>
                        <a:pt x="1649" y="3194"/>
                        <a:pt x="1697" y="3177"/>
                      </a:cubicBezTo>
                      <a:lnTo>
                        <a:pt x="2014" y="3065"/>
                      </a:lnTo>
                      <a:cubicBezTo>
                        <a:pt x="2275" y="2935"/>
                        <a:pt x="2387" y="2599"/>
                        <a:pt x="2237" y="2338"/>
                      </a:cubicBezTo>
                      <a:lnTo>
                        <a:pt x="1231" y="232"/>
                      </a:lnTo>
                      <a:cubicBezTo>
                        <a:pt x="1167" y="89"/>
                        <a:pt x="1023" y="0"/>
                        <a:pt x="866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3" name="Google Shape;333;p15"/>
                <p:cNvSpPr/>
                <p:nvPr/>
              </p:nvSpPr>
              <p:spPr>
                <a:xfrm>
                  <a:off x="-2649358" y="3447268"/>
                  <a:ext cx="86404" cy="1180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50" h="3212" extrusionOk="0">
                      <a:moveTo>
                        <a:pt x="865" y="0"/>
                      </a:moveTo>
                      <a:cubicBezTo>
                        <a:pt x="838" y="0"/>
                        <a:pt x="811" y="3"/>
                        <a:pt x="783" y="8"/>
                      </a:cubicBezTo>
                      <a:lnTo>
                        <a:pt x="392" y="120"/>
                      </a:lnTo>
                      <a:cubicBezTo>
                        <a:pt x="112" y="251"/>
                        <a:pt x="1" y="586"/>
                        <a:pt x="150" y="866"/>
                      </a:cubicBezTo>
                      <a:lnTo>
                        <a:pt x="1193" y="2972"/>
                      </a:lnTo>
                      <a:cubicBezTo>
                        <a:pt x="1253" y="3122"/>
                        <a:pt x="1398" y="3212"/>
                        <a:pt x="1550" y="3212"/>
                      </a:cubicBezTo>
                      <a:cubicBezTo>
                        <a:pt x="1586" y="3212"/>
                        <a:pt x="1623" y="3206"/>
                        <a:pt x="1659" y="3195"/>
                      </a:cubicBezTo>
                      <a:lnTo>
                        <a:pt x="1995" y="3065"/>
                      </a:lnTo>
                      <a:cubicBezTo>
                        <a:pt x="2256" y="2935"/>
                        <a:pt x="2349" y="2599"/>
                        <a:pt x="2219" y="2338"/>
                      </a:cubicBezTo>
                      <a:lnTo>
                        <a:pt x="1212" y="251"/>
                      </a:lnTo>
                      <a:cubicBezTo>
                        <a:pt x="1164" y="91"/>
                        <a:pt x="1021" y="0"/>
                        <a:pt x="86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4" name="Google Shape;334;p15"/>
                <p:cNvSpPr/>
                <p:nvPr/>
              </p:nvSpPr>
              <p:spPr>
                <a:xfrm>
                  <a:off x="-3171530" y="3973411"/>
                  <a:ext cx="130230" cy="1769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42" h="4814" extrusionOk="0">
                      <a:moveTo>
                        <a:pt x="1292" y="1"/>
                      </a:moveTo>
                      <a:cubicBezTo>
                        <a:pt x="1253" y="1"/>
                        <a:pt x="1214" y="5"/>
                        <a:pt x="1175" y="13"/>
                      </a:cubicBezTo>
                      <a:lnTo>
                        <a:pt x="597" y="180"/>
                      </a:lnTo>
                      <a:cubicBezTo>
                        <a:pt x="187" y="292"/>
                        <a:pt x="0" y="870"/>
                        <a:pt x="224" y="1299"/>
                      </a:cubicBezTo>
                      <a:lnTo>
                        <a:pt x="1845" y="4467"/>
                      </a:lnTo>
                      <a:cubicBezTo>
                        <a:pt x="1933" y="4686"/>
                        <a:pt x="2135" y="4814"/>
                        <a:pt x="2353" y="4814"/>
                      </a:cubicBezTo>
                      <a:cubicBezTo>
                        <a:pt x="2413" y="4814"/>
                        <a:pt x="2475" y="4804"/>
                        <a:pt x="2535" y="4784"/>
                      </a:cubicBezTo>
                      <a:lnTo>
                        <a:pt x="3001" y="4598"/>
                      </a:lnTo>
                      <a:cubicBezTo>
                        <a:pt x="3374" y="4467"/>
                        <a:pt x="3542" y="3927"/>
                        <a:pt x="3337" y="3517"/>
                      </a:cubicBezTo>
                      <a:lnTo>
                        <a:pt x="1827" y="367"/>
                      </a:lnTo>
                      <a:cubicBezTo>
                        <a:pt x="1747" y="142"/>
                        <a:pt x="1529" y="1"/>
                        <a:pt x="129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335" name="Google Shape;335;p15"/>
          <p:cNvGrpSpPr/>
          <p:nvPr/>
        </p:nvGrpSpPr>
        <p:grpSpPr>
          <a:xfrm>
            <a:off x="7226784" y="-1650124"/>
            <a:ext cx="2728769" cy="2312205"/>
            <a:chOff x="7226784" y="-1650124"/>
            <a:chExt cx="2728769" cy="2312205"/>
          </a:xfrm>
        </p:grpSpPr>
        <p:sp>
          <p:nvSpPr>
            <p:cNvPr id="336" name="Google Shape;336;p15"/>
            <p:cNvSpPr/>
            <p:nvPr/>
          </p:nvSpPr>
          <p:spPr>
            <a:xfrm flipH="1">
              <a:off x="7226784" y="-1650124"/>
              <a:ext cx="2508155" cy="2312205"/>
            </a:xfrm>
            <a:custGeom>
              <a:avLst/>
              <a:gdLst/>
              <a:ahLst/>
              <a:cxnLst/>
              <a:rect l="l" t="t" r="r" b="b"/>
              <a:pathLst>
                <a:path w="87936" h="81066" extrusionOk="0">
                  <a:moveTo>
                    <a:pt x="46223" y="1"/>
                  </a:moveTo>
                  <a:cubicBezTo>
                    <a:pt x="38824" y="1809"/>
                    <a:pt x="30753" y="6301"/>
                    <a:pt x="24808" y="12507"/>
                  </a:cubicBezTo>
                  <a:cubicBezTo>
                    <a:pt x="15563" y="22125"/>
                    <a:pt x="11053" y="33494"/>
                    <a:pt x="11519" y="42608"/>
                  </a:cubicBezTo>
                  <a:cubicBezTo>
                    <a:pt x="11612" y="44323"/>
                    <a:pt x="10848" y="46336"/>
                    <a:pt x="9487" y="48069"/>
                  </a:cubicBezTo>
                  <a:cubicBezTo>
                    <a:pt x="9413" y="48162"/>
                    <a:pt x="9338" y="48255"/>
                    <a:pt x="9263" y="48349"/>
                  </a:cubicBezTo>
                  <a:cubicBezTo>
                    <a:pt x="317" y="59998"/>
                    <a:pt x="0" y="73585"/>
                    <a:pt x="8350" y="78468"/>
                  </a:cubicBezTo>
                  <a:cubicBezTo>
                    <a:pt x="11202" y="80134"/>
                    <a:pt x="14283" y="81066"/>
                    <a:pt x="17467" y="81066"/>
                  </a:cubicBezTo>
                  <a:cubicBezTo>
                    <a:pt x="23189" y="81066"/>
                    <a:pt x="29245" y="78055"/>
                    <a:pt x="34910" y="70882"/>
                  </a:cubicBezTo>
                  <a:cubicBezTo>
                    <a:pt x="34947" y="70826"/>
                    <a:pt x="35003" y="70752"/>
                    <a:pt x="35077" y="70659"/>
                  </a:cubicBezTo>
                  <a:cubicBezTo>
                    <a:pt x="36779" y="68624"/>
                    <a:pt x="39026" y="67468"/>
                    <a:pt x="40888" y="67468"/>
                  </a:cubicBezTo>
                  <a:cubicBezTo>
                    <a:pt x="41739" y="67468"/>
                    <a:pt x="42509" y="67709"/>
                    <a:pt x="43110" y="68217"/>
                  </a:cubicBezTo>
                  <a:cubicBezTo>
                    <a:pt x="43520" y="68553"/>
                    <a:pt x="43949" y="68869"/>
                    <a:pt x="44396" y="69168"/>
                  </a:cubicBezTo>
                  <a:cubicBezTo>
                    <a:pt x="46839" y="70756"/>
                    <a:pt x="49753" y="71508"/>
                    <a:pt x="52910" y="71508"/>
                  </a:cubicBezTo>
                  <a:cubicBezTo>
                    <a:pt x="61606" y="71508"/>
                    <a:pt x="72145" y="65804"/>
                    <a:pt x="79735" y="56177"/>
                  </a:cubicBezTo>
                  <a:cubicBezTo>
                    <a:pt x="84469" y="50157"/>
                    <a:pt x="87227" y="43633"/>
                    <a:pt x="87935" y="37762"/>
                  </a:cubicBezTo>
                  <a:lnTo>
                    <a:pt x="46223" y="1"/>
                  </a:lnTo>
                  <a:close/>
                </a:path>
              </a:pathLst>
            </a:custGeom>
            <a:solidFill>
              <a:srgbClr val="FFA79B">
                <a:alpha val="4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15"/>
            <p:cNvSpPr/>
            <p:nvPr/>
          </p:nvSpPr>
          <p:spPr>
            <a:xfrm flipH="1">
              <a:off x="7890753" y="-1568555"/>
              <a:ext cx="2064801" cy="1900654"/>
            </a:xfrm>
            <a:custGeom>
              <a:avLst/>
              <a:gdLst/>
              <a:ahLst/>
              <a:cxnLst/>
              <a:rect l="l" t="t" r="r" b="b"/>
              <a:pathLst>
                <a:path w="72392" h="66637" extrusionOk="0">
                  <a:moveTo>
                    <a:pt x="37426" y="0"/>
                  </a:moveTo>
                  <a:cubicBezTo>
                    <a:pt x="31313" y="1398"/>
                    <a:pt x="24696" y="5032"/>
                    <a:pt x="19832" y="10083"/>
                  </a:cubicBezTo>
                  <a:cubicBezTo>
                    <a:pt x="12283" y="17949"/>
                    <a:pt x="8686" y="27268"/>
                    <a:pt x="9170" y="34798"/>
                  </a:cubicBezTo>
                  <a:cubicBezTo>
                    <a:pt x="9264" y="36214"/>
                    <a:pt x="8667" y="37854"/>
                    <a:pt x="7549" y="39289"/>
                  </a:cubicBezTo>
                  <a:lnTo>
                    <a:pt x="7381" y="39513"/>
                  </a:lnTo>
                  <a:cubicBezTo>
                    <a:pt x="94" y="49037"/>
                    <a:pt x="0" y="60258"/>
                    <a:pt x="6971" y="64377"/>
                  </a:cubicBezTo>
                  <a:cubicBezTo>
                    <a:pt x="9409" y="65824"/>
                    <a:pt x="12039" y="66636"/>
                    <a:pt x="14745" y="66636"/>
                  </a:cubicBezTo>
                  <a:cubicBezTo>
                    <a:pt x="19426" y="66636"/>
                    <a:pt x="24336" y="64206"/>
                    <a:pt x="28871" y="58431"/>
                  </a:cubicBezTo>
                  <a:lnTo>
                    <a:pt x="29001" y="58245"/>
                  </a:lnTo>
                  <a:cubicBezTo>
                    <a:pt x="30368" y="56588"/>
                    <a:pt x="32188" y="55669"/>
                    <a:pt x="33725" y="55669"/>
                  </a:cubicBezTo>
                  <a:cubicBezTo>
                    <a:pt x="34452" y="55669"/>
                    <a:pt x="35116" y="55875"/>
                    <a:pt x="35637" y="56306"/>
                  </a:cubicBezTo>
                  <a:cubicBezTo>
                    <a:pt x="35972" y="56604"/>
                    <a:pt x="36326" y="56865"/>
                    <a:pt x="36699" y="57108"/>
                  </a:cubicBezTo>
                  <a:cubicBezTo>
                    <a:pt x="38801" y="58489"/>
                    <a:pt x="41309" y="59143"/>
                    <a:pt x="44016" y="59143"/>
                  </a:cubicBezTo>
                  <a:cubicBezTo>
                    <a:pt x="51172" y="59143"/>
                    <a:pt x="59718" y="54572"/>
                    <a:pt x="65831" y="46782"/>
                  </a:cubicBezTo>
                  <a:cubicBezTo>
                    <a:pt x="69670" y="41880"/>
                    <a:pt x="71888" y="36512"/>
                    <a:pt x="72391" y="31666"/>
                  </a:cubicBezTo>
                  <a:lnTo>
                    <a:pt x="37426" y="0"/>
                  </a:lnTo>
                  <a:close/>
                </a:path>
              </a:pathLst>
            </a:custGeom>
            <a:solidFill>
              <a:srgbClr val="FFA79B">
                <a:alpha val="4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8" name="Google Shape;338;p15"/>
          <p:cNvSpPr txBox="1">
            <a:spLocks noGrp="1"/>
          </p:cNvSpPr>
          <p:nvPr>
            <p:ph type="title" hasCustomPrompt="1"/>
          </p:nvPr>
        </p:nvSpPr>
        <p:spPr>
          <a:xfrm>
            <a:off x="720000" y="2014325"/>
            <a:ext cx="2327700" cy="989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4600">
                <a:cs typeface="B Titr" panose="00000700000000000000" pitchFamily="2" charset="-78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rPr dirty="0"/>
              <a:t>xx%</a:t>
            </a:r>
          </a:p>
        </p:txBody>
      </p:sp>
      <p:sp>
        <p:nvSpPr>
          <p:cNvPr id="339" name="Google Shape;339;p15"/>
          <p:cNvSpPr txBox="1">
            <a:spLocks noGrp="1"/>
          </p:cNvSpPr>
          <p:nvPr>
            <p:ph type="subTitle" idx="1"/>
          </p:nvPr>
        </p:nvSpPr>
        <p:spPr>
          <a:xfrm>
            <a:off x="720000" y="3414625"/>
            <a:ext cx="2327700" cy="612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latin typeface="Vazir Light FD" pitchFamily="2" charset="-78"/>
                <a:cs typeface="Vazir Light FD" pitchFamily="2" charset="-78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 dirty="0"/>
          </a:p>
        </p:txBody>
      </p:sp>
      <p:sp>
        <p:nvSpPr>
          <p:cNvPr id="340" name="Google Shape;340;p15"/>
          <p:cNvSpPr txBox="1">
            <a:spLocks noGrp="1"/>
          </p:cNvSpPr>
          <p:nvPr>
            <p:ph type="title" idx="2" hasCustomPrompt="1"/>
          </p:nvPr>
        </p:nvSpPr>
        <p:spPr>
          <a:xfrm>
            <a:off x="3408150" y="2014325"/>
            <a:ext cx="2327700" cy="989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4600">
                <a:solidFill>
                  <a:schemeClr val="accent3"/>
                </a:solidFill>
                <a:cs typeface="B Titr" panose="00000700000000000000" pitchFamily="2" charset="-78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rPr dirty="0"/>
              <a:t>xx%</a:t>
            </a:r>
          </a:p>
        </p:txBody>
      </p:sp>
      <p:sp>
        <p:nvSpPr>
          <p:cNvPr id="341" name="Google Shape;341;p15"/>
          <p:cNvSpPr txBox="1">
            <a:spLocks noGrp="1"/>
          </p:cNvSpPr>
          <p:nvPr>
            <p:ph type="subTitle" idx="3"/>
          </p:nvPr>
        </p:nvSpPr>
        <p:spPr>
          <a:xfrm>
            <a:off x="3408150" y="3414625"/>
            <a:ext cx="2327700" cy="612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latin typeface="Vazir Light FD" pitchFamily="2" charset="-78"/>
                <a:cs typeface="Vazir Light FD" pitchFamily="2" charset="-78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 dirty="0"/>
          </a:p>
        </p:txBody>
      </p:sp>
      <p:sp>
        <p:nvSpPr>
          <p:cNvPr id="342" name="Google Shape;342;p15"/>
          <p:cNvSpPr txBox="1">
            <a:spLocks noGrp="1"/>
          </p:cNvSpPr>
          <p:nvPr>
            <p:ph type="title" idx="4" hasCustomPrompt="1"/>
          </p:nvPr>
        </p:nvSpPr>
        <p:spPr>
          <a:xfrm>
            <a:off x="6096300" y="2014325"/>
            <a:ext cx="2327700" cy="989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4600">
                <a:solidFill>
                  <a:schemeClr val="accent2"/>
                </a:solidFill>
                <a:cs typeface="B Titr" panose="00000700000000000000" pitchFamily="2" charset="-78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rPr dirty="0"/>
              <a:t>xx%</a:t>
            </a:r>
          </a:p>
        </p:txBody>
      </p:sp>
      <p:sp>
        <p:nvSpPr>
          <p:cNvPr id="343" name="Google Shape;343;p15"/>
          <p:cNvSpPr txBox="1">
            <a:spLocks noGrp="1"/>
          </p:cNvSpPr>
          <p:nvPr>
            <p:ph type="subTitle" idx="5"/>
          </p:nvPr>
        </p:nvSpPr>
        <p:spPr>
          <a:xfrm>
            <a:off x="6096300" y="3414625"/>
            <a:ext cx="2327700" cy="612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latin typeface="Vazir Light FD" pitchFamily="2" charset="-78"/>
                <a:cs typeface="Vazir Light FD" pitchFamily="2" charset="-78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 dirty="0"/>
          </a:p>
        </p:txBody>
      </p:sp>
      <p:sp>
        <p:nvSpPr>
          <p:cNvPr id="344" name="Google Shape;344;p15"/>
          <p:cNvSpPr txBox="1">
            <a:spLocks noGrp="1"/>
          </p:cNvSpPr>
          <p:nvPr>
            <p:ph type="title" idx="6"/>
          </p:nvPr>
        </p:nvSpPr>
        <p:spPr>
          <a:xfrm>
            <a:off x="720000" y="522475"/>
            <a:ext cx="7704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cs typeface="B Titr" panose="00000700000000000000" pitchFamily="2" charset="-78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2" name="Google Shape;552;p24"/>
          <p:cNvGrpSpPr/>
          <p:nvPr/>
        </p:nvGrpSpPr>
        <p:grpSpPr>
          <a:xfrm>
            <a:off x="-763449" y="-1473624"/>
            <a:ext cx="2928008" cy="2507804"/>
            <a:chOff x="-763449" y="-1473624"/>
            <a:chExt cx="2928008" cy="2507804"/>
          </a:xfrm>
        </p:grpSpPr>
        <p:sp>
          <p:nvSpPr>
            <p:cNvPr id="553" name="Google Shape;553;p24"/>
            <p:cNvSpPr/>
            <p:nvPr/>
          </p:nvSpPr>
          <p:spPr>
            <a:xfrm>
              <a:off x="-526723" y="-1446845"/>
              <a:ext cx="2691281" cy="2481025"/>
            </a:xfrm>
            <a:custGeom>
              <a:avLst/>
              <a:gdLst/>
              <a:ahLst/>
              <a:cxnLst/>
              <a:rect l="l" t="t" r="r" b="b"/>
              <a:pathLst>
                <a:path w="87936" h="81066" extrusionOk="0">
                  <a:moveTo>
                    <a:pt x="46223" y="1"/>
                  </a:moveTo>
                  <a:cubicBezTo>
                    <a:pt x="38824" y="1809"/>
                    <a:pt x="30753" y="6301"/>
                    <a:pt x="24808" y="12507"/>
                  </a:cubicBezTo>
                  <a:cubicBezTo>
                    <a:pt x="15563" y="22125"/>
                    <a:pt x="11053" y="33494"/>
                    <a:pt x="11519" y="42608"/>
                  </a:cubicBezTo>
                  <a:cubicBezTo>
                    <a:pt x="11612" y="44323"/>
                    <a:pt x="10848" y="46336"/>
                    <a:pt x="9487" y="48069"/>
                  </a:cubicBezTo>
                  <a:cubicBezTo>
                    <a:pt x="9413" y="48162"/>
                    <a:pt x="9338" y="48255"/>
                    <a:pt x="9263" y="48349"/>
                  </a:cubicBezTo>
                  <a:cubicBezTo>
                    <a:pt x="317" y="59998"/>
                    <a:pt x="0" y="73585"/>
                    <a:pt x="8350" y="78468"/>
                  </a:cubicBezTo>
                  <a:cubicBezTo>
                    <a:pt x="11202" y="80134"/>
                    <a:pt x="14283" y="81066"/>
                    <a:pt x="17467" y="81066"/>
                  </a:cubicBezTo>
                  <a:cubicBezTo>
                    <a:pt x="23189" y="81066"/>
                    <a:pt x="29245" y="78055"/>
                    <a:pt x="34910" y="70882"/>
                  </a:cubicBezTo>
                  <a:cubicBezTo>
                    <a:pt x="34947" y="70826"/>
                    <a:pt x="35003" y="70752"/>
                    <a:pt x="35077" y="70659"/>
                  </a:cubicBezTo>
                  <a:cubicBezTo>
                    <a:pt x="36779" y="68624"/>
                    <a:pt x="39026" y="67468"/>
                    <a:pt x="40888" y="67468"/>
                  </a:cubicBezTo>
                  <a:cubicBezTo>
                    <a:pt x="41739" y="67468"/>
                    <a:pt x="42509" y="67709"/>
                    <a:pt x="43110" y="68217"/>
                  </a:cubicBezTo>
                  <a:cubicBezTo>
                    <a:pt x="43520" y="68553"/>
                    <a:pt x="43949" y="68869"/>
                    <a:pt x="44396" y="69168"/>
                  </a:cubicBezTo>
                  <a:cubicBezTo>
                    <a:pt x="46839" y="70756"/>
                    <a:pt x="49753" y="71508"/>
                    <a:pt x="52910" y="71508"/>
                  </a:cubicBezTo>
                  <a:cubicBezTo>
                    <a:pt x="61606" y="71508"/>
                    <a:pt x="72145" y="65804"/>
                    <a:pt x="79735" y="56177"/>
                  </a:cubicBezTo>
                  <a:cubicBezTo>
                    <a:pt x="84469" y="50157"/>
                    <a:pt x="87227" y="43633"/>
                    <a:pt x="87935" y="37762"/>
                  </a:cubicBezTo>
                  <a:lnTo>
                    <a:pt x="46223" y="1"/>
                  </a:lnTo>
                  <a:close/>
                </a:path>
              </a:pathLst>
            </a:custGeom>
            <a:solidFill>
              <a:srgbClr val="FFA79B">
                <a:alpha val="4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24"/>
            <p:cNvSpPr/>
            <p:nvPr/>
          </p:nvSpPr>
          <p:spPr>
            <a:xfrm>
              <a:off x="-763449" y="-1473624"/>
              <a:ext cx="2215557" cy="2039425"/>
            </a:xfrm>
            <a:custGeom>
              <a:avLst/>
              <a:gdLst/>
              <a:ahLst/>
              <a:cxnLst/>
              <a:rect l="l" t="t" r="r" b="b"/>
              <a:pathLst>
                <a:path w="72392" h="66637" extrusionOk="0">
                  <a:moveTo>
                    <a:pt x="37426" y="0"/>
                  </a:moveTo>
                  <a:cubicBezTo>
                    <a:pt x="31313" y="1398"/>
                    <a:pt x="24696" y="5032"/>
                    <a:pt x="19832" y="10083"/>
                  </a:cubicBezTo>
                  <a:cubicBezTo>
                    <a:pt x="12283" y="17949"/>
                    <a:pt x="8686" y="27268"/>
                    <a:pt x="9170" y="34798"/>
                  </a:cubicBezTo>
                  <a:cubicBezTo>
                    <a:pt x="9264" y="36214"/>
                    <a:pt x="8667" y="37854"/>
                    <a:pt x="7549" y="39289"/>
                  </a:cubicBezTo>
                  <a:lnTo>
                    <a:pt x="7381" y="39513"/>
                  </a:lnTo>
                  <a:cubicBezTo>
                    <a:pt x="94" y="49037"/>
                    <a:pt x="0" y="60258"/>
                    <a:pt x="6971" y="64377"/>
                  </a:cubicBezTo>
                  <a:cubicBezTo>
                    <a:pt x="9409" y="65824"/>
                    <a:pt x="12039" y="66636"/>
                    <a:pt x="14745" y="66636"/>
                  </a:cubicBezTo>
                  <a:cubicBezTo>
                    <a:pt x="19426" y="66636"/>
                    <a:pt x="24336" y="64206"/>
                    <a:pt x="28871" y="58431"/>
                  </a:cubicBezTo>
                  <a:lnTo>
                    <a:pt x="29001" y="58245"/>
                  </a:lnTo>
                  <a:cubicBezTo>
                    <a:pt x="30368" y="56588"/>
                    <a:pt x="32188" y="55669"/>
                    <a:pt x="33725" y="55669"/>
                  </a:cubicBezTo>
                  <a:cubicBezTo>
                    <a:pt x="34452" y="55669"/>
                    <a:pt x="35116" y="55875"/>
                    <a:pt x="35637" y="56306"/>
                  </a:cubicBezTo>
                  <a:cubicBezTo>
                    <a:pt x="35972" y="56604"/>
                    <a:pt x="36326" y="56865"/>
                    <a:pt x="36699" y="57108"/>
                  </a:cubicBezTo>
                  <a:cubicBezTo>
                    <a:pt x="38801" y="58489"/>
                    <a:pt x="41309" y="59143"/>
                    <a:pt x="44016" y="59143"/>
                  </a:cubicBezTo>
                  <a:cubicBezTo>
                    <a:pt x="51172" y="59143"/>
                    <a:pt x="59718" y="54572"/>
                    <a:pt x="65831" y="46782"/>
                  </a:cubicBezTo>
                  <a:cubicBezTo>
                    <a:pt x="69670" y="41880"/>
                    <a:pt x="71888" y="36512"/>
                    <a:pt x="72391" y="31666"/>
                  </a:cubicBezTo>
                  <a:lnTo>
                    <a:pt x="37426" y="0"/>
                  </a:lnTo>
                  <a:close/>
                </a:path>
              </a:pathLst>
            </a:custGeom>
            <a:solidFill>
              <a:srgbClr val="FFA79B">
                <a:alpha val="4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5" name="Google Shape;555;p24"/>
          <p:cNvGrpSpPr/>
          <p:nvPr/>
        </p:nvGrpSpPr>
        <p:grpSpPr>
          <a:xfrm>
            <a:off x="-312155" y="3702097"/>
            <a:ext cx="3016270" cy="2651622"/>
            <a:chOff x="-312155" y="3702097"/>
            <a:chExt cx="3016270" cy="2651622"/>
          </a:xfrm>
        </p:grpSpPr>
        <p:grpSp>
          <p:nvGrpSpPr>
            <p:cNvPr id="556" name="Google Shape;556;p24"/>
            <p:cNvGrpSpPr/>
            <p:nvPr/>
          </p:nvGrpSpPr>
          <p:grpSpPr>
            <a:xfrm>
              <a:off x="605710" y="4755713"/>
              <a:ext cx="2098406" cy="1598005"/>
              <a:chOff x="813085" y="4755713"/>
              <a:chExt cx="2098406" cy="1598005"/>
            </a:xfrm>
          </p:grpSpPr>
          <p:sp>
            <p:nvSpPr>
              <p:cNvPr id="557" name="Google Shape;557;p24"/>
              <p:cNvSpPr/>
              <p:nvPr/>
            </p:nvSpPr>
            <p:spPr>
              <a:xfrm>
                <a:off x="813085" y="4755713"/>
                <a:ext cx="2098406" cy="1598005"/>
              </a:xfrm>
              <a:custGeom>
                <a:avLst/>
                <a:gdLst/>
                <a:ahLst/>
                <a:cxnLst/>
                <a:rect l="l" t="t" r="r" b="b"/>
                <a:pathLst>
                  <a:path w="77126" h="58734" extrusionOk="0">
                    <a:moveTo>
                      <a:pt x="48466" y="1"/>
                    </a:moveTo>
                    <a:cubicBezTo>
                      <a:pt x="42896" y="1"/>
                      <a:pt x="38070" y="1823"/>
                      <a:pt x="35320" y="5462"/>
                    </a:cubicBezTo>
                    <a:cubicBezTo>
                      <a:pt x="35059" y="5816"/>
                      <a:pt x="34798" y="6170"/>
                      <a:pt x="34593" y="6562"/>
                    </a:cubicBezTo>
                    <a:cubicBezTo>
                      <a:pt x="34014" y="7547"/>
                      <a:pt x="32837" y="8056"/>
                      <a:pt x="31449" y="8056"/>
                    </a:cubicBezTo>
                    <a:cubicBezTo>
                      <a:pt x="30289" y="8056"/>
                      <a:pt x="28982" y="7701"/>
                      <a:pt x="27752" y="6972"/>
                    </a:cubicBezTo>
                    <a:cubicBezTo>
                      <a:pt x="27678" y="6916"/>
                      <a:pt x="27603" y="6878"/>
                      <a:pt x="27566" y="6841"/>
                    </a:cubicBezTo>
                    <a:cubicBezTo>
                      <a:pt x="23433" y="4244"/>
                      <a:pt x="19647" y="3104"/>
                      <a:pt x="16282" y="3104"/>
                    </a:cubicBezTo>
                    <a:cubicBezTo>
                      <a:pt x="11727" y="3104"/>
                      <a:pt x="7945" y="5195"/>
                      <a:pt x="5126" y="8593"/>
                    </a:cubicBezTo>
                    <a:cubicBezTo>
                      <a:pt x="0" y="14762"/>
                      <a:pt x="3840" y="25200"/>
                      <a:pt x="13792" y="31649"/>
                    </a:cubicBezTo>
                    <a:lnTo>
                      <a:pt x="14035" y="31816"/>
                    </a:lnTo>
                    <a:cubicBezTo>
                      <a:pt x="15563" y="32767"/>
                      <a:pt x="16663" y="34109"/>
                      <a:pt x="17054" y="35469"/>
                    </a:cubicBezTo>
                    <a:cubicBezTo>
                      <a:pt x="19104" y="42664"/>
                      <a:pt x="25572" y="50175"/>
                      <a:pt x="35226" y="54984"/>
                    </a:cubicBezTo>
                    <a:cubicBezTo>
                      <a:pt x="40263" y="57487"/>
                      <a:pt x="46067" y="58733"/>
                      <a:pt x="51367" y="58733"/>
                    </a:cubicBezTo>
                    <a:cubicBezTo>
                      <a:pt x="52619" y="58733"/>
                      <a:pt x="53842" y="58664"/>
                      <a:pt x="55020" y="58525"/>
                    </a:cubicBezTo>
                    <a:lnTo>
                      <a:pt x="77125" y="17297"/>
                    </a:lnTo>
                    <a:cubicBezTo>
                      <a:pt x="75019" y="12954"/>
                      <a:pt x="71179" y="8686"/>
                      <a:pt x="65942" y="5387"/>
                    </a:cubicBezTo>
                    <a:cubicBezTo>
                      <a:pt x="60252" y="1795"/>
                      <a:pt x="53992" y="1"/>
                      <a:pt x="4846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8" name="Google Shape;558;p24"/>
              <p:cNvSpPr/>
              <p:nvPr/>
            </p:nvSpPr>
            <p:spPr>
              <a:xfrm>
                <a:off x="2478345" y="4907939"/>
                <a:ext cx="33475" cy="44725"/>
              </a:xfrm>
              <a:custGeom>
                <a:avLst/>
                <a:gdLst/>
                <a:ahLst/>
                <a:cxnLst/>
                <a:rect l="l" t="t" r="r" b="b"/>
                <a:pathLst>
                  <a:path w="970" h="1296" extrusionOk="0">
                    <a:moveTo>
                      <a:pt x="596" y="0"/>
                    </a:moveTo>
                    <a:cubicBezTo>
                      <a:pt x="536" y="0"/>
                      <a:pt x="482" y="37"/>
                      <a:pt x="467" y="98"/>
                    </a:cubicBezTo>
                    <a:lnTo>
                      <a:pt x="56" y="937"/>
                    </a:lnTo>
                    <a:cubicBezTo>
                      <a:pt x="1" y="1049"/>
                      <a:pt x="38" y="1179"/>
                      <a:pt x="150" y="1235"/>
                    </a:cubicBezTo>
                    <a:lnTo>
                      <a:pt x="280" y="1291"/>
                    </a:lnTo>
                    <a:cubicBezTo>
                      <a:pt x="293" y="1294"/>
                      <a:pt x="306" y="1296"/>
                      <a:pt x="318" y="1296"/>
                    </a:cubicBezTo>
                    <a:cubicBezTo>
                      <a:pt x="379" y="1296"/>
                      <a:pt x="436" y="1260"/>
                      <a:pt x="467" y="1198"/>
                    </a:cubicBezTo>
                    <a:lnTo>
                      <a:pt x="895" y="341"/>
                    </a:lnTo>
                    <a:cubicBezTo>
                      <a:pt x="970" y="229"/>
                      <a:pt x="914" y="98"/>
                      <a:pt x="802" y="42"/>
                    </a:cubicBezTo>
                    <a:lnTo>
                      <a:pt x="634" y="5"/>
                    </a:lnTo>
                    <a:cubicBezTo>
                      <a:pt x="621" y="2"/>
                      <a:pt x="609" y="0"/>
                      <a:pt x="59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" name="Google Shape;559;p24"/>
              <p:cNvSpPr/>
              <p:nvPr/>
            </p:nvSpPr>
            <p:spPr>
              <a:xfrm>
                <a:off x="2131666" y="4891858"/>
                <a:ext cx="32854" cy="44759"/>
              </a:xfrm>
              <a:custGeom>
                <a:avLst/>
                <a:gdLst/>
                <a:ahLst/>
                <a:cxnLst/>
                <a:rect l="l" t="t" r="r" b="b"/>
                <a:pathLst>
                  <a:path w="952" h="1297" extrusionOk="0">
                    <a:moveTo>
                      <a:pt x="607" y="0"/>
                    </a:moveTo>
                    <a:cubicBezTo>
                      <a:pt x="535" y="0"/>
                      <a:pt x="479" y="37"/>
                      <a:pt x="448" y="98"/>
                    </a:cubicBezTo>
                    <a:lnTo>
                      <a:pt x="56" y="956"/>
                    </a:lnTo>
                    <a:cubicBezTo>
                      <a:pt x="1" y="1049"/>
                      <a:pt x="38" y="1179"/>
                      <a:pt x="150" y="1235"/>
                    </a:cubicBezTo>
                    <a:lnTo>
                      <a:pt x="280" y="1291"/>
                    </a:lnTo>
                    <a:cubicBezTo>
                      <a:pt x="293" y="1295"/>
                      <a:pt x="307" y="1296"/>
                      <a:pt x="320" y="1296"/>
                    </a:cubicBezTo>
                    <a:cubicBezTo>
                      <a:pt x="380" y="1296"/>
                      <a:pt x="436" y="1263"/>
                      <a:pt x="467" y="1217"/>
                    </a:cubicBezTo>
                    <a:lnTo>
                      <a:pt x="895" y="359"/>
                    </a:lnTo>
                    <a:cubicBezTo>
                      <a:pt x="951" y="229"/>
                      <a:pt x="914" y="98"/>
                      <a:pt x="802" y="43"/>
                    </a:cubicBezTo>
                    <a:lnTo>
                      <a:pt x="653" y="5"/>
                    </a:lnTo>
                    <a:cubicBezTo>
                      <a:pt x="637" y="2"/>
                      <a:pt x="621" y="0"/>
                      <a:pt x="60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" name="Google Shape;560;p24"/>
              <p:cNvSpPr/>
              <p:nvPr/>
            </p:nvSpPr>
            <p:spPr>
              <a:xfrm>
                <a:off x="2255795" y="4954284"/>
                <a:ext cx="41861" cy="57149"/>
              </a:xfrm>
              <a:custGeom>
                <a:avLst/>
                <a:gdLst/>
                <a:ahLst/>
                <a:cxnLst/>
                <a:rect l="l" t="t" r="r" b="b"/>
                <a:pathLst>
                  <a:path w="1213" h="1656" extrusionOk="0">
                    <a:moveTo>
                      <a:pt x="766" y="1"/>
                    </a:moveTo>
                    <a:cubicBezTo>
                      <a:pt x="686" y="1"/>
                      <a:pt x="611" y="53"/>
                      <a:pt x="579" y="135"/>
                    </a:cubicBezTo>
                    <a:lnTo>
                      <a:pt x="75" y="1216"/>
                    </a:lnTo>
                    <a:cubicBezTo>
                      <a:pt x="1" y="1346"/>
                      <a:pt x="57" y="1514"/>
                      <a:pt x="187" y="1588"/>
                    </a:cubicBezTo>
                    <a:lnTo>
                      <a:pt x="355" y="1644"/>
                    </a:lnTo>
                    <a:cubicBezTo>
                      <a:pt x="375" y="1652"/>
                      <a:pt x="395" y="1656"/>
                      <a:pt x="414" y="1656"/>
                    </a:cubicBezTo>
                    <a:cubicBezTo>
                      <a:pt x="485" y="1656"/>
                      <a:pt x="549" y="1606"/>
                      <a:pt x="579" y="1532"/>
                    </a:cubicBezTo>
                    <a:lnTo>
                      <a:pt x="1138" y="451"/>
                    </a:lnTo>
                    <a:cubicBezTo>
                      <a:pt x="1212" y="302"/>
                      <a:pt x="1156" y="135"/>
                      <a:pt x="1007" y="60"/>
                    </a:cubicBezTo>
                    <a:lnTo>
                      <a:pt x="802" y="4"/>
                    </a:lnTo>
                    <a:cubicBezTo>
                      <a:pt x="790" y="2"/>
                      <a:pt x="778" y="1"/>
                      <a:pt x="76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1" name="Google Shape;561;p24"/>
              <p:cNvSpPr/>
              <p:nvPr/>
            </p:nvSpPr>
            <p:spPr>
              <a:xfrm>
                <a:off x="2611481" y="5016675"/>
                <a:ext cx="41861" cy="56907"/>
              </a:xfrm>
              <a:custGeom>
                <a:avLst/>
                <a:gdLst/>
                <a:ahLst/>
                <a:cxnLst/>
                <a:rect l="l" t="t" r="r" b="b"/>
                <a:pathLst>
                  <a:path w="1213" h="1649" extrusionOk="0">
                    <a:moveTo>
                      <a:pt x="766" y="0"/>
                    </a:moveTo>
                    <a:cubicBezTo>
                      <a:pt x="686" y="0"/>
                      <a:pt x="611" y="53"/>
                      <a:pt x="578" y="135"/>
                    </a:cubicBezTo>
                    <a:lnTo>
                      <a:pt x="75" y="1216"/>
                    </a:lnTo>
                    <a:cubicBezTo>
                      <a:pt x="1" y="1346"/>
                      <a:pt x="38" y="1514"/>
                      <a:pt x="187" y="1588"/>
                    </a:cubicBezTo>
                    <a:lnTo>
                      <a:pt x="355" y="1644"/>
                    </a:lnTo>
                    <a:cubicBezTo>
                      <a:pt x="370" y="1647"/>
                      <a:pt x="386" y="1649"/>
                      <a:pt x="401" y="1649"/>
                    </a:cubicBezTo>
                    <a:cubicBezTo>
                      <a:pt x="477" y="1649"/>
                      <a:pt x="547" y="1610"/>
                      <a:pt x="578" y="1532"/>
                    </a:cubicBezTo>
                    <a:lnTo>
                      <a:pt x="1138" y="451"/>
                    </a:lnTo>
                    <a:cubicBezTo>
                      <a:pt x="1212" y="302"/>
                      <a:pt x="1156" y="135"/>
                      <a:pt x="1007" y="60"/>
                    </a:cubicBezTo>
                    <a:lnTo>
                      <a:pt x="802" y="4"/>
                    </a:lnTo>
                    <a:cubicBezTo>
                      <a:pt x="790" y="2"/>
                      <a:pt x="778" y="0"/>
                      <a:pt x="76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2" name="Google Shape;562;p24"/>
              <p:cNvSpPr/>
              <p:nvPr/>
            </p:nvSpPr>
            <p:spPr>
              <a:xfrm>
                <a:off x="1934205" y="4864838"/>
                <a:ext cx="42482" cy="56665"/>
              </a:xfrm>
              <a:custGeom>
                <a:avLst/>
                <a:gdLst/>
                <a:ahLst/>
                <a:cxnLst/>
                <a:rect l="l" t="t" r="r" b="b"/>
                <a:pathLst>
                  <a:path w="1231" h="1642" extrusionOk="0">
                    <a:moveTo>
                      <a:pt x="774" y="1"/>
                    </a:moveTo>
                    <a:cubicBezTo>
                      <a:pt x="698" y="1"/>
                      <a:pt x="628" y="40"/>
                      <a:pt x="597" y="117"/>
                    </a:cubicBezTo>
                    <a:lnTo>
                      <a:pt x="75" y="1198"/>
                    </a:lnTo>
                    <a:cubicBezTo>
                      <a:pt x="1" y="1329"/>
                      <a:pt x="57" y="1496"/>
                      <a:pt x="187" y="1571"/>
                    </a:cubicBezTo>
                    <a:lnTo>
                      <a:pt x="355" y="1627"/>
                    </a:lnTo>
                    <a:cubicBezTo>
                      <a:pt x="379" y="1637"/>
                      <a:pt x="404" y="1641"/>
                      <a:pt x="429" y="1641"/>
                    </a:cubicBezTo>
                    <a:cubicBezTo>
                      <a:pt x="501" y="1641"/>
                      <a:pt x="569" y="1603"/>
                      <a:pt x="597" y="1534"/>
                    </a:cubicBezTo>
                    <a:lnTo>
                      <a:pt x="1138" y="453"/>
                    </a:lnTo>
                    <a:cubicBezTo>
                      <a:pt x="1231" y="304"/>
                      <a:pt x="1156" y="117"/>
                      <a:pt x="1007" y="61"/>
                    </a:cubicBezTo>
                    <a:lnTo>
                      <a:pt x="821" y="5"/>
                    </a:lnTo>
                    <a:cubicBezTo>
                      <a:pt x="805" y="2"/>
                      <a:pt x="790" y="1"/>
                      <a:pt x="77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3" name="Google Shape;563;p24"/>
              <p:cNvSpPr/>
              <p:nvPr/>
            </p:nvSpPr>
            <p:spPr>
              <a:xfrm>
                <a:off x="2004949" y="5062295"/>
                <a:ext cx="42482" cy="56562"/>
              </a:xfrm>
              <a:custGeom>
                <a:avLst/>
                <a:gdLst/>
                <a:ahLst/>
                <a:cxnLst/>
                <a:rect l="l" t="t" r="r" b="b"/>
                <a:pathLst>
                  <a:path w="1231" h="1639" extrusionOk="0">
                    <a:moveTo>
                      <a:pt x="775" y="1"/>
                    </a:moveTo>
                    <a:cubicBezTo>
                      <a:pt x="698" y="1"/>
                      <a:pt x="628" y="40"/>
                      <a:pt x="597" y="117"/>
                    </a:cubicBezTo>
                    <a:lnTo>
                      <a:pt x="75" y="1198"/>
                    </a:lnTo>
                    <a:cubicBezTo>
                      <a:pt x="1" y="1329"/>
                      <a:pt x="57" y="1496"/>
                      <a:pt x="206" y="1571"/>
                    </a:cubicBezTo>
                    <a:lnTo>
                      <a:pt x="355" y="1627"/>
                    </a:lnTo>
                    <a:cubicBezTo>
                      <a:pt x="375" y="1635"/>
                      <a:pt x="397" y="1639"/>
                      <a:pt x="418" y="1639"/>
                    </a:cubicBezTo>
                    <a:cubicBezTo>
                      <a:pt x="494" y="1639"/>
                      <a:pt x="568" y="1592"/>
                      <a:pt x="597" y="1534"/>
                    </a:cubicBezTo>
                    <a:lnTo>
                      <a:pt x="1138" y="434"/>
                    </a:lnTo>
                    <a:cubicBezTo>
                      <a:pt x="1231" y="304"/>
                      <a:pt x="1156" y="117"/>
                      <a:pt x="1007" y="61"/>
                    </a:cubicBezTo>
                    <a:lnTo>
                      <a:pt x="821" y="5"/>
                    </a:lnTo>
                    <a:cubicBezTo>
                      <a:pt x="805" y="2"/>
                      <a:pt x="790" y="1"/>
                      <a:pt x="77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64" name="Google Shape;564;p24"/>
            <p:cNvGrpSpPr/>
            <p:nvPr/>
          </p:nvGrpSpPr>
          <p:grpSpPr>
            <a:xfrm rot="-864771">
              <a:off x="-128891" y="3934489"/>
              <a:ext cx="2086861" cy="1736423"/>
              <a:chOff x="-128999" y="3934720"/>
              <a:chExt cx="2086920" cy="1736472"/>
            </a:xfrm>
          </p:grpSpPr>
          <p:sp>
            <p:nvSpPr>
              <p:cNvPr id="565" name="Google Shape;565;p24"/>
              <p:cNvSpPr/>
              <p:nvPr/>
            </p:nvSpPr>
            <p:spPr>
              <a:xfrm>
                <a:off x="-128999" y="3934720"/>
                <a:ext cx="2086920" cy="1736472"/>
              </a:xfrm>
              <a:custGeom>
                <a:avLst/>
                <a:gdLst/>
                <a:ahLst/>
                <a:cxnLst/>
                <a:rect l="l" t="t" r="r" b="b"/>
                <a:pathLst>
                  <a:path w="70025" h="58266" extrusionOk="0">
                    <a:moveTo>
                      <a:pt x="18874" y="0"/>
                    </a:moveTo>
                    <a:cubicBezTo>
                      <a:pt x="17710" y="0"/>
                      <a:pt x="16530" y="55"/>
                      <a:pt x="15340" y="169"/>
                    </a:cubicBezTo>
                    <a:cubicBezTo>
                      <a:pt x="9171" y="766"/>
                      <a:pt x="3822" y="2835"/>
                      <a:pt x="1" y="5779"/>
                    </a:cubicBezTo>
                    <a:lnTo>
                      <a:pt x="1212" y="52543"/>
                    </a:lnTo>
                    <a:cubicBezTo>
                      <a:pt x="6394" y="55972"/>
                      <a:pt x="13514" y="58246"/>
                      <a:pt x="20484" y="58265"/>
                    </a:cubicBezTo>
                    <a:cubicBezTo>
                      <a:pt x="20562" y="58265"/>
                      <a:pt x="20641" y="58265"/>
                      <a:pt x="20719" y="58265"/>
                    </a:cubicBezTo>
                    <a:cubicBezTo>
                      <a:pt x="31390" y="58265"/>
                      <a:pt x="40445" y="54478"/>
                      <a:pt x="45497" y="49002"/>
                    </a:cubicBezTo>
                    <a:cubicBezTo>
                      <a:pt x="46447" y="47976"/>
                      <a:pt x="48031" y="47287"/>
                      <a:pt x="49821" y="47100"/>
                    </a:cubicBezTo>
                    <a:lnTo>
                      <a:pt x="50100" y="47063"/>
                    </a:lnTo>
                    <a:cubicBezTo>
                      <a:pt x="61898" y="45777"/>
                      <a:pt x="70025" y="38191"/>
                      <a:pt x="68217" y="30363"/>
                    </a:cubicBezTo>
                    <a:cubicBezTo>
                      <a:pt x="66652" y="23546"/>
                      <a:pt x="61444" y="18573"/>
                      <a:pt x="51855" y="18573"/>
                    </a:cubicBezTo>
                    <a:cubicBezTo>
                      <a:pt x="50932" y="18573"/>
                      <a:pt x="49968" y="18619"/>
                      <a:pt x="48963" y="18714"/>
                    </a:cubicBezTo>
                    <a:lnTo>
                      <a:pt x="48740" y="18733"/>
                    </a:lnTo>
                    <a:cubicBezTo>
                      <a:pt x="48541" y="18747"/>
                      <a:pt x="48343" y="18754"/>
                      <a:pt x="48148" y="18754"/>
                    </a:cubicBezTo>
                    <a:cubicBezTo>
                      <a:pt x="45294" y="18754"/>
                      <a:pt x="42936" y="17259"/>
                      <a:pt x="42831" y="15322"/>
                    </a:cubicBezTo>
                    <a:cubicBezTo>
                      <a:pt x="42794" y="14875"/>
                      <a:pt x="42738" y="14446"/>
                      <a:pt x="42664" y="13999"/>
                    </a:cubicBezTo>
                    <a:cubicBezTo>
                      <a:pt x="41169" y="5861"/>
                      <a:pt x="30863" y="0"/>
                      <a:pt x="1887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6" name="Google Shape;566;p24"/>
              <p:cNvSpPr/>
              <p:nvPr/>
            </p:nvSpPr>
            <p:spPr>
              <a:xfrm>
                <a:off x="354813" y="4634060"/>
                <a:ext cx="106127" cy="143618"/>
              </a:xfrm>
              <a:custGeom>
                <a:avLst/>
                <a:gdLst/>
                <a:ahLst/>
                <a:cxnLst/>
                <a:rect l="l" t="t" r="r" b="b"/>
                <a:pathLst>
                  <a:path w="3561" h="4819" extrusionOk="0">
                    <a:moveTo>
                      <a:pt x="1338" y="1"/>
                    </a:moveTo>
                    <a:cubicBezTo>
                      <a:pt x="1290" y="1"/>
                      <a:pt x="1242" y="7"/>
                      <a:pt x="1194" y="20"/>
                    </a:cubicBezTo>
                    <a:lnTo>
                      <a:pt x="616" y="169"/>
                    </a:lnTo>
                    <a:cubicBezTo>
                      <a:pt x="206" y="299"/>
                      <a:pt x="1" y="858"/>
                      <a:pt x="243" y="1306"/>
                    </a:cubicBezTo>
                    <a:lnTo>
                      <a:pt x="1846" y="4474"/>
                    </a:lnTo>
                    <a:cubicBezTo>
                      <a:pt x="1935" y="4682"/>
                      <a:pt x="2154" y="4819"/>
                      <a:pt x="2381" y="4819"/>
                    </a:cubicBezTo>
                    <a:cubicBezTo>
                      <a:pt x="2439" y="4819"/>
                      <a:pt x="2497" y="4810"/>
                      <a:pt x="2554" y="4791"/>
                    </a:cubicBezTo>
                    <a:lnTo>
                      <a:pt x="3020" y="4605"/>
                    </a:lnTo>
                    <a:cubicBezTo>
                      <a:pt x="3393" y="4456"/>
                      <a:pt x="3561" y="3915"/>
                      <a:pt x="3356" y="3505"/>
                    </a:cubicBezTo>
                    <a:lnTo>
                      <a:pt x="1846" y="374"/>
                    </a:lnTo>
                    <a:cubicBezTo>
                      <a:pt x="1769" y="143"/>
                      <a:pt x="1564" y="1"/>
                      <a:pt x="133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7" name="Google Shape;567;p24"/>
              <p:cNvSpPr/>
              <p:nvPr/>
            </p:nvSpPr>
            <p:spPr>
              <a:xfrm>
                <a:off x="1635154" y="4769273"/>
                <a:ext cx="106127" cy="143678"/>
              </a:xfrm>
              <a:custGeom>
                <a:avLst/>
                <a:gdLst/>
                <a:ahLst/>
                <a:cxnLst/>
                <a:rect l="l" t="t" r="r" b="b"/>
                <a:pathLst>
                  <a:path w="3561" h="4821" extrusionOk="0">
                    <a:moveTo>
                      <a:pt x="1294" y="0"/>
                    </a:moveTo>
                    <a:cubicBezTo>
                      <a:pt x="1254" y="0"/>
                      <a:pt x="1214" y="4"/>
                      <a:pt x="1175" y="12"/>
                    </a:cubicBezTo>
                    <a:lnTo>
                      <a:pt x="597" y="180"/>
                    </a:lnTo>
                    <a:cubicBezTo>
                      <a:pt x="206" y="291"/>
                      <a:pt x="1" y="869"/>
                      <a:pt x="224" y="1316"/>
                    </a:cubicBezTo>
                    <a:lnTo>
                      <a:pt x="1846" y="4466"/>
                    </a:lnTo>
                    <a:cubicBezTo>
                      <a:pt x="1932" y="4682"/>
                      <a:pt x="2130" y="4821"/>
                      <a:pt x="2344" y="4821"/>
                    </a:cubicBezTo>
                    <a:cubicBezTo>
                      <a:pt x="2408" y="4821"/>
                      <a:pt x="2472" y="4809"/>
                      <a:pt x="2536" y="4783"/>
                    </a:cubicBezTo>
                    <a:lnTo>
                      <a:pt x="3020" y="4615"/>
                    </a:lnTo>
                    <a:cubicBezTo>
                      <a:pt x="3393" y="4466"/>
                      <a:pt x="3561" y="3926"/>
                      <a:pt x="3356" y="3516"/>
                    </a:cubicBezTo>
                    <a:lnTo>
                      <a:pt x="1846" y="366"/>
                    </a:lnTo>
                    <a:cubicBezTo>
                      <a:pt x="1766" y="142"/>
                      <a:pt x="1534" y="0"/>
                      <a:pt x="129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8" name="Google Shape;568;p24"/>
              <p:cNvSpPr/>
              <p:nvPr/>
            </p:nvSpPr>
            <p:spPr>
              <a:xfrm>
                <a:off x="532555" y="4099377"/>
                <a:ext cx="106127" cy="143469"/>
              </a:xfrm>
              <a:custGeom>
                <a:avLst/>
                <a:gdLst/>
                <a:ahLst/>
                <a:cxnLst/>
                <a:rect l="l" t="t" r="r" b="b"/>
                <a:pathLst>
                  <a:path w="3561" h="4814" extrusionOk="0">
                    <a:moveTo>
                      <a:pt x="1306" y="0"/>
                    </a:moveTo>
                    <a:cubicBezTo>
                      <a:pt x="1268" y="0"/>
                      <a:pt x="1231" y="4"/>
                      <a:pt x="1194" y="12"/>
                    </a:cubicBezTo>
                    <a:lnTo>
                      <a:pt x="597" y="180"/>
                    </a:lnTo>
                    <a:cubicBezTo>
                      <a:pt x="206" y="292"/>
                      <a:pt x="1" y="869"/>
                      <a:pt x="225" y="1298"/>
                    </a:cubicBezTo>
                    <a:lnTo>
                      <a:pt x="1846" y="4467"/>
                    </a:lnTo>
                    <a:cubicBezTo>
                      <a:pt x="1934" y="4686"/>
                      <a:pt x="2136" y="4813"/>
                      <a:pt x="2354" y="4813"/>
                    </a:cubicBezTo>
                    <a:cubicBezTo>
                      <a:pt x="2414" y="4813"/>
                      <a:pt x="2475" y="4804"/>
                      <a:pt x="2536" y="4783"/>
                    </a:cubicBezTo>
                    <a:lnTo>
                      <a:pt x="3020" y="4597"/>
                    </a:lnTo>
                    <a:cubicBezTo>
                      <a:pt x="3393" y="4467"/>
                      <a:pt x="3561" y="3926"/>
                      <a:pt x="3356" y="3516"/>
                    </a:cubicBezTo>
                    <a:lnTo>
                      <a:pt x="1846" y="366"/>
                    </a:lnTo>
                    <a:cubicBezTo>
                      <a:pt x="1766" y="142"/>
                      <a:pt x="1535" y="0"/>
                      <a:pt x="130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9" name="Google Shape;569;p24"/>
              <p:cNvSpPr/>
              <p:nvPr/>
            </p:nvSpPr>
            <p:spPr>
              <a:xfrm>
                <a:off x="814754" y="4765697"/>
                <a:ext cx="106663" cy="143708"/>
              </a:xfrm>
              <a:custGeom>
                <a:avLst/>
                <a:gdLst/>
                <a:ahLst/>
                <a:cxnLst/>
                <a:rect l="l" t="t" r="r" b="b"/>
                <a:pathLst>
                  <a:path w="3579" h="4822" extrusionOk="0">
                    <a:moveTo>
                      <a:pt x="1337" y="1"/>
                    </a:moveTo>
                    <a:cubicBezTo>
                      <a:pt x="1290" y="1"/>
                      <a:pt x="1241" y="7"/>
                      <a:pt x="1193" y="20"/>
                    </a:cubicBezTo>
                    <a:lnTo>
                      <a:pt x="615" y="188"/>
                    </a:lnTo>
                    <a:cubicBezTo>
                      <a:pt x="205" y="300"/>
                      <a:pt x="0" y="877"/>
                      <a:pt x="242" y="1306"/>
                    </a:cubicBezTo>
                    <a:lnTo>
                      <a:pt x="1845" y="4475"/>
                    </a:lnTo>
                    <a:cubicBezTo>
                      <a:pt x="1933" y="4694"/>
                      <a:pt x="2147" y="4821"/>
                      <a:pt x="2369" y="4821"/>
                    </a:cubicBezTo>
                    <a:cubicBezTo>
                      <a:pt x="2431" y="4821"/>
                      <a:pt x="2493" y="4812"/>
                      <a:pt x="2554" y="4791"/>
                    </a:cubicBezTo>
                    <a:lnTo>
                      <a:pt x="3038" y="4605"/>
                    </a:lnTo>
                    <a:cubicBezTo>
                      <a:pt x="3411" y="4475"/>
                      <a:pt x="3579" y="3934"/>
                      <a:pt x="3374" y="3524"/>
                    </a:cubicBezTo>
                    <a:lnTo>
                      <a:pt x="1864" y="374"/>
                    </a:lnTo>
                    <a:cubicBezTo>
                      <a:pt x="1771" y="143"/>
                      <a:pt x="1564" y="1"/>
                      <a:pt x="133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0" name="Google Shape;570;p24"/>
              <p:cNvSpPr/>
              <p:nvPr/>
            </p:nvSpPr>
            <p:spPr>
              <a:xfrm>
                <a:off x="806975" y="4199692"/>
                <a:ext cx="105560" cy="143350"/>
              </a:xfrm>
              <a:custGeom>
                <a:avLst/>
                <a:gdLst/>
                <a:ahLst/>
                <a:cxnLst/>
                <a:rect l="l" t="t" r="r" b="b"/>
                <a:pathLst>
                  <a:path w="3542" h="4810" extrusionOk="0">
                    <a:moveTo>
                      <a:pt x="1311" y="0"/>
                    </a:moveTo>
                    <a:cubicBezTo>
                      <a:pt x="1266" y="0"/>
                      <a:pt x="1220" y="7"/>
                      <a:pt x="1174" y="20"/>
                    </a:cubicBezTo>
                    <a:lnTo>
                      <a:pt x="597" y="187"/>
                    </a:lnTo>
                    <a:cubicBezTo>
                      <a:pt x="187" y="299"/>
                      <a:pt x="0" y="877"/>
                      <a:pt x="205" y="1306"/>
                    </a:cubicBezTo>
                    <a:lnTo>
                      <a:pt x="1808" y="4456"/>
                    </a:lnTo>
                    <a:cubicBezTo>
                      <a:pt x="1894" y="4672"/>
                      <a:pt x="2103" y="4810"/>
                      <a:pt x="2323" y="4810"/>
                    </a:cubicBezTo>
                    <a:cubicBezTo>
                      <a:pt x="2387" y="4810"/>
                      <a:pt x="2453" y="4798"/>
                      <a:pt x="2516" y="4772"/>
                    </a:cubicBezTo>
                    <a:lnTo>
                      <a:pt x="2982" y="4605"/>
                    </a:lnTo>
                    <a:cubicBezTo>
                      <a:pt x="3355" y="4456"/>
                      <a:pt x="3541" y="3915"/>
                      <a:pt x="3336" y="3505"/>
                    </a:cubicBezTo>
                    <a:lnTo>
                      <a:pt x="1827" y="355"/>
                    </a:lnTo>
                    <a:cubicBezTo>
                      <a:pt x="1734" y="140"/>
                      <a:pt x="1528" y="0"/>
                      <a:pt x="131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1" name="Google Shape;571;p24"/>
              <p:cNvSpPr/>
              <p:nvPr/>
            </p:nvSpPr>
            <p:spPr>
              <a:xfrm>
                <a:off x="1314093" y="4644283"/>
                <a:ext cx="105590" cy="143678"/>
              </a:xfrm>
              <a:custGeom>
                <a:avLst/>
                <a:gdLst/>
                <a:ahLst/>
                <a:cxnLst/>
                <a:rect l="l" t="t" r="r" b="b"/>
                <a:pathLst>
                  <a:path w="3543" h="4821" extrusionOk="0">
                    <a:moveTo>
                      <a:pt x="1293" y="1"/>
                    </a:moveTo>
                    <a:cubicBezTo>
                      <a:pt x="1254" y="1"/>
                      <a:pt x="1214" y="4"/>
                      <a:pt x="1175" y="12"/>
                    </a:cubicBezTo>
                    <a:lnTo>
                      <a:pt x="597" y="180"/>
                    </a:lnTo>
                    <a:cubicBezTo>
                      <a:pt x="187" y="292"/>
                      <a:pt x="1" y="870"/>
                      <a:pt x="224" y="1317"/>
                    </a:cubicBezTo>
                    <a:lnTo>
                      <a:pt x="1846" y="4467"/>
                    </a:lnTo>
                    <a:cubicBezTo>
                      <a:pt x="1918" y="4683"/>
                      <a:pt x="2124" y="4821"/>
                      <a:pt x="2342" y="4821"/>
                    </a:cubicBezTo>
                    <a:cubicBezTo>
                      <a:pt x="2407" y="4821"/>
                      <a:pt x="2472" y="4809"/>
                      <a:pt x="2536" y="4784"/>
                    </a:cubicBezTo>
                    <a:lnTo>
                      <a:pt x="3002" y="4616"/>
                    </a:lnTo>
                    <a:cubicBezTo>
                      <a:pt x="3374" y="4467"/>
                      <a:pt x="3542" y="3926"/>
                      <a:pt x="3337" y="3516"/>
                    </a:cubicBezTo>
                    <a:lnTo>
                      <a:pt x="1827" y="366"/>
                    </a:lnTo>
                    <a:cubicBezTo>
                      <a:pt x="1747" y="142"/>
                      <a:pt x="1530" y="1"/>
                      <a:pt x="129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2" name="Google Shape;572;p24"/>
              <p:cNvSpPr/>
              <p:nvPr/>
            </p:nvSpPr>
            <p:spPr>
              <a:xfrm>
                <a:off x="1084704" y="4599728"/>
                <a:ext cx="71109" cy="95398"/>
              </a:xfrm>
              <a:custGeom>
                <a:avLst/>
                <a:gdLst/>
                <a:ahLst/>
                <a:cxnLst/>
                <a:rect l="l" t="t" r="r" b="b"/>
                <a:pathLst>
                  <a:path w="2386" h="3201" extrusionOk="0">
                    <a:moveTo>
                      <a:pt x="893" y="0"/>
                    </a:moveTo>
                    <a:cubicBezTo>
                      <a:pt x="856" y="0"/>
                      <a:pt x="819" y="5"/>
                      <a:pt x="783" y="16"/>
                    </a:cubicBezTo>
                    <a:lnTo>
                      <a:pt x="410" y="128"/>
                    </a:lnTo>
                    <a:cubicBezTo>
                      <a:pt x="112" y="258"/>
                      <a:pt x="0" y="594"/>
                      <a:pt x="149" y="874"/>
                    </a:cubicBezTo>
                    <a:lnTo>
                      <a:pt x="1230" y="2961"/>
                    </a:lnTo>
                    <a:cubicBezTo>
                      <a:pt x="1290" y="3111"/>
                      <a:pt x="1435" y="3201"/>
                      <a:pt x="1587" y="3201"/>
                    </a:cubicBezTo>
                    <a:cubicBezTo>
                      <a:pt x="1623" y="3201"/>
                      <a:pt x="1660" y="3196"/>
                      <a:pt x="1696" y="3185"/>
                    </a:cubicBezTo>
                    <a:lnTo>
                      <a:pt x="2013" y="3054"/>
                    </a:lnTo>
                    <a:cubicBezTo>
                      <a:pt x="2274" y="2924"/>
                      <a:pt x="2386" y="2588"/>
                      <a:pt x="2255" y="2327"/>
                    </a:cubicBezTo>
                    <a:lnTo>
                      <a:pt x="1249" y="240"/>
                    </a:lnTo>
                    <a:cubicBezTo>
                      <a:pt x="1189" y="90"/>
                      <a:pt x="1044" y="0"/>
                      <a:pt x="89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" name="Google Shape;573;p24"/>
              <p:cNvSpPr/>
              <p:nvPr/>
            </p:nvSpPr>
            <p:spPr>
              <a:xfrm>
                <a:off x="1480748" y="4989095"/>
                <a:ext cx="71109" cy="95428"/>
              </a:xfrm>
              <a:custGeom>
                <a:avLst/>
                <a:gdLst/>
                <a:ahLst/>
                <a:cxnLst/>
                <a:rect l="l" t="t" r="r" b="b"/>
                <a:pathLst>
                  <a:path w="2386" h="3202" extrusionOk="0">
                    <a:moveTo>
                      <a:pt x="911" y="0"/>
                    </a:moveTo>
                    <a:cubicBezTo>
                      <a:pt x="875" y="0"/>
                      <a:pt x="839" y="6"/>
                      <a:pt x="802" y="17"/>
                    </a:cubicBezTo>
                    <a:lnTo>
                      <a:pt x="410" y="110"/>
                    </a:lnTo>
                    <a:cubicBezTo>
                      <a:pt x="112" y="240"/>
                      <a:pt x="0" y="594"/>
                      <a:pt x="149" y="874"/>
                    </a:cubicBezTo>
                    <a:lnTo>
                      <a:pt x="1230" y="2961"/>
                    </a:lnTo>
                    <a:cubicBezTo>
                      <a:pt x="1290" y="3112"/>
                      <a:pt x="1435" y="3201"/>
                      <a:pt x="1587" y="3201"/>
                    </a:cubicBezTo>
                    <a:cubicBezTo>
                      <a:pt x="1623" y="3201"/>
                      <a:pt x="1660" y="3196"/>
                      <a:pt x="1696" y="3185"/>
                    </a:cubicBezTo>
                    <a:lnTo>
                      <a:pt x="2013" y="3055"/>
                    </a:lnTo>
                    <a:cubicBezTo>
                      <a:pt x="2274" y="2924"/>
                      <a:pt x="2386" y="2589"/>
                      <a:pt x="2256" y="2328"/>
                    </a:cubicBezTo>
                    <a:lnTo>
                      <a:pt x="1249" y="222"/>
                    </a:lnTo>
                    <a:cubicBezTo>
                      <a:pt x="1189" y="87"/>
                      <a:pt x="1057" y="0"/>
                      <a:pt x="91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574;p24"/>
              <p:cNvSpPr/>
              <p:nvPr/>
            </p:nvSpPr>
            <p:spPr>
              <a:xfrm>
                <a:off x="1076359" y="4906334"/>
                <a:ext cx="70572" cy="95696"/>
              </a:xfrm>
              <a:custGeom>
                <a:avLst/>
                <a:gdLst/>
                <a:ahLst/>
                <a:cxnLst/>
                <a:rect l="l" t="t" r="r" b="b"/>
                <a:pathLst>
                  <a:path w="2368" h="3211" extrusionOk="0">
                    <a:moveTo>
                      <a:pt x="891" y="0"/>
                    </a:moveTo>
                    <a:cubicBezTo>
                      <a:pt x="856" y="0"/>
                      <a:pt x="820" y="6"/>
                      <a:pt x="783" y="16"/>
                    </a:cubicBezTo>
                    <a:lnTo>
                      <a:pt x="392" y="128"/>
                    </a:lnTo>
                    <a:cubicBezTo>
                      <a:pt x="113" y="240"/>
                      <a:pt x="1" y="594"/>
                      <a:pt x="150" y="874"/>
                    </a:cubicBezTo>
                    <a:lnTo>
                      <a:pt x="1231" y="2980"/>
                    </a:lnTo>
                    <a:cubicBezTo>
                      <a:pt x="1274" y="3123"/>
                      <a:pt x="1404" y="3211"/>
                      <a:pt x="1554" y="3211"/>
                    </a:cubicBezTo>
                    <a:cubicBezTo>
                      <a:pt x="1601" y="3211"/>
                      <a:pt x="1649" y="3202"/>
                      <a:pt x="1697" y="3185"/>
                    </a:cubicBezTo>
                    <a:lnTo>
                      <a:pt x="2014" y="3073"/>
                    </a:lnTo>
                    <a:cubicBezTo>
                      <a:pt x="2275" y="2924"/>
                      <a:pt x="2368" y="2607"/>
                      <a:pt x="2237" y="2346"/>
                    </a:cubicBezTo>
                    <a:lnTo>
                      <a:pt x="1231" y="240"/>
                    </a:lnTo>
                    <a:cubicBezTo>
                      <a:pt x="1171" y="90"/>
                      <a:pt x="1038" y="0"/>
                      <a:pt x="89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5" name="Google Shape;575;p24"/>
              <p:cNvSpPr/>
              <p:nvPr/>
            </p:nvSpPr>
            <p:spPr>
              <a:xfrm>
                <a:off x="631439" y="4970767"/>
                <a:ext cx="70572" cy="95428"/>
              </a:xfrm>
              <a:custGeom>
                <a:avLst/>
                <a:gdLst/>
                <a:ahLst/>
                <a:cxnLst/>
                <a:rect l="l" t="t" r="r" b="b"/>
                <a:pathLst>
                  <a:path w="2368" h="3202" extrusionOk="0">
                    <a:moveTo>
                      <a:pt x="891" y="0"/>
                    </a:moveTo>
                    <a:cubicBezTo>
                      <a:pt x="856" y="0"/>
                      <a:pt x="820" y="6"/>
                      <a:pt x="783" y="17"/>
                    </a:cubicBezTo>
                    <a:lnTo>
                      <a:pt x="392" y="128"/>
                    </a:lnTo>
                    <a:cubicBezTo>
                      <a:pt x="112" y="259"/>
                      <a:pt x="0" y="594"/>
                      <a:pt x="150" y="874"/>
                    </a:cubicBezTo>
                    <a:lnTo>
                      <a:pt x="1212" y="2980"/>
                    </a:lnTo>
                    <a:cubicBezTo>
                      <a:pt x="1272" y="3115"/>
                      <a:pt x="1416" y="3201"/>
                      <a:pt x="1567" y="3201"/>
                    </a:cubicBezTo>
                    <a:cubicBezTo>
                      <a:pt x="1604" y="3201"/>
                      <a:pt x="1641" y="3196"/>
                      <a:pt x="1678" y="3185"/>
                    </a:cubicBezTo>
                    <a:lnTo>
                      <a:pt x="2013" y="3055"/>
                    </a:lnTo>
                    <a:cubicBezTo>
                      <a:pt x="2274" y="2924"/>
                      <a:pt x="2368" y="2589"/>
                      <a:pt x="2237" y="2328"/>
                    </a:cubicBezTo>
                    <a:lnTo>
                      <a:pt x="1231" y="240"/>
                    </a:lnTo>
                    <a:cubicBezTo>
                      <a:pt x="1171" y="90"/>
                      <a:pt x="1038" y="0"/>
                      <a:pt x="89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6" name="Google Shape;576;p24"/>
              <p:cNvSpPr/>
              <p:nvPr/>
            </p:nvSpPr>
            <p:spPr>
              <a:xfrm>
                <a:off x="363694" y="4347780"/>
                <a:ext cx="71139" cy="95457"/>
              </a:xfrm>
              <a:custGeom>
                <a:avLst/>
                <a:gdLst/>
                <a:ahLst/>
                <a:cxnLst/>
                <a:rect l="l" t="t" r="r" b="b"/>
                <a:pathLst>
                  <a:path w="2387" h="3203" extrusionOk="0">
                    <a:moveTo>
                      <a:pt x="866" y="0"/>
                    </a:moveTo>
                    <a:cubicBezTo>
                      <a:pt x="839" y="0"/>
                      <a:pt x="811" y="3"/>
                      <a:pt x="784" y="8"/>
                    </a:cubicBezTo>
                    <a:lnTo>
                      <a:pt x="392" y="139"/>
                    </a:lnTo>
                    <a:cubicBezTo>
                      <a:pt x="113" y="251"/>
                      <a:pt x="1" y="605"/>
                      <a:pt x="150" y="884"/>
                    </a:cubicBezTo>
                    <a:lnTo>
                      <a:pt x="1231" y="2972"/>
                    </a:lnTo>
                    <a:cubicBezTo>
                      <a:pt x="1274" y="3115"/>
                      <a:pt x="1404" y="3203"/>
                      <a:pt x="1555" y="3203"/>
                    </a:cubicBezTo>
                    <a:cubicBezTo>
                      <a:pt x="1601" y="3203"/>
                      <a:pt x="1649" y="3194"/>
                      <a:pt x="1697" y="3177"/>
                    </a:cubicBezTo>
                    <a:lnTo>
                      <a:pt x="2014" y="3065"/>
                    </a:lnTo>
                    <a:cubicBezTo>
                      <a:pt x="2275" y="2935"/>
                      <a:pt x="2387" y="2599"/>
                      <a:pt x="2237" y="2338"/>
                    </a:cubicBezTo>
                    <a:lnTo>
                      <a:pt x="1231" y="232"/>
                    </a:lnTo>
                    <a:cubicBezTo>
                      <a:pt x="1167" y="89"/>
                      <a:pt x="1023" y="0"/>
                      <a:pt x="86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7" name="Google Shape;577;p24"/>
              <p:cNvSpPr/>
              <p:nvPr/>
            </p:nvSpPr>
            <p:spPr>
              <a:xfrm>
                <a:off x="635880" y="4518308"/>
                <a:ext cx="70036" cy="95726"/>
              </a:xfrm>
              <a:custGeom>
                <a:avLst/>
                <a:gdLst/>
                <a:ahLst/>
                <a:cxnLst/>
                <a:rect l="l" t="t" r="r" b="b"/>
                <a:pathLst>
                  <a:path w="2350" h="3212" extrusionOk="0">
                    <a:moveTo>
                      <a:pt x="865" y="0"/>
                    </a:moveTo>
                    <a:cubicBezTo>
                      <a:pt x="838" y="0"/>
                      <a:pt x="811" y="3"/>
                      <a:pt x="783" y="8"/>
                    </a:cubicBezTo>
                    <a:lnTo>
                      <a:pt x="392" y="120"/>
                    </a:lnTo>
                    <a:cubicBezTo>
                      <a:pt x="112" y="251"/>
                      <a:pt x="1" y="586"/>
                      <a:pt x="150" y="866"/>
                    </a:cubicBezTo>
                    <a:lnTo>
                      <a:pt x="1193" y="2972"/>
                    </a:lnTo>
                    <a:cubicBezTo>
                      <a:pt x="1253" y="3122"/>
                      <a:pt x="1398" y="3212"/>
                      <a:pt x="1550" y="3212"/>
                    </a:cubicBezTo>
                    <a:cubicBezTo>
                      <a:pt x="1586" y="3212"/>
                      <a:pt x="1623" y="3206"/>
                      <a:pt x="1659" y="3195"/>
                    </a:cubicBezTo>
                    <a:lnTo>
                      <a:pt x="1995" y="3065"/>
                    </a:lnTo>
                    <a:cubicBezTo>
                      <a:pt x="2256" y="2935"/>
                      <a:pt x="2349" y="2599"/>
                      <a:pt x="2219" y="2338"/>
                    </a:cubicBezTo>
                    <a:lnTo>
                      <a:pt x="1212" y="251"/>
                    </a:lnTo>
                    <a:cubicBezTo>
                      <a:pt x="1164" y="91"/>
                      <a:pt x="1021" y="0"/>
                      <a:pt x="86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8" name="Google Shape;578;p24"/>
              <p:cNvSpPr/>
              <p:nvPr/>
            </p:nvSpPr>
            <p:spPr>
              <a:xfrm>
                <a:off x="212626" y="4944779"/>
                <a:ext cx="105560" cy="143469"/>
              </a:xfrm>
              <a:custGeom>
                <a:avLst/>
                <a:gdLst/>
                <a:ahLst/>
                <a:cxnLst/>
                <a:rect l="l" t="t" r="r" b="b"/>
                <a:pathLst>
                  <a:path w="3542" h="4814" extrusionOk="0">
                    <a:moveTo>
                      <a:pt x="1292" y="1"/>
                    </a:moveTo>
                    <a:cubicBezTo>
                      <a:pt x="1253" y="1"/>
                      <a:pt x="1214" y="5"/>
                      <a:pt x="1175" y="13"/>
                    </a:cubicBezTo>
                    <a:lnTo>
                      <a:pt x="597" y="180"/>
                    </a:lnTo>
                    <a:cubicBezTo>
                      <a:pt x="187" y="292"/>
                      <a:pt x="0" y="870"/>
                      <a:pt x="224" y="1299"/>
                    </a:cubicBezTo>
                    <a:lnTo>
                      <a:pt x="1845" y="4467"/>
                    </a:lnTo>
                    <a:cubicBezTo>
                      <a:pt x="1933" y="4686"/>
                      <a:pt x="2135" y="4814"/>
                      <a:pt x="2353" y="4814"/>
                    </a:cubicBezTo>
                    <a:cubicBezTo>
                      <a:pt x="2413" y="4814"/>
                      <a:pt x="2475" y="4804"/>
                      <a:pt x="2535" y="4784"/>
                    </a:cubicBezTo>
                    <a:lnTo>
                      <a:pt x="3001" y="4598"/>
                    </a:lnTo>
                    <a:cubicBezTo>
                      <a:pt x="3374" y="4467"/>
                      <a:pt x="3542" y="3927"/>
                      <a:pt x="3337" y="3517"/>
                    </a:cubicBezTo>
                    <a:lnTo>
                      <a:pt x="1827" y="367"/>
                    </a:lnTo>
                    <a:cubicBezTo>
                      <a:pt x="1747" y="142"/>
                      <a:pt x="1529" y="1"/>
                      <a:pt x="129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0" name="Google Shape;580;p25"/>
          <p:cNvGrpSpPr/>
          <p:nvPr/>
        </p:nvGrpSpPr>
        <p:grpSpPr>
          <a:xfrm flipH="1">
            <a:off x="-927460" y="4233763"/>
            <a:ext cx="2745523" cy="2572125"/>
            <a:chOff x="7241447" y="4233763"/>
            <a:chExt cx="2745523" cy="2572125"/>
          </a:xfrm>
        </p:grpSpPr>
        <p:sp>
          <p:nvSpPr>
            <p:cNvPr id="581" name="Google Shape;581;p25"/>
            <p:cNvSpPr/>
            <p:nvPr/>
          </p:nvSpPr>
          <p:spPr>
            <a:xfrm rot="10424114">
              <a:off x="7360116" y="4363710"/>
              <a:ext cx="2508184" cy="2312232"/>
            </a:xfrm>
            <a:custGeom>
              <a:avLst/>
              <a:gdLst/>
              <a:ahLst/>
              <a:cxnLst/>
              <a:rect l="l" t="t" r="r" b="b"/>
              <a:pathLst>
                <a:path w="87936" h="81066" extrusionOk="0">
                  <a:moveTo>
                    <a:pt x="46223" y="1"/>
                  </a:moveTo>
                  <a:cubicBezTo>
                    <a:pt x="38824" y="1809"/>
                    <a:pt x="30753" y="6301"/>
                    <a:pt x="24808" y="12507"/>
                  </a:cubicBezTo>
                  <a:cubicBezTo>
                    <a:pt x="15563" y="22125"/>
                    <a:pt x="11053" y="33494"/>
                    <a:pt x="11519" y="42608"/>
                  </a:cubicBezTo>
                  <a:cubicBezTo>
                    <a:pt x="11612" y="44323"/>
                    <a:pt x="10848" y="46336"/>
                    <a:pt x="9487" y="48069"/>
                  </a:cubicBezTo>
                  <a:cubicBezTo>
                    <a:pt x="9413" y="48162"/>
                    <a:pt x="9338" y="48255"/>
                    <a:pt x="9263" y="48349"/>
                  </a:cubicBezTo>
                  <a:cubicBezTo>
                    <a:pt x="317" y="59998"/>
                    <a:pt x="0" y="73585"/>
                    <a:pt x="8350" y="78468"/>
                  </a:cubicBezTo>
                  <a:cubicBezTo>
                    <a:pt x="11202" y="80134"/>
                    <a:pt x="14283" y="81066"/>
                    <a:pt x="17467" y="81066"/>
                  </a:cubicBezTo>
                  <a:cubicBezTo>
                    <a:pt x="23189" y="81066"/>
                    <a:pt x="29245" y="78055"/>
                    <a:pt x="34910" y="70882"/>
                  </a:cubicBezTo>
                  <a:cubicBezTo>
                    <a:pt x="34947" y="70826"/>
                    <a:pt x="35003" y="70752"/>
                    <a:pt x="35077" y="70659"/>
                  </a:cubicBezTo>
                  <a:cubicBezTo>
                    <a:pt x="36779" y="68624"/>
                    <a:pt x="39026" y="67468"/>
                    <a:pt x="40888" y="67468"/>
                  </a:cubicBezTo>
                  <a:cubicBezTo>
                    <a:pt x="41739" y="67468"/>
                    <a:pt x="42509" y="67709"/>
                    <a:pt x="43110" y="68217"/>
                  </a:cubicBezTo>
                  <a:cubicBezTo>
                    <a:pt x="43520" y="68553"/>
                    <a:pt x="43949" y="68869"/>
                    <a:pt x="44396" y="69168"/>
                  </a:cubicBezTo>
                  <a:cubicBezTo>
                    <a:pt x="46839" y="70756"/>
                    <a:pt x="49753" y="71508"/>
                    <a:pt x="52910" y="71508"/>
                  </a:cubicBezTo>
                  <a:cubicBezTo>
                    <a:pt x="61606" y="71508"/>
                    <a:pt x="72145" y="65804"/>
                    <a:pt x="79735" y="56177"/>
                  </a:cubicBezTo>
                  <a:cubicBezTo>
                    <a:pt x="84469" y="50157"/>
                    <a:pt x="87227" y="43633"/>
                    <a:pt x="87935" y="37762"/>
                  </a:cubicBezTo>
                  <a:lnTo>
                    <a:pt x="46223" y="1"/>
                  </a:lnTo>
                  <a:close/>
                </a:path>
              </a:pathLst>
            </a:custGeom>
            <a:solidFill>
              <a:srgbClr val="FFA79B">
                <a:alpha val="4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25"/>
            <p:cNvSpPr/>
            <p:nvPr/>
          </p:nvSpPr>
          <p:spPr>
            <a:xfrm rot="10424114">
              <a:off x="7814649" y="4659022"/>
              <a:ext cx="2064825" cy="1900676"/>
            </a:xfrm>
            <a:custGeom>
              <a:avLst/>
              <a:gdLst/>
              <a:ahLst/>
              <a:cxnLst/>
              <a:rect l="l" t="t" r="r" b="b"/>
              <a:pathLst>
                <a:path w="72392" h="66637" extrusionOk="0">
                  <a:moveTo>
                    <a:pt x="37426" y="0"/>
                  </a:moveTo>
                  <a:cubicBezTo>
                    <a:pt x="31313" y="1398"/>
                    <a:pt x="24696" y="5032"/>
                    <a:pt x="19832" y="10083"/>
                  </a:cubicBezTo>
                  <a:cubicBezTo>
                    <a:pt x="12283" y="17949"/>
                    <a:pt x="8686" y="27268"/>
                    <a:pt x="9170" y="34798"/>
                  </a:cubicBezTo>
                  <a:cubicBezTo>
                    <a:pt x="9264" y="36214"/>
                    <a:pt x="8667" y="37854"/>
                    <a:pt x="7549" y="39289"/>
                  </a:cubicBezTo>
                  <a:lnTo>
                    <a:pt x="7381" y="39513"/>
                  </a:lnTo>
                  <a:cubicBezTo>
                    <a:pt x="94" y="49037"/>
                    <a:pt x="0" y="60258"/>
                    <a:pt x="6971" y="64377"/>
                  </a:cubicBezTo>
                  <a:cubicBezTo>
                    <a:pt x="9409" y="65824"/>
                    <a:pt x="12039" y="66636"/>
                    <a:pt x="14745" y="66636"/>
                  </a:cubicBezTo>
                  <a:cubicBezTo>
                    <a:pt x="19426" y="66636"/>
                    <a:pt x="24336" y="64206"/>
                    <a:pt x="28871" y="58431"/>
                  </a:cubicBezTo>
                  <a:lnTo>
                    <a:pt x="29001" y="58245"/>
                  </a:lnTo>
                  <a:cubicBezTo>
                    <a:pt x="30368" y="56588"/>
                    <a:pt x="32188" y="55669"/>
                    <a:pt x="33725" y="55669"/>
                  </a:cubicBezTo>
                  <a:cubicBezTo>
                    <a:pt x="34452" y="55669"/>
                    <a:pt x="35116" y="55875"/>
                    <a:pt x="35637" y="56306"/>
                  </a:cubicBezTo>
                  <a:cubicBezTo>
                    <a:pt x="35972" y="56604"/>
                    <a:pt x="36326" y="56865"/>
                    <a:pt x="36699" y="57108"/>
                  </a:cubicBezTo>
                  <a:cubicBezTo>
                    <a:pt x="38801" y="58489"/>
                    <a:pt x="41309" y="59143"/>
                    <a:pt x="44016" y="59143"/>
                  </a:cubicBezTo>
                  <a:cubicBezTo>
                    <a:pt x="51172" y="59143"/>
                    <a:pt x="59718" y="54572"/>
                    <a:pt x="65831" y="46782"/>
                  </a:cubicBezTo>
                  <a:cubicBezTo>
                    <a:pt x="69670" y="41880"/>
                    <a:pt x="71888" y="36512"/>
                    <a:pt x="72391" y="31666"/>
                  </a:cubicBezTo>
                  <a:lnTo>
                    <a:pt x="37426" y="0"/>
                  </a:lnTo>
                  <a:close/>
                </a:path>
              </a:pathLst>
            </a:custGeom>
            <a:solidFill>
              <a:srgbClr val="FFA79B">
                <a:alpha val="4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3" name="Google Shape;583;p25"/>
          <p:cNvGrpSpPr/>
          <p:nvPr/>
        </p:nvGrpSpPr>
        <p:grpSpPr>
          <a:xfrm>
            <a:off x="7216927" y="-2185263"/>
            <a:ext cx="3798743" cy="3692153"/>
            <a:chOff x="6902090" y="-2185263"/>
            <a:chExt cx="3798743" cy="3692153"/>
          </a:xfrm>
        </p:grpSpPr>
        <p:sp>
          <p:nvSpPr>
            <p:cNvPr id="584" name="Google Shape;584;p25"/>
            <p:cNvSpPr/>
            <p:nvPr/>
          </p:nvSpPr>
          <p:spPr>
            <a:xfrm rot="-7845770" flipH="1">
              <a:off x="7235267" y="-1576819"/>
              <a:ext cx="2543914" cy="2045463"/>
            </a:xfrm>
            <a:custGeom>
              <a:avLst/>
              <a:gdLst/>
              <a:ahLst/>
              <a:cxnLst/>
              <a:rect l="l" t="t" r="r" b="b"/>
              <a:pathLst>
                <a:path w="75784" h="60935" extrusionOk="0">
                  <a:moveTo>
                    <a:pt x="15683" y="1"/>
                  </a:moveTo>
                  <a:cubicBezTo>
                    <a:pt x="12063" y="1"/>
                    <a:pt x="8783" y="1433"/>
                    <a:pt x="6021" y="3864"/>
                  </a:cubicBezTo>
                  <a:cubicBezTo>
                    <a:pt x="1" y="9176"/>
                    <a:pt x="2163" y="20061"/>
                    <a:pt x="11016" y="28001"/>
                  </a:cubicBezTo>
                  <a:lnTo>
                    <a:pt x="11221" y="28187"/>
                  </a:lnTo>
                  <a:cubicBezTo>
                    <a:pt x="12563" y="29361"/>
                    <a:pt x="13457" y="30852"/>
                    <a:pt x="13625" y="32250"/>
                  </a:cubicBezTo>
                  <a:cubicBezTo>
                    <a:pt x="14538" y="39687"/>
                    <a:pt x="19776" y="48111"/>
                    <a:pt x="28573" y="54355"/>
                  </a:cubicBezTo>
                  <a:cubicBezTo>
                    <a:pt x="34239" y="58381"/>
                    <a:pt x="41359" y="60692"/>
                    <a:pt x="47565" y="60935"/>
                  </a:cubicBezTo>
                  <a:lnTo>
                    <a:pt x="75783" y="23621"/>
                  </a:lnTo>
                  <a:cubicBezTo>
                    <a:pt x="74386" y="18998"/>
                    <a:pt x="71254" y="14190"/>
                    <a:pt x="66595" y="10127"/>
                  </a:cubicBezTo>
                  <a:cubicBezTo>
                    <a:pt x="60385" y="4702"/>
                    <a:pt x="52912" y="1803"/>
                    <a:pt x="46548" y="1803"/>
                  </a:cubicBezTo>
                  <a:cubicBezTo>
                    <a:pt x="42482" y="1803"/>
                    <a:pt x="38869" y="2986"/>
                    <a:pt x="36326" y="5448"/>
                  </a:cubicBezTo>
                  <a:cubicBezTo>
                    <a:pt x="36010" y="5747"/>
                    <a:pt x="35711" y="6082"/>
                    <a:pt x="35432" y="6418"/>
                  </a:cubicBezTo>
                  <a:cubicBezTo>
                    <a:pt x="34855" y="7124"/>
                    <a:pt x="33946" y="7470"/>
                    <a:pt x="32904" y="7470"/>
                  </a:cubicBezTo>
                  <a:cubicBezTo>
                    <a:pt x="31556" y="7470"/>
                    <a:pt x="29985" y="6891"/>
                    <a:pt x="28629" y="5765"/>
                  </a:cubicBezTo>
                  <a:lnTo>
                    <a:pt x="28442" y="5616"/>
                  </a:lnTo>
                  <a:cubicBezTo>
                    <a:pt x="23942" y="1688"/>
                    <a:pt x="19612" y="1"/>
                    <a:pt x="1568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85" name="Google Shape;585;p25"/>
            <p:cNvGrpSpPr/>
            <p:nvPr/>
          </p:nvGrpSpPr>
          <p:grpSpPr>
            <a:xfrm rot="-7845996" flipH="1">
              <a:off x="7814416" y="-1103058"/>
              <a:ext cx="2589010" cy="1971616"/>
              <a:chOff x="-765482" y="4620203"/>
              <a:chExt cx="2588927" cy="1971554"/>
            </a:xfrm>
          </p:grpSpPr>
          <p:sp>
            <p:nvSpPr>
              <p:cNvPr id="586" name="Google Shape;586;p25"/>
              <p:cNvSpPr/>
              <p:nvPr/>
            </p:nvSpPr>
            <p:spPr>
              <a:xfrm>
                <a:off x="-765482" y="4620203"/>
                <a:ext cx="2588927" cy="1971554"/>
              </a:xfrm>
              <a:custGeom>
                <a:avLst/>
                <a:gdLst/>
                <a:ahLst/>
                <a:cxnLst/>
                <a:rect l="l" t="t" r="r" b="b"/>
                <a:pathLst>
                  <a:path w="77126" h="58734" extrusionOk="0">
                    <a:moveTo>
                      <a:pt x="48466" y="1"/>
                    </a:moveTo>
                    <a:cubicBezTo>
                      <a:pt x="42896" y="1"/>
                      <a:pt x="38070" y="1823"/>
                      <a:pt x="35320" y="5462"/>
                    </a:cubicBezTo>
                    <a:cubicBezTo>
                      <a:pt x="35059" y="5816"/>
                      <a:pt x="34798" y="6170"/>
                      <a:pt x="34593" y="6562"/>
                    </a:cubicBezTo>
                    <a:cubicBezTo>
                      <a:pt x="34014" y="7547"/>
                      <a:pt x="32837" y="8056"/>
                      <a:pt x="31449" y="8056"/>
                    </a:cubicBezTo>
                    <a:cubicBezTo>
                      <a:pt x="30289" y="8056"/>
                      <a:pt x="28982" y="7701"/>
                      <a:pt x="27752" y="6972"/>
                    </a:cubicBezTo>
                    <a:cubicBezTo>
                      <a:pt x="27678" y="6916"/>
                      <a:pt x="27603" y="6878"/>
                      <a:pt x="27566" y="6841"/>
                    </a:cubicBezTo>
                    <a:cubicBezTo>
                      <a:pt x="23433" y="4244"/>
                      <a:pt x="19647" y="3104"/>
                      <a:pt x="16282" y="3104"/>
                    </a:cubicBezTo>
                    <a:cubicBezTo>
                      <a:pt x="11727" y="3104"/>
                      <a:pt x="7945" y="5195"/>
                      <a:pt x="5126" y="8593"/>
                    </a:cubicBezTo>
                    <a:cubicBezTo>
                      <a:pt x="0" y="14762"/>
                      <a:pt x="3840" y="25200"/>
                      <a:pt x="13792" y="31649"/>
                    </a:cubicBezTo>
                    <a:lnTo>
                      <a:pt x="14035" y="31816"/>
                    </a:lnTo>
                    <a:cubicBezTo>
                      <a:pt x="15563" y="32767"/>
                      <a:pt x="16663" y="34109"/>
                      <a:pt x="17054" y="35469"/>
                    </a:cubicBezTo>
                    <a:cubicBezTo>
                      <a:pt x="19104" y="42664"/>
                      <a:pt x="25572" y="50175"/>
                      <a:pt x="35226" y="54984"/>
                    </a:cubicBezTo>
                    <a:cubicBezTo>
                      <a:pt x="40263" y="57487"/>
                      <a:pt x="46067" y="58733"/>
                      <a:pt x="51367" y="58733"/>
                    </a:cubicBezTo>
                    <a:cubicBezTo>
                      <a:pt x="52619" y="58733"/>
                      <a:pt x="53842" y="58664"/>
                      <a:pt x="55020" y="58525"/>
                    </a:cubicBezTo>
                    <a:lnTo>
                      <a:pt x="77125" y="17297"/>
                    </a:lnTo>
                    <a:cubicBezTo>
                      <a:pt x="75019" y="12954"/>
                      <a:pt x="71179" y="8686"/>
                      <a:pt x="65942" y="5387"/>
                    </a:cubicBezTo>
                    <a:cubicBezTo>
                      <a:pt x="60252" y="1795"/>
                      <a:pt x="53992" y="1"/>
                      <a:pt x="484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" name="Google Shape;587;p25"/>
              <p:cNvSpPr/>
              <p:nvPr/>
            </p:nvSpPr>
            <p:spPr>
              <a:xfrm>
                <a:off x="1288964" y="4808006"/>
                <a:ext cx="41298" cy="55177"/>
              </a:xfrm>
              <a:custGeom>
                <a:avLst/>
                <a:gdLst/>
                <a:ahLst/>
                <a:cxnLst/>
                <a:rect l="l" t="t" r="r" b="b"/>
                <a:pathLst>
                  <a:path w="970" h="1296" extrusionOk="0">
                    <a:moveTo>
                      <a:pt x="596" y="0"/>
                    </a:moveTo>
                    <a:cubicBezTo>
                      <a:pt x="536" y="0"/>
                      <a:pt x="482" y="37"/>
                      <a:pt x="467" y="98"/>
                    </a:cubicBezTo>
                    <a:lnTo>
                      <a:pt x="56" y="937"/>
                    </a:lnTo>
                    <a:cubicBezTo>
                      <a:pt x="1" y="1049"/>
                      <a:pt x="38" y="1179"/>
                      <a:pt x="150" y="1235"/>
                    </a:cubicBezTo>
                    <a:lnTo>
                      <a:pt x="280" y="1291"/>
                    </a:lnTo>
                    <a:cubicBezTo>
                      <a:pt x="293" y="1294"/>
                      <a:pt x="306" y="1296"/>
                      <a:pt x="318" y="1296"/>
                    </a:cubicBezTo>
                    <a:cubicBezTo>
                      <a:pt x="379" y="1296"/>
                      <a:pt x="436" y="1260"/>
                      <a:pt x="467" y="1198"/>
                    </a:cubicBezTo>
                    <a:lnTo>
                      <a:pt x="895" y="341"/>
                    </a:lnTo>
                    <a:cubicBezTo>
                      <a:pt x="970" y="229"/>
                      <a:pt x="914" y="98"/>
                      <a:pt x="802" y="42"/>
                    </a:cubicBezTo>
                    <a:lnTo>
                      <a:pt x="634" y="5"/>
                    </a:lnTo>
                    <a:cubicBezTo>
                      <a:pt x="621" y="2"/>
                      <a:pt x="609" y="0"/>
                      <a:pt x="59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" name="Google Shape;588;p25"/>
              <p:cNvSpPr/>
              <p:nvPr/>
            </p:nvSpPr>
            <p:spPr>
              <a:xfrm>
                <a:off x="467708" y="4966720"/>
                <a:ext cx="41298" cy="55177"/>
              </a:xfrm>
              <a:custGeom>
                <a:avLst/>
                <a:gdLst/>
                <a:ahLst/>
                <a:cxnLst/>
                <a:rect l="l" t="t" r="r" b="b"/>
                <a:pathLst>
                  <a:path w="970" h="1296" extrusionOk="0">
                    <a:moveTo>
                      <a:pt x="614" y="0"/>
                    </a:moveTo>
                    <a:cubicBezTo>
                      <a:pt x="553" y="0"/>
                      <a:pt x="497" y="36"/>
                      <a:pt x="466" y="98"/>
                    </a:cubicBezTo>
                    <a:lnTo>
                      <a:pt x="56" y="937"/>
                    </a:lnTo>
                    <a:cubicBezTo>
                      <a:pt x="0" y="1049"/>
                      <a:pt x="56" y="1179"/>
                      <a:pt x="149" y="1235"/>
                    </a:cubicBezTo>
                    <a:lnTo>
                      <a:pt x="280" y="1291"/>
                    </a:lnTo>
                    <a:cubicBezTo>
                      <a:pt x="292" y="1294"/>
                      <a:pt x="305" y="1296"/>
                      <a:pt x="318" y="1296"/>
                    </a:cubicBezTo>
                    <a:cubicBezTo>
                      <a:pt x="379" y="1296"/>
                      <a:pt x="435" y="1259"/>
                      <a:pt x="466" y="1198"/>
                    </a:cubicBezTo>
                    <a:lnTo>
                      <a:pt x="895" y="340"/>
                    </a:lnTo>
                    <a:cubicBezTo>
                      <a:pt x="969" y="229"/>
                      <a:pt x="913" y="98"/>
                      <a:pt x="801" y="42"/>
                    </a:cubicBezTo>
                    <a:lnTo>
                      <a:pt x="652" y="5"/>
                    </a:lnTo>
                    <a:cubicBezTo>
                      <a:pt x="640" y="2"/>
                      <a:pt x="627" y="0"/>
                      <a:pt x="61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" name="Google Shape;589;p25"/>
              <p:cNvSpPr/>
              <p:nvPr/>
            </p:nvSpPr>
            <p:spPr>
              <a:xfrm>
                <a:off x="1072346" y="5044161"/>
                <a:ext cx="40489" cy="55518"/>
              </a:xfrm>
              <a:custGeom>
                <a:avLst/>
                <a:gdLst/>
                <a:ahLst/>
                <a:cxnLst/>
                <a:rect l="l" t="t" r="r" b="b"/>
                <a:pathLst>
                  <a:path w="951" h="1304" extrusionOk="0">
                    <a:moveTo>
                      <a:pt x="586" y="1"/>
                    </a:moveTo>
                    <a:cubicBezTo>
                      <a:pt x="529" y="1"/>
                      <a:pt x="481" y="47"/>
                      <a:pt x="466" y="106"/>
                    </a:cubicBezTo>
                    <a:lnTo>
                      <a:pt x="56" y="944"/>
                    </a:lnTo>
                    <a:cubicBezTo>
                      <a:pt x="0" y="1056"/>
                      <a:pt x="38" y="1187"/>
                      <a:pt x="149" y="1243"/>
                    </a:cubicBezTo>
                    <a:lnTo>
                      <a:pt x="280" y="1298"/>
                    </a:lnTo>
                    <a:cubicBezTo>
                      <a:pt x="293" y="1302"/>
                      <a:pt x="305" y="1303"/>
                      <a:pt x="318" y="1303"/>
                    </a:cubicBezTo>
                    <a:cubicBezTo>
                      <a:pt x="379" y="1303"/>
                      <a:pt x="435" y="1267"/>
                      <a:pt x="466" y="1205"/>
                    </a:cubicBezTo>
                    <a:lnTo>
                      <a:pt x="895" y="348"/>
                    </a:lnTo>
                    <a:cubicBezTo>
                      <a:pt x="951" y="236"/>
                      <a:pt x="914" y="106"/>
                      <a:pt x="802" y="50"/>
                    </a:cubicBezTo>
                    <a:lnTo>
                      <a:pt x="634" y="12"/>
                    </a:lnTo>
                    <a:cubicBezTo>
                      <a:pt x="618" y="4"/>
                      <a:pt x="601" y="1"/>
                      <a:pt x="58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" name="Google Shape;590;p25"/>
              <p:cNvSpPr/>
              <p:nvPr/>
            </p:nvSpPr>
            <p:spPr>
              <a:xfrm>
                <a:off x="861263" y="4788167"/>
                <a:ext cx="40531" cy="55220"/>
              </a:xfrm>
              <a:custGeom>
                <a:avLst/>
                <a:gdLst/>
                <a:ahLst/>
                <a:cxnLst/>
                <a:rect l="l" t="t" r="r" b="b"/>
                <a:pathLst>
                  <a:path w="952" h="1297" extrusionOk="0">
                    <a:moveTo>
                      <a:pt x="607" y="0"/>
                    </a:moveTo>
                    <a:cubicBezTo>
                      <a:pt x="535" y="0"/>
                      <a:pt x="479" y="37"/>
                      <a:pt x="448" y="98"/>
                    </a:cubicBezTo>
                    <a:lnTo>
                      <a:pt x="56" y="956"/>
                    </a:lnTo>
                    <a:cubicBezTo>
                      <a:pt x="1" y="1049"/>
                      <a:pt x="38" y="1179"/>
                      <a:pt x="150" y="1235"/>
                    </a:cubicBezTo>
                    <a:lnTo>
                      <a:pt x="280" y="1291"/>
                    </a:lnTo>
                    <a:cubicBezTo>
                      <a:pt x="293" y="1295"/>
                      <a:pt x="307" y="1296"/>
                      <a:pt x="320" y="1296"/>
                    </a:cubicBezTo>
                    <a:cubicBezTo>
                      <a:pt x="380" y="1296"/>
                      <a:pt x="436" y="1263"/>
                      <a:pt x="467" y="1217"/>
                    </a:cubicBezTo>
                    <a:lnTo>
                      <a:pt x="895" y="359"/>
                    </a:lnTo>
                    <a:cubicBezTo>
                      <a:pt x="951" y="229"/>
                      <a:pt x="914" y="98"/>
                      <a:pt x="802" y="43"/>
                    </a:cubicBezTo>
                    <a:lnTo>
                      <a:pt x="653" y="5"/>
                    </a:lnTo>
                    <a:cubicBezTo>
                      <a:pt x="637" y="2"/>
                      <a:pt x="621" y="0"/>
                      <a:pt x="60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" name="Google Shape;591;p25"/>
              <p:cNvSpPr/>
              <p:nvPr/>
            </p:nvSpPr>
            <p:spPr>
              <a:xfrm>
                <a:off x="1014403" y="4865182"/>
                <a:ext cx="51643" cy="70504"/>
              </a:xfrm>
              <a:custGeom>
                <a:avLst/>
                <a:gdLst/>
                <a:ahLst/>
                <a:cxnLst/>
                <a:rect l="l" t="t" r="r" b="b"/>
                <a:pathLst>
                  <a:path w="1213" h="1656" extrusionOk="0">
                    <a:moveTo>
                      <a:pt x="766" y="1"/>
                    </a:moveTo>
                    <a:cubicBezTo>
                      <a:pt x="686" y="1"/>
                      <a:pt x="611" y="53"/>
                      <a:pt x="579" y="135"/>
                    </a:cubicBezTo>
                    <a:lnTo>
                      <a:pt x="75" y="1216"/>
                    </a:lnTo>
                    <a:cubicBezTo>
                      <a:pt x="1" y="1346"/>
                      <a:pt x="57" y="1514"/>
                      <a:pt x="187" y="1588"/>
                    </a:cubicBezTo>
                    <a:lnTo>
                      <a:pt x="355" y="1644"/>
                    </a:lnTo>
                    <a:cubicBezTo>
                      <a:pt x="375" y="1652"/>
                      <a:pt x="395" y="1656"/>
                      <a:pt x="414" y="1656"/>
                    </a:cubicBezTo>
                    <a:cubicBezTo>
                      <a:pt x="485" y="1656"/>
                      <a:pt x="549" y="1606"/>
                      <a:pt x="579" y="1532"/>
                    </a:cubicBezTo>
                    <a:lnTo>
                      <a:pt x="1138" y="451"/>
                    </a:lnTo>
                    <a:cubicBezTo>
                      <a:pt x="1212" y="302"/>
                      <a:pt x="1156" y="135"/>
                      <a:pt x="1007" y="60"/>
                    </a:cubicBezTo>
                    <a:lnTo>
                      <a:pt x="802" y="4"/>
                    </a:lnTo>
                    <a:cubicBezTo>
                      <a:pt x="790" y="2"/>
                      <a:pt x="778" y="1"/>
                      <a:pt x="76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" name="Google Shape;592;p25"/>
              <p:cNvSpPr/>
              <p:nvPr/>
            </p:nvSpPr>
            <p:spPr>
              <a:xfrm>
                <a:off x="617654" y="4754832"/>
                <a:ext cx="52410" cy="69908"/>
              </a:xfrm>
              <a:custGeom>
                <a:avLst/>
                <a:gdLst/>
                <a:ahLst/>
                <a:cxnLst/>
                <a:rect l="l" t="t" r="r" b="b"/>
                <a:pathLst>
                  <a:path w="1231" h="1642" extrusionOk="0">
                    <a:moveTo>
                      <a:pt x="774" y="1"/>
                    </a:moveTo>
                    <a:cubicBezTo>
                      <a:pt x="698" y="1"/>
                      <a:pt x="628" y="40"/>
                      <a:pt x="597" y="117"/>
                    </a:cubicBezTo>
                    <a:lnTo>
                      <a:pt x="75" y="1198"/>
                    </a:lnTo>
                    <a:cubicBezTo>
                      <a:pt x="1" y="1329"/>
                      <a:pt x="57" y="1496"/>
                      <a:pt x="187" y="1571"/>
                    </a:cubicBezTo>
                    <a:lnTo>
                      <a:pt x="355" y="1627"/>
                    </a:lnTo>
                    <a:cubicBezTo>
                      <a:pt x="379" y="1637"/>
                      <a:pt x="404" y="1641"/>
                      <a:pt x="429" y="1641"/>
                    </a:cubicBezTo>
                    <a:cubicBezTo>
                      <a:pt x="501" y="1641"/>
                      <a:pt x="569" y="1603"/>
                      <a:pt x="597" y="1534"/>
                    </a:cubicBezTo>
                    <a:lnTo>
                      <a:pt x="1138" y="453"/>
                    </a:lnTo>
                    <a:cubicBezTo>
                      <a:pt x="1231" y="304"/>
                      <a:pt x="1156" y="117"/>
                      <a:pt x="1007" y="61"/>
                    </a:cubicBezTo>
                    <a:lnTo>
                      <a:pt x="821" y="5"/>
                    </a:lnTo>
                    <a:cubicBezTo>
                      <a:pt x="805" y="2"/>
                      <a:pt x="790" y="1"/>
                      <a:pt x="77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" name="Google Shape;593;p25"/>
              <p:cNvSpPr/>
              <p:nvPr/>
            </p:nvSpPr>
            <p:spPr>
              <a:xfrm>
                <a:off x="1453215" y="4942155"/>
                <a:ext cx="51643" cy="70206"/>
              </a:xfrm>
              <a:custGeom>
                <a:avLst/>
                <a:gdLst/>
                <a:ahLst/>
                <a:cxnLst/>
                <a:rect l="l" t="t" r="r" b="b"/>
                <a:pathLst>
                  <a:path w="1213" h="1649" extrusionOk="0">
                    <a:moveTo>
                      <a:pt x="766" y="0"/>
                    </a:moveTo>
                    <a:cubicBezTo>
                      <a:pt x="686" y="0"/>
                      <a:pt x="611" y="53"/>
                      <a:pt x="578" y="135"/>
                    </a:cubicBezTo>
                    <a:lnTo>
                      <a:pt x="75" y="1216"/>
                    </a:lnTo>
                    <a:cubicBezTo>
                      <a:pt x="1" y="1346"/>
                      <a:pt x="38" y="1514"/>
                      <a:pt x="187" y="1588"/>
                    </a:cubicBezTo>
                    <a:lnTo>
                      <a:pt x="355" y="1644"/>
                    </a:lnTo>
                    <a:cubicBezTo>
                      <a:pt x="370" y="1647"/>
                      <a:pt x="386" y="1649"/>
                      <a:pt x="401" y="1649"/>
                    </a:cubicBezTo>
                    <a:cubicBezTo>
                      <a:pt x="477" y="1649"/>
                      <a:pt x="547" y="1610"/>
                      <a:pt x="578" y="1532"/>
                    </a:cubicBezTo>
                    <a:lnTo>
                      <a:pt x="1138" y="451"/>
                    </a:lnTo>
                    <a:cubicBezTo>
                      <a:pt x="1212" y="302"/>
                      <a:pt x="1156" y="135"/>
                      <a:pt x="1007" y="60"/>
                    </a:cubicBezTo>
                    <a:lnTo>
                      <a:pt x="802" y="4"/>
                    </a:lnTo>
                    <a:cubicBezTo>
                      <a:pt x="790" y="2"/>
                      <a:pt x="778" y="0"/>
                      <a:pt x="76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" name="Google Shape;594;p25"/>
              <p:cNvSpPr/>
              <p:nvPr/>
            </p:nvSpPr>
            <p:spPr>
              <a:xfrm>
                <a:off x="704931" y="4998437"/>
                <a:ext cx="52410" cy="69780"/>
              </a:xfrm>
              <a:custGeom>
                <a:avLst/>
                <a:gdLst/>
                <a:ahLst/>
                <a:cxnLst/>
                <a:rect l="l" t="t" r="r" b="b"/>
                <a:pathLst>
                  <a:path w="1231" h="1639" extrusionOk="0">
                    <a:moveTo>
                      <a:pt x="775" y="1"/>
                    </a:moveTo>
                    <a:cubicBezTo>
                      <a:pt x="698" y="1"/>
                      <a:pt x="628" y="40"/>
                      <a:pt x="597" y="117"/>
                    </a:cubicBezTo>
                    <a:lnTo>
                      <a:pt x="75" y="1198"/>
                    </a:lnTo>
                    <a:cubicBezTo>
                      <a:pt x="1" y="1329"/>
                      <a:pt x="57" y="1496"/>
                      <a:pt x="206" y="1571"/>
                    </a:cubicBezTo>
                    <a:lnTo>
                      <a:pt x="355" y="1627"/>
                    </a:lnTo>
                    <a:cubicBezTo>
                      <a:pt x="375" y="1635"/>
                      <a:pt x="397" y="1639"/>
                      <a:pt x="418" y="1639"/>
                    </a:cubicBezTo>
                    <a:cubicBezTo>
                      <a:pt x="494" y="1639"/>
                      <a:pt x="568" y="1592"/>
                      <a:pt x="597" y="1534"/>
                    </a:cubicBezTo>
                    <a:lnTo>
                      <a:pt x="1138" y="434"/>
                    </a:lnTo>
                    <a:cubicBezTo>
                      <a:pt x="1231" y="304"/>
                      <a:pt x="1156" y="117"/>
                      <a:pt x="1007" y="61"/>
                    </a:cubicBezTo>
                    <a:lnTo>
                      <a:pt x="821" y="5"/>
                    </a:lnTo>
                    <a:cubicBezTo>
                      <a:pt x="805" y="2"/>
                      <a:pt x="790" y="1"/>
                      <a:pt x="77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" name="Google Shape;595;p25"/>
              <p:cNvSpPr/>
              <p:nvPr/>
            </p:nvSpPr>
            <p:spPr>
              <a:xfrm>
                <a:off x="1291348" y="5063489"/>
                <a:ext cx="41298" cy="55220"/>
              </a:xfrm>
              <a:custGeom>
                <a:avLst/>
                <a:gdLst/>
                <a:ahLst/>
                <a:cxnLst/>
                <a:rect l="l" t="t" r="r" b="b"/>
                <a:pathLst>
                  <a:path w="970" h="1297" extrusionOk="0">
                    <a:moveTo>
                      <a:pt x="615" y="1"/>
                    </a:moveTo>
                    <a:cubicBezTo>
                      <a:pt x="554" y="1"/>
                      <a:pt x="497" y="37"/>
                      <a:pt x="466" y="99"/>
                    </a:cubicBezTo>
                    <a:lnTo>
                      <a:pt x="56" y="938"/>
                    </a:lnTo>
                    <a:cubicBezTo>
                      <a:pt x="0" y="1049"/>
                      <a:pt x="56" y="1180"/>
                      <a:pt x="150" y="1236"/>
                    </a:cubicBezTo>
                    <a:lnTo>
                      <a:pt x="280" y="1292"/>
                    </a:lnTo>
                    <a:cubicBezTo>
                      <a:pt x="293" y="1295"/>
                      <a:pt x="306" y="1297"/>
                      <a:pt x="320" y="1297"/>
                    </a:cubicBezTo>
                    <a:cubicBezTo>
                      <a:pt x="384" y="1297"/>
                      <a:pt x="451" y="1260"/>
                      <a:pt x="466" y="1199"/>
                    </a:cubicBezTo>
                    <a:lnTo>
                      <a:pt x="914" y="341"/>
                    </a:lnTo>
                    <a:cubicBezTo>
                      <a:pt x="970" y="229"/>
                      <a:pt x="932" y="99"/>
                      <a:pt x="802" y="43"/>
                    </a:cubicBezTo>
                    <a:lnTo>
                      <a:pt x="653" y="6"/>
                    </a:lnTo>
                    <a:cubicBezTo>
                      <a:pt x="640" y="3"/>
                      <a:pt x="627" y="1"/>
                      <a:pt x="6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9_1_1"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7" name="Google Shape;597;p26"/>
          <p:cNvGrpSpPr/>
          <p:nvPr/>
        </p:nvGrpSpPr>
        <p:grpSpPr>
          <a:xfrm>
            <a:off x="7355747" y="4233763"/>
            <a:ext cx="2745523" cy="2572125"/>
            <a:chOff x="7241447" y="4233763"/>
            <a:chExt cx="2745523" cy="2572125"/>
          </a:xfrm>
        </p:grpSpPr>
        <p:sp>
          <p:nvSpPr>
            <p:cNvPr id="598" name="Google Shape;598;p26"/>
            <p:cNvSpPr/>
            <p:nvPr/>
          </p:nvSpPr>
          <p:spPr>
            <a:xfrm rot="10424114">
              <a:off x="7360116" y="4363710"/>
              <a:ext cx="2508184" cy="2312232"/>
            </a:xfrm>
            <a:custGeom>
              <a:avLst/>
              <a:gdLst/>
              <a:ahLst/>
              <a:cxnLst/>
              <a:rect l="l" t="t" r="r" b="b"/>
              <a:pathLst>
                <a:path w="87936" h="81066" extrusionOk="0">
                  <a:moveTo>
                    <a:pt x="46223" y="1"/>
                  </a:moveTo>
                  <a:cubicBezTo>
                    <a:pt x="38824" y="1809"/>
                    <a:pt x="30753" y="6301"/>
                    <a:pt x="24808" y="12507"/>
                  </a:cubicBezTo>
                  <a:cubicBezTo>
                    <a:pt x="15563" y="22125"/>
                    <a:pt x="11053" y="33494"/>
                    <a:pt x="11519" y="42608"/>
                  </a:cubicBezTo>
                  <a:cubicBezTo>
                    <a:pt x="11612" y="44323"/>
                    <a:pt x="10848" y="46336"/>
                    <a:pt x="9487" y="48069"/>
                  </a:cubicBezTo>
                  <a:cubicBezTo>
                    <a:pt x="9413" y="48162"/>
                    <a:pt x="9338" y="48255"/>
                    <a:pt x="9263" y="48349"/>
                  </a:cubicBezTo>
                  <a:cubicBezTo>
                    <a:pt x="317" y="59998"/>
                    <a:pt x="0" y="73585"/>
                    <a:pt x="8350" y="78468"/>
                  </a:cubicBezTo>
                  <a:cubicBezTo>
                    <a:pt x="11202" y="80134"/>
                    <a:pt x="14283" y="81066"/>
                    <a:pt x="17467" y="81066"/>
                  </a:cubicBezTo>
                  <a:cubicBezTo>
                    <a:pt x="23189" y="81066"/>
                    <a:pt x="29245" y="78055"/>
                    <a:pt x="34910" y="70882"/>
                  </a:cubicBezTo>
                  <a:cubicBezTo>
                    <a:pt x="34947" y="70826"/>
                    <a:pt x="35003" y="70752"/>
                    <a:pt x="35077" y="70659"/>
                  </a:cubicBezTo>
                  <a:cubicBezTo>
                    <a:pt x="36779" y="68624"/>
                    <a:pt x="39026" y="67468"/>
                    <a:pt x="40888" y="67468"/>
                  </a:cubicBezTo>
                  <a:cubicBezTo>
                    <a:pt x="41739" y="67468"/>
                    <a:pt x="42509" y="67709"/>
                    <a:pt x="43110" y="68217"/>
                  </a:cubicBezTo>
                  <a:cubicBezTo>
                    <a:pt x="43520" y="68553"/>
                    <a:pt x="43949" y="68869"/>
                    <a:pt x="44396" y="69168"/>
                  </a:cubicBezTo>
                  <a:cubicBezTo>
                    <a:pt x="46839" y="70756"/>
                    <a:pt x="49753" y="71508"/>
                    <a:pt x="52910" y="71508"/>
                  </a:cubicBezTo>
                  <a:cubicBezTo>
                    <a:pt x="61606" y="71508"/>
                    <a:pt x="72145" y="65804"/>
                    <a:pt x="79735" y="56177"/>
                  </a:cubicBezTo>
                  <a:cubicBezTo>
                    <a:pt x="84469" y="50157"/>
                    <a:pt x="87227" y="43633"/>
                    <a:pt x="87935" y="37762"/>
                  </a:cubicBezTo>
                  <a:lnTo>
                    <a:pt x="46223" y="1"/>
                  </a:lnTo>
                  <a:close/>
                </a:path>
              </a:pathLst>
            </a:custGeom>
            <a:solidFill>
              <a:srgbClr val="FFA79B">
                <a:alpha val="4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26"/>
            <p:cNvSpPr/>
            <p:nvPr/>
          </p:nvSpPr>
          <p:spPr>
            <a:xfrm rot="10424114">
              <a:off x="7814649" y="4659022"/>
              <a:ext cx="2064825" cy="1900676"/>
            </a:xfrm>
            <a:custGeom>
              <a:avLst/>
              <a:gdLst/>
              <a:ahLst/>
              <a:cxnLst/>
              <a:rect l="l" t="t" r="r" b="b"/>
              <a:pathLst>
                <a:path w="72392" h="66637" extrusionOk="0">
                  <a:moveTo>
                    <a:pt x="37426" y="0"/>
                  </a:moveTo>
                  <a:cubicBezTo>
                    <a:pt x="31313" y="1398"/>
                    <a:pt x="24696" y="5032"/>
                    <a:pt x="19832" y="10083"/>
                  </a:cubicBezTo>
                  <a:cubicBezTo>
                    <a:pt x="12283" y="17949"/>
                    <a:pt x="8686" y="27268"/>
                    <a:pt x="9170" y="34798"/>
                  </a:cubicBezTo>
                  <a:cubicBezTo>
                    <a:pt x="9264" y="36214"/>
                    <a:pt x="8667" y="37854"/>
                    <a:pt x="7549" y="39289"/>
                  </a:cubicBezTo>
                  <a:lnTo>
                    <a:pt x="7381" y="39513"/>
                  </a:lnTo>
                  <a:cubicBezTo>
                    <a:pt x="94" y="49037"/>
                    <a:pt x="0" y="60258"/>
                    <a:pt x="6971" y="64377"/>
                  </a:cubicBezTo>
                  <a:cubicBezTo>
                    <a:pt x="9409" y="65824"/>
                    <a:pt x="12039" y="66636"/>
                    <a:pt x="14745" y="66636"/>
                  </a:cubicBezTo>
                  <a:cubicBezTo>
                    <a:pt x="19426" y="66636"/>
                    <a:pt x="24336" y="64206"/>
                    <a:pt x="28871" y="58431"/>
                  </a:cubicBezTo>
                  <a:lnTo>
                    <a:pt x="29001" y="58245"/>
                  </a:lnTo>
                  <a:cubicBezTo>
                    <a:pt x="30368" y="56588"/>
                    <a:pt x="32188" y="55669"/>
                    <a:pt x="33725" y="55669"/>
                  </a:cubicBezTo>
                  <a:cubicBezTo>
                    <a:pt x="34452" y="55669"/>
                    <a:pt x="35116" y="55875"/>
                    <a:pt x="35637" y="56306"/>
                  </a:cubicBezTo>
                  <a:cubicBezTo>
                    <a:pt x="35972" y="56604"/>
                    <a:pt x="36326" y="56865"/>
                    <a:pt x="36699" y="57108"/>
                  </a:cubicBezTo>
                  <a:cubicBezTo>
                    <a:pt x="38801" y="58489"/>
                    <a:pt x="41309" y="59143"/>
                    <a:pt x="44016" y="59143"/>
                  </a:cubicBezTo>
                  <a:cubicBezTo>
                    <a:pt x="51172" y="59143"/>
                    <a:pt x="59718" y="54572"/>
                    <a:pt x="65831" y="46782"/>
                  </a:cubicBezTo>
                  <a:cubicBezTo>
                    <a:pt x="69670" y="41880"/>
                    <a:pt x="71888" y="36512"/>
                    <a:pt x="72391" y="31666"/>
                  </a:cubicBezTo>
                  <a:lnTo>
                    <a:pt x="37426" y="0"/>
                  </a:lnTo>
                  <a:close/>
                </a:path>
              </a:pathLst>
            </a:custGeom>
            <a:solidFill>
              <a:srgbClr val="FFA79B">
                <a:alpha val="4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0" name="Google Shape;600;p26"/>
          <p:cNvGrpSpPr/>
          <p:nvPr/>
        </p:nvGrpSpPr>
        <p:grpSpPr>
          <a:xfrm flipH="1">
            <a:off x="-1841860" y="-2185263"/>
            <a:ext cx="3798743" cy="3692153"/>
            <a:chOff x="6902090" y="-2185263"/>
            <a:chExt cx="3798743" cy="3692153"/>
          </a:xfrm>
        </p:grpSpPr>
        <p:sp>
          <p:nvSpPr>
            <p:cNvPr id="601" name="Google Shape;601;p26"/>
            <p:cNvSpPr/>
            <p:nvPr/>
          </p:nvSpPr>
          <p:spPr>
            <a:xfrm rot="-7845770" flipH="1">
              <a:off x="7235267" y="-1576819"/>
              <a:ext cx="2543914" cy="2045463"/>
            </a:xfrm>
            <a:custGeom>
              <a:avLst/>
              <a:gdLst/>
              <a:ahLst/>
              <a:cxnLst/>
              <a:rect l="l" t="t" r="r" b="b"/>
              <a:pathLst>
                <a:path w="75784" h="60935" extrusionOk="0">
                  <a:moveTo>
                    <a:pt x="15683" y="1"/>
                  </a:moveTo>
                  <a:cubicBezTo>
                    <a:pt x="12063" y="1"/>
                    <a:pt x="8783" y="1433"/>
                    <a:pt x="6021" y="3864"/>
                  </a:cubicBezTo>
                  <a:cubicBezTo>
                    <a:pt x="1" y="9176"/>
                    <a:pt x="2163" y="20061"/>
                    <a:pt x="11016" y="28001"/>
                  </a:cubicBezTo>
                  <a:lnTo>
                    <a:pt x="11221" y="28187"/>
                  </a:lnTo>
                  <a:cubicBezTo>
                    <a:pt x="12563" y="29361"/>
                    <a:pt x="13457" y="30852"/>
                    <a:pt x="13625" y="32250"/>
                  </a:cubicBezTo>
                  <a:cubicBezTo>
                    <a:pt x="14538" y="39687"/>
                    <a:pt x="19776" y="48111"/>
                    <a:pt x="28573" y="54355"/>
                  </a:cubicBezTo>
                  <a:cubicBezTo>
                    <a:pt x="34239" y="58381"/>
                    <a:pt x="41359" y="60692"/>
                    <a:pt x="47565" y="60935"/>
                  </a:cubicBezTo>
                  <a:lnTo>
                    <a:pt x="75783" y="23621"/>
                  </a:lnTo>
                  <a:cubicBezTo>
                    <a:pt x="74386" y="18998"/>
                    <a:pt x="71254" y="14190"/>
                    <a:pt x="66595" y="10127"/>
                  </a:cubicBezTo>
                  <a:cubicBezTo>
                    <a:pt x="60385" y="4702"/>
                    <a:pt x="52912" y="1803"/>
                    <a:pt x="46548" y="1803"/>
                  </a:cubicBezTo>
                  <a:cubicBezTo>
                    <a:pt x="42482" y="1803"/>
                    <a:pt x="38869" y="2986"/>
                    <a:pt x="36326" y="5448"/>
                  </a:cubicBezTo>
                  <a:cubicBezTo>
                    <a:pt x="36010" y="5747"/>
                    <a:pt x="35711" y="6082"/>
                    <a:pt x="35432" y="6418"/>
                  </a:cubicBezTo>
                  <a:cubicBezTo>
                    <a:pt x="34855" y="7124"/>
                    <a:pt x="33946" y="7470"/>
                    <a:pt x="32904" y="7470"/>
                  </a:cubicBezTo>
                  <a:cubicBezTo>
                    <a:pt x="31556" y="7470"/>
                    <a:pt x="29985" y="6891"/>
                    <a:pt x="28629" y="5765"/>
                  </a:cubicBezTo>
                  <a:lnTo>
                    <a:pt x="28442" y="5616"/>
                  </a:lnTo>
                  <a:cubicBezTo>
                    <a:pt x="23942" y="1688"/>
                    <a:pt x="19612" y="1"/>
                    <a:pt x="156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02" name="Google Shape;602;p26"/>
            <p:cNvGrpSpPr/>
            <p:nvPr/>
          </p:nvGrpSpPr>
          <p:grpSpPr>
            <a:xfrm rot="-7845996" flipH="1">
              <a:off x="7814416" y="-1103058"/>
              <a:ext cx="2589010" cy="1971616"/>
              <a:chOff x="-765482" y="4620203"/>
              <a:chExt cx="2588927" cy="1971554"/>
            </a:xfrm>
          </p:grpSpPr>
          <p:sp>
            <p:nvSpPr>
              <p:cNvPr id="603" name="Google Shape;603;p26"/>
              <p:cNvSpPr/>
              <p:nvPr/>
            </p:nvSpPr>
            <p:spPr>
              <a:xfrm>
                <a:off x="-765482" y="4620203"/>
                <a:ext cx="2588927" cy="1971554"/>
              </a:xfrm>
              <a:custGeom>
                <a:avLst/>
                <a:gdLst/>
                <a:ahLst/>
                <a:cxnLst/>
                <a:rect l="l" t="t" r="r" b="b"/>
                <a:pathLst>
                  <a:path w="77126" h="58734" extrusionOk="0">
                    <a:moveTo>
                      <a:pt x="48466" y="1"/>
                    </a:moveTo>
                    <a:cubicBezTo>
                      <a:pt x="42896" y="1"/>
                      <a:pt x="38070" y="1823"/>
                      <a:pt x="35320" y="5462"/>
                    </a:cubicBezTo>
                    <a:cubicBezTo>
                      <a:pt x="35059" y="5816"/>
                      <a:pt x="34798" y="6170"/>
                      <a:pt x="34593" y="6562"/>
                    </a:cubicBezTo>
                    <a:cubicBezTo>
                      <a:pt x="34014" y="7547"/>
                      <a:pt x="32837" y="8056"/>
                      <a:pt x="31449" y="8056"/>
                    </a:cubicBezTo>
                    <a:cubicBezTo>
                      <a:pt x="30289" y="8056"/>
                      <a:pt x="28982" y="7701"/>
                      <a:pt x="27752" y="6972"/>
                    </a:cubicBezTo>
                    <a:cubicBezTo>
                      <a:pt x="27678" y="6916"/>
                      <a:pt x="27603" y="6878"/>
                      <a:pt x="27566" y="6841"/>
                    </a:cubicBezTo>
                    <a:cubicBezTo>
                      <a:pt x="23433" y="4244"/>
                      <a:pt x="19647" y="3104"/>
                      <a:pt x="16282" y="3104"/>
                    </a:cubicBezTo>
                    <a:cubicBezTo>
                      <a:pt x="11727" y="3104"/>
                      <a:pt x="7945" y="5195"/>
                      <a:pt x="5126" y="8593"/>
                    </a:cubicBezTo>
                    <a:cubicBezTo>
                      <a:pt x="0" y="14762"/>
                      <a:pt x="3840" y="25200"/>
                      <a:pt x="13792" y="31649"/>
                    </a:cubicBezTo>
                    <a:lnTo>
                      <a:pt x="14035" y="31816"/>
                    </a:lnTo>
                    <a:cubicBezTo>
                      <a:pt x="15563" y="32767"/>
                      <a:pt x="16663" y="34109"/>
                      <a:pt x="17054" y="35469"/>
                    </a:cubicBezTo>
                    <a:cubicBezTo>
                      <a:pt x="19104" y="42664"/>
                      <a:pt x="25572" y="50175"/>
                      <a:pt x="35226" y="54984"/>
                    </a:cubicBezTo>
                    <a:cubicBezTo>
                      <a:pt x="40263" y="57487"/>
                      <a:pt x="46067" y="58733"/>
                      <a:pt x="51367" y="58733"/>
                    </a:cubicBezTo>
                    <a:cubicBezTo>
                      <a:pt x="52619" y="58733"/>
                      <a:pt x="53842" y="58664"/>
                      <a:pt x="55020" y="58525"/>
                    </a:cubicBezTo>
                    <a:lnTo>
                      <a:pt x="77125" y="17297"/>
                    </a:lnTo>
                    <a:cubicBezTo>
                      <a:pt x="75019" y="12954"/>
                      <a:pt x="71179" y="8686"/>
                      <a:pt x="65942" y="5387"/>
                    </a:cubicBezTo>
                    <a:cubicBezTo>
                      <a:pt x="60252" y="1795"/>
                      <a:pt x="53992" y="1"/>
                      <a:pt x="484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4" name="Google Shape;604;p26"/>
              <p:cNvSpPr/>
              <p:nvPr/>
            </p:nvSpPr>
            <p:spPr>
              <a:xfrm>
                <a:off x="1288964" y="4808006"/>
                <a:ext cx="41298" cy="55177"/>
              </a:xfrm>
              <a:custGeom>
                <a:avLst/>
                <a:gdLst/>
                <a:ahLst/>
                <a:cxnLst/>
                <a:rect l="l" t="t" r="r" b="b"/>
                <a:pathLst>
                  <a:path w="970" h="1296" extrusionOk="0">
                    <a:moveTo>
                      <a:pt x="596" y="0"/>
                    </a:moveTo>
                    <a:cubicBezTo>
                      <a:pt x="536" y="0"/>
                      <a:pt x="482" y="37"/>
                      <a:pt x="467" y="98"/>
                    </a:cubicBezTo>
                    <a:lnTo>
                      <a:pt x="56" y="937"/>
                    </a:lnTo>
                    <a:cubicBezTo>
                      <a:pt x="1" y="1049"/>
                      <a:pt x="38" y="1179"/>
                      <a:pt x="150" y="1235"/>
                    </a:cubicBezTo>
                    <a:lnTo>
                      <a:pt x="280" y="1291"/>
                    </a:lnTo>
                    <a:cubicBezTo>
                      <a:pt x="293" y="1294"/>
                      <a:pt x="306" y="1296"/>
                      <a:pt x="318" y="1296"/>
                    </a:cubicBezTo>
                    <a:cubicBezTo>
                      <a:pt x="379" y="1296"/>
                      <a:pt x="436" y="1260"/>
                      <a:pt x="467" y="1198"/>
                    </a:cubicBezTo>
                    <a:lnTo>
                      <a:pt x="895" y="341"/>
                    </a:lnTo>
                    <a:cubicBezTo>
                      <a:pt x="970" y="229"/>
                      <a:pt x="914" y="98"/>
                      <a:pt x="802" y="42"/>
                    </a:cubicBezTo>
                    <a:lnTo>
                      <a:pt x="634" y="5"/>
                    </a:lnTo>
                    <a:cubicBezTo>
                      <a:pt x="621" y="2"/>
                      <a:pt x="609" y="0"/>
                      <a:pt x="59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5" name="Google Shape;605;p26"/>
              <p:cNvSpPr/>
              <p:nvPr/>
            </p:nvSpPr>
            <p:spPr>
              <a:xfrm>
                <a:off x="467708" y="4966720"/>
                <a:ext cx="41298" cy="55177"/>
              </a:xfrm>
              <a:custGeom>
                <a:avLst/>
                <a:gdLst/>
                <a:ahLst/>
                <a:cxnLst/>
                <a:rect l="l" t="t" r="r" b="b"/>
                <a:pathLst>
                  <a:path w="970" h="1296" extrusionOk="0">
                    <a:moveTo>
                      <a:pt x="614" y="0"/>
                    </a:moveTo>
                    <a:cubicBezTo>
                      <a:pt x="553" y="0"/>
                      <a:pt x="497" y="36"/>
                      <a:pt x="466" y="98"/>
                    </a:cubicBezTo>
                    <a:lnTo>
                      <a:pt x="56" y="937"/>
                    </a:lnTo>
                    <a:cubicBezTo>
                      <a:pt x="0" y="1049"/>
                      <a:pt x="56" y="1179"/>
                      <a:pt x="149" y="1235"/>
                    </a:cubicBezTo>
                    <a:lnTo>
                      <a:pt x="280" y="1291"/>
                    </a:lnTo>
                    <a:cubicBezTo>
                      <a:pt x="292" y="1294"/>
                      <a:pt x="305" y="1296"/>
                      <a:pt x="318" y="1296"/>
                    </a:cubicBezTo>
                    <a:cubicBezTo>
                      <a:pt x="379" y="1296"/>
                      <a:pt x="435" y="1259"/>
                      <a:pt x="466" y="1198"/>
                    </a:cubicBezTo>
                    <a:lnTo>
                      <a:pt x="895" y="340"/>
                    </a:lnTo>
                    <a:cubicBezTo>
                      <a:pt x="969" y="229"/>
                      <a:pt x="913" y="98"/>
                      <a:pt x="801" y="42"/>
                    </a:cubicBezTo>
                    <a:lnTo>
                      <a:pt x="652" y="5"/>
                    </a:lnTo>
                    <a:cubicBezTo>
                      <a:pt x="640" y="2"/>
                      <a:pt x="627" y="0"/>
                      <a:pt x="61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6" name="Google Shape;606;p26"/>
              <p:cNvSpPr/>
              <p:nvPr/>
            </p:nvSpPr>
            <p:spPr>
              <a:xfrm>
                <a:off x="1072346" y="5044161"/>
                <a:ext cx="40489" cy="55518"/>
              </a:xfrm>
              <a:custGeom>
                <a:avLst/>
                <a:gdLst/>
                <a:ahLst/>
                <a:cxnLst/>
                <a:rect l="l" t="t" r="r" b="b"/>
                <a:pathLst>
                  <a:path w="951" h="1304" extrusionOk="0">
                    <a:moveTo>
                      <a:pt x="586" y="1"/>
                    </a:moveTo>
                    <a:cubicBezTo>
                      <a:pt x="529" y="1"/>
                      <a:pt x="481" y="47"/>
                      <a:pt x="466" y="106"/>
                    </a:cubicBezTo>
                    <a:lnTo>
                      <a:pt x="56" y="944"/>
                    </a:lnTo>
                    <a:cubicBezTo>
                      <a:pt x="0" y="1056"/>
                      <a:pt x="38" y="1187"/>
                      <a:pt x="149" y="1243"/>
                    </a:cubicBezTo>
                    <a:lnTo>
                      <a:pt x="280" y="1298"/>
                    </a:lnTo>
                    <a:cubicBezTo>
                      <a:pt x="293" y="1302"/>
                      <a:pt x="305" y="1303"/>
                      <a:pt x="318" y="1303"/>
                    </a:cubicBezTo>
                    <a:cubicBezTo>
                      <a:pt x="379" y="1303"/>
                      <a:pt x="435" y="1267"/>
                      <a:pt x="466" y="1205"/>
                    </a:cubicBezTo>
                    <a:lnTo>
                      <a:pt x="895" y="348"/>
                    </a:lnTo>
                    <a:cubicBezTo>
                      <a:pt x="951" y="236"/>
                      <a:pt x="914" y="106"/>
                      <a:pt x="802" y="50"/>
                    </a:cubicBezTo>
                    <a:lnTo>
                      <a:pt x="634" y="12"/>
                    </a:lnTo>
                    <a:cubicBezTo>
                      <a:pt x="618" y="4"/>
                      <a:pt x="601" y="1"/>
                      <a:pt x="58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7" name="Google Shape;607;p26"/>
              <p:cNvSpPr/>
              <p:nvPr/>
            </p:nvSpPr>
            <p:spPr>
              <a:xfrm>
                <a:off x="861263" y="4788167"/>
                <a:ext cx="40531" cy="55220"/>
              </a:xfrm>
              <a:custGeom>
                <a:avLst/>
                <a:gdLst/>
                <a:ahLst/>
                <a:cxnLst/>
                <a:rect l="l" t="t" r="r" b="b"/>
                <a:pathLst>
                  <a:path w="952" h="1297" extrusionOk="0">
                    <a:moveTo>
                      <a:pt x="607" y="0"/>
                    </a:moveTo>
                    <a:cubicBezTo>
                      <a:pt x="535" y="0"/>
                      <a:pt x="479" y="37"/>
                      <a:pt x="448" y="98"/>
                    </a:cubicBezTo>
                    <a:lnTo>
                      <a:pt x="56" y="956"/>
                    </a:lnTo>
                    <a:cubicBezTo>
                      <a:pt x="1" y="1049"/>
                      <a:pt x="38" y="1179"/>
                      <a:pt x="150" y="1235"/>
                    </a:cubicBezTo>
                    <a:lnTo>
                      <a:pt x="280" y="1291"/>
                    </a:lnTo>
                    <a:cubicBezTo>
                      <a:pt x="293" y="1295"/>
                      <a:pt x="307" y="1296"/>
                      <a:pt x="320" y="1296"/>
                    </a:cubicBezTo>
                    <a:cubicBezTo>
                      <a:pt x="380" y="1296"/>
                      <a:pt x="436" y="1263"/>
                      <a:pt x="467" y="1217"/>
                    </a:cubicBezTo>
                    <a:lnTo>
                      <a:pt x="895" y="359"/>
                    </a:lnTo>
                    <a:cubicBezTo>
                      <a:pt x="951" y="229"/>
                      <a:pt x="914" y="98"/>
                      <a:pt x="802" y="43"/>
                    </a:cubicBezTo>
                    <a:lnTo>
                      <a:pt x="653" y="5"/>
                    </a:lnTo>
                    <a:cubicBezTo>
                      <a:pt x="637" y="2"/>
                      <a:pt x="621" y="0"/>
                      <a:pt x="60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8" name="Google Shape;608;p26"/>
              <p:cNvSpPr/>
              <p:nvPr/>
            </p:nvSpPr>
            <p:spPr>
              <a:xfrm>
                <a:off x="1014403" y="4865182"/>
                <a:ext cx="51643" cy="70504"/>
              </a:xfrm>
              <a:custGeom>
                <a:avLst/>
                <a:gdLst/>
                <a:ahLst/>
                <a:cxnLst/>
                <a:rect l="l" t="t" r="r" b="b"/>
                <a:pathLst>
                  <a:path w="1213" h="1656" extrusionOk="0">
                    <a:moveTo>
                      <a:pt x="766" y="1"/>
                    </a:moveTo>
                    <a:cubicBezTo>
                      <a:pt x="686" y="1"/>
                      <a:pt x="611" y="53"/>
                      <a:pt x="579" y="135"/>
                    </a:cubicBezTo>
                    <a:lnTo>
                      <a:pt x="75" y="1216"/>
                    </a:lnTo>
                    <a:cubicBezTo>
                      <a:pt x="1" y="1346"/>
                      <a:pt x="57" y="1514"/>
                      <a:pt x="187" y="1588"/>
                    </a:cubicBezTo>
                    <a:lnTo>
                      <a:pt x="355" y="1644"/>
                    </a:lnTo>
                    <a:cubicBezTo>
                      <a:pt x="375" y="1652"/>
                      <a:pt x="395" y="1656"/>
                      <a:pt x="414" y="1656"/>
                    </a:cubicBezTo>
                    <a:cubicBezTo>
                      <a:pt x="485" y="1656"/>
                      <a:pt x="549" y="1606"/>
                      <a:pt x="579" y="1532"/>
                    </a:cubicBezTo>
                    <a:lnTo>
                      <a:pt x="1138" y="451"/>
                    </a:lnTo>
                    <a:cubicBezTo>
                      <a:pt x="1212" y="302"/>
                      <a:pt x="1156" y="135"/>
                      <a:pt x="1007" y="60"/>
                    </a:cubicBezTo>
                    <a:lnTo>
                      <a:pt x="802" y="4"/>
                    </a:lnTo>
                    <a:cubicBezTo>
                      <a:pt x="790" y="2"/>
                      <a:pt x="778" y="1"/>
                      <a:pt x="76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9" name="Google Shape;609;p26"/>
              <p:cNvSpPr/>
              <p:nvPr/>
            </p:nvSpPr>
            <p:spPr>
              <a:xfrm>
                <a:off x="617654" y="4754832"/>
                <a:ext cx="52410" cy="69908"/>
              </a:xfrm>
              <a:custGeom>
                <a:avLst/>
                <a:gdLst/>
                <a:ahLst/>
                <a:cxnLst/>
                <a:rect l="l" t="t" r="r" b="b"/>
                <a:pathLst>
                  <a:path w="1231" h="1642" extrusionOk="0">
                    <a:moveTo>
                      <a:pt x="774" y="1"/>
                    </a:moveTo>
                    <a:cubicBezTo>
                      <a:pt x="698" y="1"/>
                      <a:pt x="628" y="40"/>
                      <a:pt x="597" y="117"/>
                    </a:cubicBezTo>
                    <a:lnTo>
                      <a:pt x="75" y="1198"/>
                    </a:lnTo>
                    <a:cubicBezTo>
                      <a:pt x="1" y="1329"/>
                      <a:pt x="57" y="1496"/>
                      <a:pt x="187" y="1571"/>
                    </a:cubicBezTo>
                    <a:lnTo>
                      <a:pt x="355" y="1627"/>
                    </a:lnTo>
                    <a:cubicBezTo>
                      <a:pt x="379" y="1637"/>
                      <a:pt x="404" y="1641"/>
                      <a:pt x="429" y="1641"/>
                    </a:cubicBezTo>
                    <a:cubicBezTo>
                      <a:pt x="501" y="1641"/>
                      <a:pt x="569" y="1603"/>
                      <a:pt x="597" y="1534"/>
                    </a:cubicBezTo>
                    <a:lnTo>
                      <a:pt x="1138" y="453"/>
                    </a:lnTo>
                    <a:cubicBezTo>
                      <a:pt x="1231" y="304"/>
                      <a:pt x="1156" y="117"/>
                      <a:pt x="1007" y="61"/>
                    </a:cubicBezTo>
                    <a:lnTo>
                      <a:pt x="821" y="5"/>
                    </a:lnTo>
                    <a:cubicBezTo>
                      <a:pt x="805" y="2"/>
                      <a:pt x="790" y="1"/>
                      <a:pt x="77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0" name="Google Shape;610;p26"/>
              <p:cNvSpPr/>
              <p:nvPr/>
            </p:nvSpPr>
            <p:spPr>
              <a:xfrm>
                <a:off x="1453215" y="4942155"/>
                <a:ext cx="51643" cy="70206"/>
              </a:xfrm>
              <a:custGeom>
                <a:avLst/>
                <a:gdLst/>
                <a:ahLst/>
                <a:cxnLst/>
                <a:rect l="l" t="t" r="r" b="b"/>
                <a:pathLst>
                  <a:path w="1213" h="1649" extrusionOk="0">
                    <a:moveTo>
                      <a:pt x="766" y="0"/>
                    </a:moveTo>
                    <a:cubicBezTo>
                      <a:pt x="686" y="0"/>
                      <a:pt x="611" y="53"/>
                      <a:pt x="578" y="135"/>
                    </a:cubicBezTo>
                    <a:lnTo>
                      <a:pt x="75" y="1216"/>
                    </a:lnTo>
                    <a:cubicBezTo>
                      <a:pt x="1" y="1346"/>
                      <a:pt x="38" y="1514"/>
                      <a:pt x="187" y="1588"/>
                    </a:cubicBezTo>
                    <a:lnTo>
                      <a:pt x="355" y="1644"/>
                    </a:lnTo>
                    <a:cubicBezTo>
                      <a:pt x="370" y="1647"/>
                      <a:pt x="386" y="1649"/>
                      <a:pt x="401" y="1649"/>
                    </a:cubicBezTo>
                    <a:cubicBezTo>
                      <a:pt x="477" y="1649"/>
                      <a:pt x="547" y="1610"/>
                      <a:pt x="578" y="1532"/>
                    </a:cubicBezTo>
                    <a:lnTo>
                      <a:pt x="1138" y="451"/>
                    </a:lnTo>
                    <a:cubicBezTo>
                      <a:pt x="1212" y="302"/>
                      <a:pt x="1156" y="135"/>
                      <a:pt x="1007" y="60"/>
                    </a:cubicBezTo>
                    <a:lnTo>
                      <a:pt x="802" y="4"/>
                    </a:lnTo>
                    <a:cubicBezTo>
                      <a:pt x="790" y="2"/>
                      <a:pt x="778" y="0"/>
                      <a:pt x="76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" name="Google Shape;611;p26"/>
              <p:cNvSpPr/>
              <p:nvPr/>
            </p:nvSpPr>
            <p:spPr>
              <a:xfrm>
                <a:off x="704931" y="4998437"/>
                <a:ext cx="52410" cy="69780"/>
              </a:xfrm>
              <a:custGeom>
                <a:avLst/>
                <a:gdLst/>
                <a:ahLst/>
                <a:cxnLst/>
                <a:rect l="l" t="t" r="r" b="b"/>
                <a:pathLst>
                  <a:path w="1231" h="1639" extrusionOk="0">
                    <a:moveTo>
                      <a:pt x="775" y="1"/>
                    </a:moveTo>
                    <a:cubicBezTo>
                      <a:pt x="698" y="1"/>
                      <a:pt x="628" y="40"/>
                      <a:pt x="597" y="117"/>
                    </a:cubicBezTo>
                    <a:lnTo>
                      <a:pt x="75" y="1198"/>
                    </a:lnTo>
                    <a:cubicBezTo>
                      <a:pt x="1" y="1329"/>
                      <a:pt x="57" y="1496"/>
                      <a:pt x="206" y="1571"/>
                    </a:cubicBezTo>
                    <a:lnTo>
                      <a:pt x="355" y="1627"/>
                    </a:lnTo>
                    <a:cubicBezTo>
                      <a:pt x="375" y="1635"/>
                      <a:pt x="397" y="1639"/>
                      <a:pt x="418" y="1639"/>
                    </a:cubicBezTo>
                    <a:cubicBezTo>
                      <a:pt x="494" y="1639"/>
                      <a:pt x="568" y="1592"/>
                      <a:pt x="597" y="1534"/>
                    </a:cubicBezTo>
                    <a:lnTo>
                      <a:pt x="1138" y="434"/>
                    </a:lnTo>
                    <a:cubicBezTo>
                      <a:pt x="1231" y="304"/>
                      <a:pt x="1156" y="117"/>
                      <a:pt x="1007" y="61"/>
                    </a:cubicBezTo>
                    <a:lnTo>
                      <a:pt x="821" y="5"/>
                    </a:lnTo>
                    <a:cubicBezTo>
                      <a:pt x="805" y="2"/>
                      <a:pt x="790" y="1"/>
                      <a:pt x="77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2" name="Google Shape;612;p26"/>
              <p:cNvSpPr/>
              <p:nvPr/>
            </p:nvSpPr>
            <p:spPr>
              <a:xfrm>
                <a:off x="1291348" y="5063489"/>
                <a:ext cx="41298" cy="55220"/>
              </a:xfrm>
              <a:custGeom>
                <a:avLst/>
                <a:gdLst/>
                <a:ahLst/>
                <a:cxnLst/>
                <a:rect l="l" t="t" r="r" b="b"/>
                <a:pathLst>
                  <a:path w="970" h="1297" extrusionOk="0">
                    <a:moveTo>
                      <a:pt x="615" y="1"/>
                    </a:moveTo>
                    <a:cubicBezTo>
                      <a:pt x="554" y="1"/>
                      <a:pt x="497" y="37"/>
                      <a:pt x="466" y="99"/>
                    </a:cubicBezTo>
                    <a:lnTo>
                      <a:pt x="56" y="938"/>
                    </a:lnTo>
                    <a:cubicBezTo>
                      <a:pt x="0" y="1049"/>
                      <a:pt x="56" y="1180"/>
                      <a:pt x="150" y="1236"/>
                    </a:cubicBezTo>
                    <a:lnTo>
                      <a:pt x="280" y="1292"/>
                    </a:lnTo>
                    <a:cubicBezTo>
                      <a:pt x="293" y="1295"/>
                      <a:pt x="306" y="1297"/>
                      <a:pt x="320" y="1297"/>
                    </a:cubicBezTo>
                    <a:cubicBezTo>
                      <a:pt x="384" y="1297"/>
                      <a:pt x="451" y="1260"/>
                      <a:pt x="466" y="1199"/>
                    </a:cubicBezTo>
                    <a:lnTo>
                      <a:pt x="914" y="341"/>
                    </a:lnTo>
                    <a:cubicBezTo>
                      <a:pt x="970" y="229"/>
                      <a:pt x="932" y="99"/>
                      <a:pt x="802" y="43"/>
                    </a:cubicBezTo>
                    <a:lnTo>
                      <a:pt x="653" y="6"/>
                    </a:lnTo>
                    <a:cubicBezTo>
                      <a:pt x="640" y="3"/>
                      <a:pt x="627" y="1"/>
                      <a:pt x="6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2247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acifico"/>
              <a:buNone/>
              <a:defRPr sz="3600">
                <a:solidFill>
                  <a:schemeClr val="dk1"/>
                </a:solidFill>
                <a:latin typeface="Pacifico"/>
                <a:ea typeface="Pacifico"/>
                <a:cs typeface="Pacifico"/>
                <a:sym typeface="Pacific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Didact Gothic"/>
              <a:buChar char="●"/>
              <a:defRPr sz="1600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lvl="1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Didact Gothic"/>
              <a:buChar char="○"/>
              <a:defRPr sz="1600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lvl="2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Didact Gothic"/>
              <a:buChar char="■"/>
              <a:defRPr sz="1600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lvl="3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Didact Gothic"/>
              <a:buChar char="●"/>
              <a:defRPr sz="1600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lvl="4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Didact Gothic"/>
              <a:buChar char="○"/>
              <a:defRPr sz="1600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lvl="5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Didact Gothic"/>
              <a:buChar char="■"/>
              <a:defRPr sz="1600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lvl="6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Didact Gothic"/>
              <a:buChar char="●"/>
              <a:defRPr sz="1600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lvl="7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Didact Gothic"/>
              <a:buChar char="○"/>
              <a:defRPr sz="1600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lvl="8" indent="-3302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600"/>
              <a:buFont typeface="Didact Gothic"/>
              <a:buChar char="■"/>
              <a:defRPr sz="1600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5" r:id="rId4"/>
    <p:sldLayoutId id="2147483658" r:id="rId5"/>
    <p:sldLayoutId id="2147483661" r:id="rId6"/>
    <p:sldLayoutId id="2147483670" r:id="rId7"/>
    <p:sldLayoutId id="2147483671" r:id="rId8"/>
    <p:sldLayoutId id="2147483672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B Titr" panose="00000700000000000000" pitchFamily="2" charset="-78"/>
          <a:cs typeface="B Titr" panose="00000700000000000000" pitchFamily="2" charset="-78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Shabnam" panose="020B0603030804020204" pitchFamily="34" charset="-78"/>
          <a:ea typeface="Shabnam" panose="020B0603030804020204" pitchFamily="34" charset="-78"/>
          <a:cs typeface="Shabnam" panose="020B0603030804020204" pitchFamily="34" charset="-78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29"/>
          <p:cNvSpPr txBox="1">
            <a:spLocks noGrp="1"/>
          </p:cNvSpPr>
          <p:nvPr>
            <p:ph type="ctrTitle"/>
          </p:nvPr>
        </p:nvSpPr>
        <p:spPr>
          <a:xfrm>
            <a:off x="1077125" y="1562000"/>
            <a:ext cx="3548400" cy="896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1800" dirty="0" smtClean="0">
                <a:solidFill>
                  <a:srgbClr val="9C64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B Nazanin" panose="00000400000000000000" pitchFamily="2" charset="-78"/>
              </a:rPr>
              <a:t>طرح شناسایی اختلالات رفتاری و روانشناختی</a:t>
            </a:r>
            <a:endParaRPr sz="1800" dirty="0">
              <a:solidFill>
                <a:srgbClr val="9C64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B Nazanin" panose="00000400000000000000" pitchFamily="2" charset="-78"/>
            </a:endParaRPr>
          </a:p>
        </p:txBody>
      </p:sp>
      <p:sp>
        <p:nvSpPr>
          <p:cNvPr id="623" name="Google Shape;623;p29"/>
          <p:cNvSpPr txBox="1">
            <a:spLocks noGrp="1"/>
          </p:cNvSpPr>
          <p:nvPr>
            <p:ph type="ctrTitle" idx="2"/>
          </p:nvPr>
        </p:nvSpPr>
        <p:spPr>
          <a:xfrm>
            <a:off x="1159285" y="2583046"/>
            <a:ext cx="3447900" cy="685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</p:txBody>
      </p:sp>
      <p:grpSp>
        <p:nvGrpSpPr>
          <p:cNvPr id="624" name="Google Shape;624;p29"/>
          <p:cNvGrpSpPr/>
          <p:nvPr/>
        </p:nvGrpSpPr>
        <p:grpSpPr>
          <a:xfrm>
            <a:off x="5036155" y="1166187"/>
            <a:ext cx="4425557" cy="4274112"/>
            <a:chOff x="5036155" y="1089987"/>
            <a:chExt cx="4425557" cy="4274112"/>
          </a:xfrm>
        </p:grpSpPr>
        <p:sp>
          <p:nvSpPr>
            <p:cNvPr id="625" name="Google Shape;625;p29"/>
            <p:cNvSpPr/>
            <p:nvPr/>
          </p:nvSpPr>
          <p:spPr>
            <a:xfrm>
              <a:off x="5036155" y="1089987"/>
              <a:ext cx="4425557" cy="4250102"/>
            </a:xfrm>
            <a:custGeom>
              <a:avLst/>
              <a:gdLst/>
              <a:ahLst/>
              <a:cxnLst/>
              <a:rect l="l" t="t" r="r" b="b"/>
              <a:pathLst>
                <a:path w="120366" h="115594" extrusionOk="0">
                  <a:moveTo>
                    <a:pt x="67461" y="1"/>
                  </a:moveTo>
                  <a:cubicBezTo>
                    <a:pt x="64374" y="1"/>
                    <a:pt x="61260" y="1231"/>
                    <a:pt x="58934" y="3821"/>
                  </a:cubicBezTo>
                  <a:cubicBezTo>
                    <a:pt x="56693" y="6315"/>
                    <a:pt x="53566" y="7625"/>
                    <a:pt x="50396" y="7625"/>
                  </a:cubicBezTo>
                  <a:cubicBezTo>
                    <a:pt x="48426" y="7625"/>
                    <a:pt x="46439" y="7119"/>
                    <a:pt x="44639" y="6076"/>
                  </a:cubicBezTo>
                  <a:cubicBezTo>
                    <a:pt x="42787" y="5000"/>
                    <a:pt x="40811" y="4505"/>
                    <a:pt x="38881" y="4505"/>
                  </a:cubicBezTo>
                  <a:cubicBezTo>
                    <a:pt x="33291" y="4505"/>
                    <a:pt x="28092" y="8652"/>
                    <a:pt x="27454" y="14817"/>
                  </a:cubicBezTo>
                  <a:cubicBezTo>
                    <a:pt x="26895" y="20223"/>
                    <a:pt x="22627" y="24509"/>
                    <a:pt x="17222" y="25050"/>
                  </a:cubicBezTo>
                  <a:cubicBezTo>
                    <a:pt x="8928" y="25907"/>
                    <a:pt x="4268" y="35021"/>
                    <a:pt x="8462" y="42234"/>
                  </a:cubicBezTo>
                  <a:cubicBezTo>
                    <a:pt x="11202" y="46950"/>
                    <a:pt x="10251" y="52914"/>
                    <a:pt x="6207" y="56548"/>
                  </a:cubicBezTo>
                  <a:cubicBezTo>
                    <a:pt x="0" y="62121"/>
                    <a:pt x="1622" y="72223"/>
                    <a:pt x="9245" y="75597"/>
                  </a:cubicBezTo>
                  <a:cubicBezTo>
                    <a:pt x="14202" y="77815"/>
                    <a:pt x="16961" y="83201"/>
                    <a:pt x="15824" y="88513"/>
                  </a:cubicBezTo>
                  <a:cubicBezTo>
                    <a:pt x="14266" y="95835"/>
                    <a:pt x="19952" y="102434"/>
                    <a:pt x="27034" y="102434"/>
                  </a:cubicBezTo>
                  <a:cubicBezTo>
                    <a:pt x="27830" y="102434"/>
                    <a:pt x="28644" y="102350"/>
                    <a:pt x="29467" y="102175"/>
                  </a:cubicBezTo>
                  <a:cubicBezTo>
                    <a:pt x="30272" y="102003"/>
                    <a:pt x="31078" y="101919"/>
                    <a:pt x="31875" y="101919"/>
                  </a:cubicBezTo>
                  <a:cubicBezTo>
                    <a:pt x="36338" y="101919"/>
                    <a:pt x="40499" y="104532"/>
                    <a:pt x="42365" y="108754"/>
                  </a:cubicBezTo>
                  <a:cubicBezTo>
                    <a:pt x="44341" y="113196"/>
                    <a:pt x="48596" y="115594"/>
                    <a:pt x="52905" y="115594"/>
                  </a:cubicBezTo>
                  <a:cubicBezTo>
                    <a:pt x="55992" y="115594"/>
                    <a:pt x="59106" y="114364"/>
                    <a:pt x="61432" y="111774"/>
                  </a:cubicBezTo>
                  <a:cubicBezTo>
                    <a:pt x="63673" y="109279"/>
                    <a:pt x="66800" y="107969"/>
                    <a:pt x="69970" y="107969"/>
                  </a:cubicBezTo>
                  <a:cubicBezTo>
                    <a:pt x="71940" y="107969"/>
                    <a:pt x="73927" y="108475"/>
                    <a:pt x="75727" y="109518"/>
                  </a:cubicBezTo>
                  <a:cubicBezTo>
                    <a:pt x="77578" y="110595"/>
                    <a:pt x="79556" y="111089"/>
                    <a:pt x="81488" y="111089"/>
                  </a:cubicBezTo>
                  <a:cubicBezTo>
                    <a:pt x="87082" y="111089"/>
                    <a:pt x="92288" y="106942"/>
                    <a:pt x="92912" y="100777"/>
                  </a:cubicBezTo>
                  <a:cubicBezTo>
                    <a:pt x="93471" y="95372"/>
                    <a:pt x="97758" y="91085"/>
                    <a:pt x="103163" y="90545"/>
                  </a:cubicBezTo>
                  <a:cubicBezTo>
                    <a:pt x="111438" y="89687"/>
                    <a:pt x="116098" y="80573"/>
                    <a:pt x="111904" y="73360"/>
                  </a:cubicBezTo>
                  <a:cubicBezTo>
                    <a:pt x="109183" y="68645"/>
                    <a:pt x="110133" y="62680"/>
                    <a:pt x="114178" y="59046"/>
                  </a:cubicBezTo>
                  <a:cubicBezTo>
                    <a:pt x="120366" y="53492"/>
                    <a:pt x="118763" y="43371"/>
                    <a:pt x="111140" y="39998"/>
                  </a:cubicBezTo>
                  <a:cubicBezTo>
                    <a:pt x="106163" y="37780"/>
                    <a:pt x="103424" y="32393"/>
                    <a:pt x="104560" y="27081"/>
                  </a:cubicBezTo>
                  <a:cubicBezTo>
                    <a:pt x="106119" y="19760"/>
                    <a:pt x="100432" y="13161"/>
                    <a:pt x="93337" y="13161"/>
                  </a:cubicBezTo>
                  <a:cubicBezTo>
                    <a:pt x="92539" y="13161"/>
                    <a:pt x="91724" y="13244"/>
                    <a:pt x="90899" y="13420"/>
                  </a:cubicBezTo>
                  <a:cubicBezTo>
                    <a:pt x="90094" y="13592"/>
                    <a:pt x="89288" y="13675"/>
                    <a:pt x="88491" y="13675"/>
                  </a:cubicBezTo>
                  <a:cubicBezTo>
                    <a:pt x="84028" y="13675"/>
                    <a:pt x="79867" y="11063"/>
                    <a:pt x="78001" y="6840"/>
                  </a:cubicBezTo>
                  <a:cubicBezTo>
                    <a:pt x="76025" y="2398"/>
                    <a:pt x="71770" y="1"/>
                    <a:pt x="67461" y="1"/>
                  </a:cubicBezTo>
                  <a:close/>
                </a:path>
              </a:pathLst>
            </a:custGeom>
            <a:solidFill>
              <a:srgbClr val="FFA79B">
                <a:alpha val="4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29"/>
            <p:cNvSpPr/>
            <p:nvPr/>
          </p:nvSpPr>
          <p:spPr>
            <a:xfrm>
              <a:off x="5286284" y="1531969"/>
              <a:ext cx="3926659" cy="3770875"/>
            </a:xfrm>
            <a:custGeom>
              <a:avLst/>
              <a:gdLst/>
              <a:ahLst/>
              <a:cxnLst/>
              <a:rect l="l" t="t" r="r" b="b"/>
              <a:pathLst>
                <a:path w="106797" h="102560" extrusionOk="0">
                  <a:moveTo>
                    <a:pt x="59836" y="0"/>
                  </a:moveTo>
                  <a:cubicBezTo>
                    <a:pt x="57100" y="0"/>
                    <a:pt x="54340" y="1092"/>
                    <a:pt x="52280" y="3393"/>
                  </a:cubicBezTo>
                  <a:cubicBezTo>
                    <a:pt x="50291" y="5600"/>
                    <a:pt x="47515" y="6765"/>
                    <a:pt x="44700" y="6765"/>
                  </a:cubicBezTo>
                  <a:cubicBezTo>
                    <a:pt x="42951" y="6765"/>
                    <a:pt x="41187" y="6316"/>
                    <a:pt x="39588" y="5387"/>
                  </a:cubicBezTo>
                  <a:cubicBezTo>
                    <a:pt x="37947" y="4435"/>
                    <a:pt x="36194" y="3998"/>
                    <a:pt x="34483" y="3998"/>
                  </a:cubicBezTo>
                  <a:cubicBezTo>
                    <a:pt x="29525" y="3998"/>
                    <a:pt x="24910" y="7668"/>
                    <a:pt x="24342" y="13141"/>
                  </a:cubicBezTo>
                  <a:cubicBezTo>
                    <a:pt x="23857" y="17931"/>
                    <a:pt x="20055" y="21733"/>
                    <a:pt x="15265" y="22236"/>
                  </a:cubicBezTo>
                  <a:cubicBezTo>
                    <a:pt x="7903" y="22982"/>
                    <a:pt x="3784" y="31071"/>
                    <a:pt x="7493" y="37464"/>
                  </a:cubicBezTo>
                  <a:cubicBezTo>
                    <a:pt x="9916" y="41639"/>
                    <a:pt x="9077" y="46950"/>
                    <a:pt x="5498" y="50175"/>
                  </a:cubicBezTo>
                  <a:cubicBezTo>
                    <a:pt x="0" y="55095"/>
                    <a:pt x="1417" y="64079"/>
                    <a:pt x="8182" y="67080"/>
                  </a:cubicBezTo>
                  <a:cubicBezTo>
                    <a:pt x="12600" y="69037"/>
                    <a:pt x="15023" y="73808"/>
                    <a:pt x="14016" y="78524"/>
                  </a:cubicBezTo>
                  <a:cubicBezTo>
                    <a:pt x="12641" y="85028"/>
                    <a:pt x="17690" y="90884"/>
                    <a:pt x="23981" y="90884"/>
                  </a:cubicBezTo>
                  <a:cubicBezTo>
                    <a:pt x="24685" y="90884"/>
                    <a:pt x="25404" y="90811"/>
                    <a:pt x="26131" y="90657"/>
                  </a:cubicBezTo>
                  <a:cubicBezTo>
                    <a:pt x="26845" y="90505"/>
                    <a:pt x="27562" y="90431"/>
                    <a:pt x="28270" y="90431"/>
                  </a:cubicBezTo>
                  <a:cubicBezTo>
                    <a:pt x="32233" y="90431"/>
                    <a:pt x="35933" y="92743"/>
                    <a:pt x="37593" y="96491"/>
                  </a:cubicBezTo>
                  <a:cubicBezTo>
                    <a:pt x="39342" y="100433"/>
                    <a:pt x="43116" y="102560"/>
                    <a:pt x="46938" y="102560"/>
                  </a:cubicBezTo>
                  <a:cubicBezTo>
                    <a:pt x="49675" y="102560"/>
                    <a:pt x="52437" y="101469"/>
                    <a:pt x="54498" y="99175"/>
                  </a:cubicBezTo>
                  <a:cubicBezTo>
                    <a:pt x="56487" y="96968"/>
                    <a:pt x="59263" y="95803"/>
                    <a:pt x="62078" y="95803"/>
                  </a:cubicBezTo>
                  <a:cubicBezTo>
                    <a:pt x="63827" y="95803"/>
                    <a:pt x="65591" y="96252"/>
                    <a:pt x="67191" y="97181"/>
                  </a:cubicBezTo>
                  <a:cubicBezTo>
                    <a:pt x="68829" y="98131"/>
                    <a:pt x="70579" y="98567"/>
                    <a:pt x="72290" y="98567"/>
                  </a:cubicBezTo>
                  <a:cubicBezTo>
                    <a:pt x="77255" y="98567"/>
                    <a:pt x="81882" y="94889"/>
                    <a:pt x="82437" y="89427"/>
                  </a:cubicBezTo>
                  <a:cubicBezTo>
                    <a:pt x="82940" y="84618"/>
                    <a:pt x="86724" y="80816"/>
                    <a:pt x="91532" y="80332"/>
                  </a:cubicBezTo>
                  <a:cubicBezTo>
                    <a:pt x="98876" y="79567"/>
                    <a:pt x="102995" y="71478"/>
                    <a:pt x="99286" y="65085"/>
                  </a:cubicBezTo>
                  <a:cubicBezTo>
                    <a:pt x="96863" y="60911"/>
                    <a:pt x="97702" y="55617"/>
                    <a:pt x="101299" y="52393"/>
                  </a:cubicBezTo>
                  <a:cubicBezTo>
                    <a:pt x="106797" y="47454"/>
                    <a:pt x="105362" y="38489"/>
                    <a:pt x="98596" y="35488"/>
                  </a:cubicBezTo>
                  <a:cubicBezTo>
                    <a:pt x="94198" y="33531"/>
                    <a:pt x="91756" y="28741"/>
                    <a:pt x="92762" y="24025"/>
                  </a:cubicBezTo>
                  <a:cubicBezTo>
                    <a:pt x="94136" y="17544"/>
                    <a:pt x="89083" y="11679"/>
                    <a:pt x="82810" y="11679"/>
                  </a:cubicBezTo>
                  <a:cubicBezTo>
                    <a:pt x="82102" y="11679"/>
                    <a:pt x="81379" y="11754"/>
                    <a:pt x="80648" y="11911"/>
                  </a:cubicBezTo>
                  <a:cubicBezTo>
                    <a:pt x="79933" y="12062"/>
                    <a:pt x="79218" y="12136"/>
                    <a:pt x="78512" y="12136"/>
                  </a:cubicBezTo>
                  <a:cubicBezTo>
                    <a:pt x="74538" y="12136"/>
                    <a:pt x="70847" y="9812"/>
                    <a:pt x="69185" y="6077"/>
                  </a:cubicBezTo>
                  <a:cubicBezTo>
                    <a:pt x="67436" y="2133"/>
                    <a:pt x="63660" y="0"/>
                    <a:pt x="59836" y="0"/>
                  </a:cubicBezTo>
                  <a:close/>
                </a:path>
              </a:pathLst>
            </a:custGeom>
            <a:solidFill>
              <a:srgbClr val="FFA79B">
                <a:alpha val="4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29"/>
            <p:cNvSpPr/>
            <p:nvPr/>
          </p:nvSpPr>
          <p:spPr>
            <a:xfrm>
              <a:off x="6375375" y="1164147"/>
              <a:ext cx="594678" cy="761712"/>
            </a:xfrm>
            <a:custGeom>
              <a:avLst/>
              <a:gdLst/>
              <a:ahLst/>
              <a:cxnLst/>
              <a:rect l="l" t="t" r="r" b="b"/>
              <a:pathLst>
                <a:path w="16174" h="20717" extrusionOk="0">
                  <a:moveTo>
                    <a:pt x="9728" y="1"/>
                  </a:moveTo>
                  <a:cubicBezTo>
                    <a:pt x="9423" y="1"/>
                    <a:pt x="9128" y="186"/>
                    <a:pt x="8997" y="499"/>
                  </a:cubicBezTo>
                  <a:lnTo>
                    <a:pt x="7190" y="4786"/>
                  </a:lnTo>
                  <a:cubicBezTo>
                    <a:pt x="7078" y="5084"/>
                    <a:pt x="6873" y="5308"/>
                    <a:pt x="6612" y="5476"/>
                  </a:cubicBezTo>
                  <a:cubicBezTo>
                    <a:pt x="6542" y="5517"/>
                    <a:pt x="6469" y="5535"/>
                    <a:pt x="6400" y="5535"/>
                  </a:cubicBezTo>
                  <a:cubicBezTo>
                    <a:pt x="6152" y="5535"/>
                    <a:pt x="5939" y="5304"/>
                    <a:pt x="5997" y="5028"/>
                  </a:cubicBezTo>
                  <a:lnTo>
                    <a:pt x="6369" y="2959"/>
                  </a:lnTo>
                  <a:cubicBezTo>
                    <a:pt x="6463" y="2531"/>
                    <a:pt x="6239" y="2121"/>
                    <a:pt x="5829" y="1972"/>
                  </a:cubicBezTo>
                  <a:cubicBezTo>
                    <a:pt x="5754" y="1951"/>
                    <a:pt x="5680" y="1941"/>
                    <a:pt x="5607" y="1941"/>
                  </a:cubicBezTo>
                  <a:cubicBezTo>
                    <a:pt x="5224" y="1941"/>
                    <a:pt x="4885" y="2214"/>
                    <a:pt x="4823" y="2605"/>
                  </a:cubicBezTo>
                  <a:lnTo>
                    <a:pt x="3891" y="7097"/>
                  </a:lnTo>
                  <a:cubicBezTo>
                    <a:pt x="3238" y="9371"/>
                    <a:pt x="1747" y="14403"/>
                    <a:pt x="629" y="18317"/>
                  </a:cubicBezTo>
                  <a:cubicBezTo>
                    <a:pt x="1" y="20500"/>
                    <a:pt x="4854" y="20716"/>
                    <a:pt x="6799" y="20716"/>
                  </a:cubicBezTo>
                  <a:cubicBezTo>
                    <a:pt x="7278" y="20716"/>
                    <a:pt x="7581" y="20703"/>
                    <a:pt x="7581" y="20703"/>
                  </a:cubicBezTo>
                  <a:lnTo>
                    <a:pt x="7600" y="20703"/>
                  </a:lnTo>
                  <a:lnTo>
                    <a:pt x="7674" y="19678"/>
                  </a:lnTo>
                  <a:lnTo>
                    <a:pt x="8345" y="15894"/>
                  </a:lnTo>
                  <a:cubicBezTo>
                    <a:pt x="10377" y="15522"/>
                    <a:pt x="12185" y="12968"/>
                    <a:pt x="12185" y="12968"/>
                  </a:cubicBezTo>
                  <a:lnTo>
                    <a:pt x="14048" y="11570"/>
                  </a:lnTo>
                  <a:cubicBezTo>
                    <a:pt x="14384" y="11328"/>
                    <a:pt x="14496" y="10862"/>
                    <a:pt x="14291" y="10471"/>
                  </a:cubicBezTo>
                  <a:cubicBezTo>
                    <a:pt x="14141" y="10218"/>
                    <a:pt x="13879" y="10078"/>
                    <a:pt x="13612" y="10078"/>
                  </a:cubicBezTo>
                  <a:cubicBezTo>
                    <a:pt x="13446" y="10078"/>
                    <a:pt x="13278" y="10133"/>
                    <a:pt x="13135" y="10247"/>
                  </a:cubicBezTo>
                  <a:lnTo>
                    <a:pt x="11365" y="11589"/>
                  </a:lnTo>
                  <a:cubicBezTo>
                    <a:pt x="11292" y="11639"/>
                    <a:pt x="11212" y="11661"/>
                    <a:pt x="11135" y="11661"/>
                  </a:cubicBezTo>
                  <a:cubicBezTo>
                    <a:pt x="10895" y="11661"/>
                    <a:pt x="10674" y="11447"/>
                    <a:pt x="10731" y="11179"/>
                  </a:cubicBezTo>
                  <a:cubicBezTo>
                    <a:pt x="10861" y="10676"/>
                    <a:pt x="11141" y="10210"/>
                    <a:pt x="11495" y="9837"/>
                  </a:cubicBezTo>
                  <a:cubicBezTo>
                    <a:pt x="11514" y="9818"/>
                    <a:pt x="15819" y="5848"/>
                    <a:pt x="15819" y="5848"/>
                  </a:cubicBezTo>
                  <a:cubicBezTo>
                    <a:pt x="16155" y="5550"/>
                    <a:pt x="16173" y="5028"/>
                    <a:pt x="15875" y="4693"/>
                  </a:cubicBezTo>
                  <a:cubicBezTo>
                    <a:pt x="15695" y="4573"/>
                    <a:pt x="15488" y="4512"/>
                    <a:pt x="15282" y="4512"/>
                  </a:cubicBezTo>
                  <a:cubicBezTo>
                    <a:pt x="15039" y="4512"/>
                    <a:pt x="14799" y="4596"/>
                    <a:pt x="14608" y="4767"/>
                  </a:cubicBezTo>
                  <a:lnTo>
                    <a:pt x="11607" y="7526"/>
                  </a:lnTo>
                  <a:cubicBezTo>
                    <a:pt x="11536" y="7596"/>
                    <a:pt x="11444" y="7629"/>
                    <a:pt x="11353" y="7629"/>
                  </a:cubicBezTo>
                  <a:cubicBezTo>
                    <a:pt x="11276" y="7629"/>
                    <a:pt x="11201" y="7606"/>
                    <a:pt x="11141" y="7563"/>
                  </a:cubicBezTo>
                  <a:lnTo>
                    <a:pt x="11029" y="7489"/>
                  </a:lnTo>
                  <a:cubicBezTo>
                    <a:pt x="10861" y="7358"/>
                    <a:pt x="10824" y="7116"/>
                    <a:pt x="10936" y="6929"/>
                  </a:cubicBezTo>
                  <a:lnTo>
                    <a:pt x="13620" y="2549"/>
                  </a:lnTo>
                  <a:cubicBezTo>
                    <a:pt x="13862" y="2195"/>
                    <a:pt x="13787" y="1711"/>
                    <a:pt x="13471" y="1431"/>
                  </a:cubicBezTo>
                  <a:cubicBezTo>
                    <a:pt x="13327" y="1323"/>
                    <a:pt x="13155" y="1271"/>
                    <a:pt x="12984" y="1271"/>
                  </a:cubicBezTo>
                  <a:cubicBezTo>
                    <a:pt x="12713" y="1271"/>
                    <a:pt x="12445" y="1403"/>
                    <a:pt x="12296" y="1655"/>
                  </a:cubicBezTo>
                  <a:lnTo>
                    <a:pt x="9687" y="5904"/>
                  </a:lnTo>
                  <a:cubicBezTo>
                    <a:pt x="9581" y="6064"/>
                    <a:pt x="9418" y="6157"/>
                    <a:pt x="9245" y="6157"/>
                  </a:cubicBezTo>
                  <a:cubicBezTo>
                    <a:pt x="9176" y="6157"/>
                    <a:pt x="9104" y="6141"/>
                    <a:pt x="9035" y="6109"/>
                  </a:cubicBezTo>
                  <a:cubicBezTo>
                    <a:pt x="8737" y="5979"/>
                    <a:pt x="8587" y="5625"/>
                    <a:pt x="8718" y="5326"/>
                  </a:cubicBezTo>
                  <a:lnTo>
                    <a:pt x="10451" y="1189"/>
                  </a:lnTo>
                  <a:cubicBezTo>
                    <a:pt x="10619" y="797"/>
                    <a:pt x="10489" y="331"/>
                    <a:pt x="10116" y="108"/>
                  </a:cubicBezTo>
                  <a:cubicBezTo>
                    <a:pt x="9993" y="35"/>
                    <a:pt x="9859" y="1"/>
                    <a:pt x="9728" y="1"/>
                  </a:cubicBezTo>
                  <a:close/>
                </a:path>
              </a:pathLst>
            </a:custGeom>
            <a:solidFill>
              <a:srgbClr val="FFC5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29"/>
            <p:cNvSpPr/>
            <p:nvPr/>
          </p:nvSpPr>
          <p:spPr>
            <a:xfrm>
              <a:off x="6649292" y="1564067"/>
              <a:ext cx="139753" cy="76918"/>
            </a:xfrm>
            <a:custGeom>
              <a:avLst/>
              <a:gdLst/>
              <a:ahLst/>
              <a:cxnLst/>
              <a:rect l="l" t="t" r="r" b="b"/>
              <a:pathLst>
                <a:path w="3801" h="2092" extrusionOk="0">
                  <a:moveTo>
                    <a:pt x="2659" y="0"/>
                  </a:moveTo>
                  <a:cubicBezTo>
                    <a:pt x="1887" y="0"/>
                    <a:pt x="763" y="286"/>
                    <a:pt x="56" y="1756"/>
                  </a:cubicBezTo>
                  <a:cubicBezTo>
                    <a:pt x="1" y="1867"/>
                    <a:pt x="56" y="1998"/>
                    <a:pt x="168" y="2054"/>
                  </a:cubicBezTo>
                  <a:cubicBezTo>
                    <a:pt x="206" y="2073"/>
                    <a:pt x="243" y="2091"/>
                    <a:pt x="280" y="2091"/>
                  </a:cubicBezTo>
                  <a:cubicBezTo>
                    <a:pt x="355" y="2091"/>
                    <a:pt x="448" y="2035"/>
                    <a:pt x="485" y="1961"/>
                  </a:cubicBezTo>
                  <a:cubicBezTo>
                    <a:pt x="1085" y="704"/>
                    <a:pt x="2012" y="453"/>
                    <a:pt x="2650" y="453"/>
                  </a:cubicBezTo>
                  <a:cubicBezTo>
                    <a:pt x="3043" y="453"/>
                    <a:pt x="3327" y="549"/>
                    <a:pt x="3355" y="563"/>
                  </a:cubicBezTo>
                  <a:cubicBezTo>
                    <a:pt x="3390" y="578"/>
                    <a:pt x="3424" y="585"/>
                    <a:pt x="3455" y="585"/>
                  </a:cubicBezTo>
                  <a:cubicBezTo>
                    <a:pt x="3690" y="585"/>
                    <a:pt x="3801" y="198"/>
                    <a:pt x="3504" y="115"/>
                  </a:cubicBezTo>
                  <a:cubicBezTo>
                    <a:pt x="3497" y="115"/>
                    <a:pt x="3149" y="0"/>
                    <a:pt x="2659" y="0"/>
                  </a:cubicBezTo>
                  <a:close/>
                </a:path>
              </a:pathLst>
            </a:custGeom>
            <a:solidFill>
              <a:srgbClr val="F9A0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29"/>
            <p:cNvSpPr/>
            <p:nvPr/>
          </p:nvSpPr>
          <p:spPr>
            <a:xfrm>
              <a:off x="6224407" y="1634440"/>
              <a:ext cx="2220353" cy="2482909"/>
            </a:xfrm>
            <a:custGeom>
              <a:avLst/>
              <a:gdLst/>
              <a:ahLst/>
              <a:cxnLst/>
              <a:rect l="l" t="t" r="r" b="b"/>
              <a:pathLst>
                <a:path w="60389" h="67530" extrusionOk="0">
                  <a:moveTo>
                    <a:pt x="5566" y="0"/>
                  </a:moveTo>
                  <a:cubicBezTo>
                    <a:pt x="5074" y="0"/>
                    <a:pt x="4628" y="342"/>
                    <a:pt x="4511" y="867"/>
                  </a:cubicBezTo>
                  <a:lnTo>
                    <a:pt x="318" y="20344"/>
                  </a:lnTo>
                  <a:cubicBezTo>
                    <a:pt x="1" y="21816"/>
                    <a:pt x="318" y="23382"/>
                    <a:pt x="1212" y="24593"/>
                  </a:cubicBezTo>
                  <a:lnTo>
                    <a:pt x="14855" y="43045"/>
                  </a:lnTo>
                  <a:lnTo>
                    <a:pt x="14930" y="42915"/>
                  </a:lnTo>
                  <a:lnTo>
                    <a:pt x="14930" y="42915"/>
                  </a:lnTo>
                  <a:cubicBezTo>
                    <a:pt x="14781" y="50407"/>
                    <a:pt x="14632" y="62187"/>
                    <a:pt x="14464" y="66399"/>
                  </a:cubicBezTo>
                  <a:cubicBezTo>
                    <a:pt x="14431" y="67036"/>
                    <a:pt x="14942" y="67529"/>
                    <a:pt x="15545" y="67529"/>
                  </a:cubicBezTo>
                  <a:cubicBezTo>
                    <a:pt x="15631" y="67529"/>
                    <a:pt x="15718" y="67519"/>
                    <a:pt x="15806" y="67499"/>
                  </a:cubicBezTo>
                  <a:lnTo>
                    <a:pt x="50454" y="59149"/>
                  </a:lnTo>
                  <a:cubicBezTo>
                    <a:pt x="50958" y="59018"/>
                    <a:pt x="51312" y="58571"/>
                    <a:pt x="51293" y="58049"/>
                  </a:cubicBezTo>
                  <a:cubicBezTo>
                    <a:pt x="51125" y="53240"/>
                    <a:pt x="50976" y="37752"/>
                    <a:pt x="50827" y="33074"/>
                  </a:cubicBezTo>
                  <a:cubicBezTo>
                    <a:pt x="50809" y="32496"/>
                    <a:pt x="51237" y="31993"/>
                    <a:pt x="51815" y="31955"/>
                  </a:cubicBezTo>
                  <a:lnTo>
                    <a:pt x="59121" y="31284"/>
                  </a:lnTo>
                  <a:cubicBezTo>
                    <a:pt x="59960" y="31210"/>
                    <a:pt x="60389" y="30259"/>
                    <a:pt x="59923" y="29588"/>
                  </a:cubicBezTo>
                  <a:cubicBezTo>
                    <a:pt x="58171" y="27016"/>
                    <a:pt x="53660" y="22040"/>
                    <a:pt x="44416" y="20101"/>
                  </a:cubicBezTo>
                  <a:cubicBezTo>
                    <a:pt x="43565" y="19929"/>
                    <a:pt x="36998" y="19756"/>
                    <a:pt x="31204" y="19756"/>
                  </a:cubicBezTo>
                  <a:cubicBezTo>
                    <a:pt x="28238" y="19756"/>
                    <a:pt x="25474" y="19801"/>
                    <a:pt x="23783" y="19915"/>
                  </a:cubicBezTo>
                  <a:cubicBezTo>
                    <a:pt x="23750" y="19918"/>
                    <a:pt x="23718" y="19920"/>
                    <a:pt x="23686" y="19920"/>
                  </a:cubicBezTo>
                  <a:cubicBezTo>
                    <a:pt x="23538" y="19920"/>
                    <a:pt x="23403" y="19887"/>
                    <a:pt x="23280" y="19841"/>
                  </a:cubicBezTo>
                  <a:lnTo>
                    <a:pt x="14334" y="15964"/>
                  </a:lnTo>
                  <a:cubicBezTo>
                    <a:pt x="13886" y="15759"/>
                    <a:pt x="13625" y="15274"/>
                    <a:pt x="13700" y="14790"/>
                  </a:cubicBezTo>
                  <a:lnTo>
                    <a:pt x="15266" y="4762"/>
                  </a:lnTo>
                  <a:cubicBezTo>
                    <a:pt x="15359" y="4259"/>
                    <a:pt x="15079" y="3774"/>
                    <a:pt x="14595" y="3588"/>
                  </a:cubicBezTo>
                  <a:lnTo>
                    <a:pt x="5984" y="84"/>
                  </a:lnTo>
                  <a:cubicBezTo>
                    <a:pt x="5845" y="27"/>
                    <a:pt x="5704" y="0"/>
                    <a:pt x="55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29"/>
            <p:cNvSpPr/>
            <p:nvPr/>
          </p:nvSpPr>
          <p:spPr>
            <a:xfrm>
              <a:off x="7206430" y="2360782"/>
              <a:ext cx="480404" cy="333481"/>
            </a:xfrm>
            <a:custGeom>
              <a:avLst/>
              <a:gdLst/>
              <a:ahLst/>
              <a:cxnLst/>
              <a:rect l="l" t="t" r="r" b="b"/>
              <a:pathLst>
                <a:path w="13066" h="9070" extrusionOk="0">
                  <a:moveTo>
                    <a:pt x="4612" y="0"/>
                  </a:moveTo>
                  <a:cubicBezTo>
                    <a:pt x="2967" y="0"/>
                    <a:pt x="1382" y="15"/>
                    <a:pt x="0" y="48"/>
                  </a:cubicBezTo>
                  <a:lnTo>
                    <a:pt x="0" y="2974"/>
                  </a:lnTo>
                  <a:cubicBezTo>
                    <a:pt x="19" y="6329"/>
                    <a:pt x="2722" y="9051"/>
                    <a:pt x="6095" y="9069"/>
                  </a:cubicBezTo>
                  <a:lnTo>
                    <a:pt x="6971" y="9069"/>
                  </a:lnTo>
                  <a:cubicBezTo>
                    <a:pt x="10326" y="9069"/>
                    <a:pt x="13047" y="6329"/>
                    <a:pt x="13066" y="2974"/>
                  </a:cubicBezTo>
                  <a:lnTo>
                    <a:pt x="13066" y="104"/>
                  </a:lnTo>
                  <a:cubicBezTo>
                    <a:pt x="10602" y="45"/>
                    <a:pt x="7516" y="0"/>
                    <a:pt x="461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29"/>
            <p:cNvSpPr/>
            <p:nvPr/>
          </p:nvSpPr>
          <p:spPr>
            <a:xfrm>
              <a:off x="6536232" y="2899794"/>
              <a:ext cx="326900" cy="686008"/>
            </a:xfrm>
            <a:custGeom>
              <a:avLst/>
              <a:gdLst/>
              <a:ahLst/>
              <a:cxnLst/>
              <a:rect l="l" t="t" r="r" b="b"/>
              <a:pathLst>
                <a:path w="8891" h="18658" extrusionOk="0">
                  <a:moveTo>
                    <a:pt x="0" y="1"/>
                  </a:moveTo>
                  <a:lnTo>
                    <a:pt x="6430" y="8500"/>
                  </a:lnTo>
                  <a:lnTo>
                    <a:pt x="6337" y="18658"/>
                  </a:lnTo>
                  <a:lnTo>
                    <a:pt x="8891" y="723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A52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29"/>
            <p:cNvSpPr/>
            <p:nvPr/>
          </p:nvSpPr>
          <p:spPr>
            <a:xfrm>
              <a:off x="7103628" y="1448360"/>
              <a:ext cx="676412" cy="1180788"/>
            </a:xfrm>
            <a:custGeom>
              <a:avLst/>
              <a:gdLst/>
              <a:ahLst/>
              <a:cxnLst/>
              <a:rect l="l" t="t" r="r" b="b"/>
              <a:pathLst>
                <a:path w="18397" h="32115" extrusionOk="0">
                  <a:moveTo>
                    <a:pt x="9618" y="1"/>
                  </a:moveTo>
                  <a:cubicBezTo>
                    <a:pt x="8946" y="1483"/>
                    <a:pt x="6195" y="2727"/>
                    <a:pt x="4085" y="2727"/>
                  </a:cubicBezTo>
                  <a:cubicBezTo>
                    <a:pt x="3621" y="2727"/>
                    <a:pt x="3188" y="2667"/>
                    <a:pt x="2815" y="2536"/>
                  </a:cubicBezTo>
                  <a:cubicBezTo>
                    <a:pt x="2498" y="2424"/>
                    <a:pt x="2219" y="2237"/>
                    <a:pt x="1995" y="1995"/>
                  </a:cubicBezTo>
                  <a:cubicBezTo>
                    <a:pt x="1193" y="2964"/>
                    <a:pt x="728" y="4176"/>
                    <a:pt x="672" y="5425"/>
                  </a:cubicBezTo>
                  <a:lnTo>
                    <a:pt x="168" y="14595"/>
                  </a:lnTo>
                  <a:cubicBezTo>
                    <a:pt x="1" y="17316"/>
                    <a:pt x="1715" y="19795"/>
                    <a:pt x="4306" y="20633"/>
                  </a:cubicBezTo>
                  <a:lnTo>
                    <a:pt x="4306" y="27306"/>
                  </a:lnTo>
                  <a:cubicBezTo>
                    <a:pt x="4306" y="29952"/>
                    <a:pt x="6449" y="32115"/>
                    <a:pt x="9115" y="32115"/>
                  </a:cubicBezTo>
                  <a:lnTo>
                    <a:pt x="9618" y="32115"/>
                  </a:lnTo>
                  <a:cubicBezTo>
                    <a:pt x="12265" y="32096"/>
                    <a:pt x="14427" y="29952"/>
                    <a:pt x="14427" y="27306"/>
                  </a:cubicBezTo>
                  <a:lnTo>
                    <a:pt x="14427" y="18248"/>
                  </a:lnTo>
                  <a:cubicBezTo>
                    <a:pt x="14930" y="17390"/>
                    <a:pt x="15228" y="16440"/>
                    <a:pt x="15284" y="15452"/>
                  </a:cubicBezTo>
                  <a:lnTo>
                    <a:pt x="15340" y="14315"/>
                  </a:lnTo>
                  <a:lnTo>
                    <a:pt x="15974" y="14352"/>
                  </a:lnTo>
                  <a:cubicBezTo>
                    <a:pt x="16008" y="14354"/>
                    <a:pt x="16043" y="14355"/>
                    <a:pt x="16078" y="14355"/>
                  </a:cubicBezTo>
                  <a:cubicBezTo>
                    <a:pt x="17299" y="14355"/>
                    <a:pt x="18305" y="13405"/>
                    <a:pt x="18359" y="12190"/>
                  </a:cubicBezTo>
                  <a:cubicBezTo>
                    <a:pt x="18397" y="11612"/>
                    <a:pt x="18210" y="11053"/>
                    <a:pt x="17856" y="10606"/>
                  </a:cubicBezTo>
                  <a:cubicBezTo>
                    <a:pt x="17465" y="10084"/>
                    <a:pt x="16868" y="9767"/>
                    <a:pt x="16216" y="9730"/>
                  </a:cubicBezTo>
                  <a:lnTo>
                    <a:pt x="15582" y="9693"/>
                  </a:lnTo>
                  <a:lnTo>
                    <a:pt x="14911" y="9655"/>
                  </a:lnTo>
                  <a:cubicBezTo>
                    <a:pt x="15060" y="7941"/>
                    <a:pt x="15284" y="5443"/>
                    <a:pt x="15135" y="5443"/>
                  </a:cubicBezTo>
                  <a:cubicBezTo>
                    <a:pt x="12954" y="5443"/>
                    <a:pt x="10252" y="858"/>
                    <a:pt x="9748" y="1"/>
                  </a:cubicBezTo>
                  <a:close/>
                </a:path>
              </a:pathLst>
            </a:custGeom>
            <a:solidFill>
              <a:srgbClr val="FFC5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29"/>
            <p:cNvSpPr/>
            <p:nvPr/>
          </p:nvSpPr>
          <p:spPr>
            <a:xfrm>
              <a:off x="7150250" y="1348793"/>
              <a:ext cx="701745" cy="489522"/>
            </a:xfrm>
            <a:custGeom>
              <a:avLst/>
              <a:gdLst/>
              <a:ahLst/>
              <a:cxnLst/>
              <a:rect l="l" t="t" r="r" b="b"/>
              <a:pathLst>
                <a:path w="19086" h="13314" extrusionOk="0">
                  <a:moveTo>
                    <a:pt x="8845" y="0"/>
                  </a:moveTo>
                  <a:cubicBezTo>
                    <a:pt x="5321" y="0"/>
                    <a:pt x="1873" y="618"/>
                    <a:pt x="727" y="1870"/>
                  </a:cubicBezTo>
                  <a:cubicBezTo>
                    <a:pt x="0" y="2672"/>
                    <a:pt x="0" y="3883"/>
                    <a:pt x="708" y="4684"/>
                  </a:cubicBezTo>
                  <a:cubicBezTo>
                    <a:pt x="932" y="4945"/>
                    <a:pt x="1212" y="5132"/>
                    <a:pt x="1528" y="5225"/>
                  </a:cubicBezTo>
                  <a:cubicBezTo>
                    <a:pt x="1905" y="5356"/>
                    <a:pt x="2340" y="5416"/>
                    <a:pt x="2807" y="5416"/>
                  </a:cubicBezTo>
                  <a:cubicBezTo>
                    <a:pt x="4927" y="5416"/>
                    <a:pt x="7678" y="4172"/>
                    <a:pt x="8350" y="2690"/>
                  </a:cubicBezTo>
                  <a:cubicBezTo>
                    <a:pt x="8369" y="2653"/>
                    <a:pt x="8387" y="2597"/>
                    <a:pt x="8406" y="2560"/>
                  </a:cubicBezTo>
                  <a:cubicBezTo>
                    <a:pt x="8406" y="2560"/>
                    <a:pt x="8424" y="2616"/>
                    <a:pt x="8480" y="2709"/>
                  </a:cubicBezTo>
                  <a:cubicBezTo>
                    <a:pt x="8983" y="3564"/>
                    <a:pt x="11657" y="8151"/>
                    <a:pt x="13854" y="8151"/>
                  </a:cubicBezTo>
                  <a:cubicBezTo>
                    <a:pt x="13858" y="8151"/>
                    <a:pt x="13862" y="8151"/>
                    <a:pt x="13867" y="8151"/>
                  </a:cubicBezTo>
                  <a:lnTo>
                    <a:pt x="13867" y="8151"/>
                  </a:lnTo>
                  <a:cubicBezTo>
                    <a:pt x="14016" y="8151"/>
                    <a:pt x="13792" y="10667"/>
                    <a:pt x="13625" y="12363"/>
                  </a:cubicBezTo>
                  <a:lnTo>
                    <a:pt x="14314" y="12401"/>
                  </a:lnTo>
                  <a:lnTo>
                    <a:pt x="14948" y="12438"/>
                  </a:lnTo>
                  <a:cubicBezTo>
                    <a:pt x="15600" y="12475"/>
                    <a:pt x="16178" y="12792"/>
                    <a:pt x="16588" y="13314"/>
                  </a:cubicBezTo>
                  <a:cubicBezTo>
                    <a:pt x="17222" y="10593"/>
                    <a:pt x="19086" y="174"/>
                    <a:pt x="9450" y="6"/>
                  </a:cubicBezTo>
                  <a:cubicBezTo>
                    <a:pt x="9248" y="2"/>
                    <a:pt x="9047" y="0"/>
                    <a:pt x="88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29"/>
            <p:cNvSpPr/>
            <p:nvPr/>
          </p:nvSpPr>
          <p:spPr>
            <a:xfrm>
              <a:off x="7296878" y="2171907"/>
              <a:ext cx="241930" cy="242151"/>
            </a:xfrm>
            <a:custGeom>
              <a:avLst/>
              <a:gdLst/>
              <a:ahLst/>
              <a:cxnLst/>
              <a:rect l="l" t="t" r="r" b="b"/>
              <a:pathLst>
                <a:path w="6580" h="6586" extrusionOk="0">
                  <a:moveTo>
                    <a:pt x="3303" y="1"/>
                  </a:moveTo>
                  <a:cubicBezTo>
                    <a:pt x="3258" y="1"/>
                    <a:pt x="3214" y="2"/>
                    <a:pt x="3169" y="4"/>
                  </a:cubicBezTo>
                  <a:cubicBezTo>
                    <a:pt x="1380" y="78"/>
                    <a:pt x="1" y="1607"/>
                    <a:pt x="75" y="3415"/>
                  </a:cubicBezTo>
                  <a:cubicBezTo>
                    <a:pt x="148" y="5195"/>
                    <a:pt x="1566" y="6586"/>
                    <a:pt x="3295" y="6586"/>
                  </a:cubicBezTo>
                  <a:cubicBezTo>
                    <a:pt x="3340" y="6586"/>
                    <a:pt x="3385" y="6585"/>
                    <a:pt x="3430" y="6583"/>
                  </a:cubicBezTo>
                  <a:cubicBezTo>
                    <a:pt x="5201" y="6509"/>
                    <a:pt x="6580" y="4980"/>
                    <a:pt x="6524" y="3154"/>
                  </a:cubicBezTo>
                  <a:cubicBezTo>
                    <a:pt x="6451" y="1391"/>
                    <a:pt x="5015" y="1"/>
                    <a:pt x="3303" y="1"/>
                  </a:cubicBezTo>
                  <a:close/>
                </a:path>
              </a:pathLst>
            </a:custGeom>
            <a:solidFill>
              <a:srgbClr val="F9A0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29"/>
            <p:cNvSpPr/>
            <p:nvPr/>
          </p:nvSpPr>
          <p:spPr>
            <a:xfrm>
              <a:off x="7096091" y="1928065"/>
              <a:ext cx="570889" cy="396133"/>
            </a:xfrm>
            <a:custGeom>
              <a:avLst/>
              <a:gdLst/>
              <a:ahLst/>
              <a:cxnLst/>
              <a:rect l="l" t="t" r="r" b="b"/>
              <a:pathLst>
                <a:path w="15527" h="10774" extrusionOk="0">
                  <a:moveTo>
                    <a:pt x="2200" y="1"/>
                  </a:moveTo>
                  <a:cubicBezTo>
                    <a:pt x="988" y="1"/>
                    <a:pt x="1" y="988"/>
                    <a:pt x="1" y="2200"/>
                  </a:cubicBezTo>
                  <a:lnTo>
                    <a:pt x="1" y="5219"/>
                  </a:lnTo>
                  <a:cubicBezTo>
                    <a:pt x="1" y="8276"/>
                    <a:pt x="2479" y="10774"/>
                    <a:pt x="5536" y="10774"/>
                  </a:cubicBezTo>
                  <a:lnTo>
                    <a:pt x="10382" y="10774"/>
                  </a:lnTo>
                  <a:cubicBezTo>
                    <a:pt x="13234" y="10774"/>
                    <a:pt x="15526" y="8462"/>
                    <a:pt x="15526" y="5629"/>
                  </a:cubicBezTo>
                  <a:lnTo>
                    <a:pt x="15526" y="2200"/>
                  </a:lnTo>
                  <a:cubicBezTo>
                    <a:pt x="15526" y="988"/>
                    <a:pt x="14538" y="1"/>
                    <a:pt x="133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29"/>
            <p:cNvSpPr/>
            <p:nvPr/>
          </p:nvSpPr>
          <p:spPr>
            <a:xfrm>
              <a:off x="7347654" y="1975348"/>
              <a:ext cx="186705" cy="105523"/>
            </a:xfrm>
            <a:custGeom>
              <a:avLst/>
              <a:gdLst/>
              <a:ahLst/>
              <a:cxnLst/>
              <a:rect l="l" t="t" r="r" b="b"/>
              <a:pathLst>
                <a:path w="5078" h="2870" extrusionOk="0">
                  <a:moveTo>
                    <a:pt x="4025" y="1"/>
                  </a:moveTo>
                  <a:cubicBezTo>
                    <a:pt x="3302" y="166"/>
                    <a:pt x="2567" y="259"/>
                    <a:pt x="1840" y="259"/>
                  </a:cubicBezTo>
                  <a:cubicBezTo>
                    <a:pt x="1667" y="259"/>
                    <a:pt x="1494" y="254"/>
                    <a:pt x="1322" y="243"/>
                  </a:cubicBezTo>
                  <a:cubicBezTo>
                    <a:pt x="1297" y="241"/>
                    <a:pt x="1272" y="240"/>
                    <a:pt x="1248" y="240"/>
                  </a:cubicBezTo>
                  <a:cubicBezTo>
                    <a:pt x="0" y="240"/>
                    <a:pt x="540" y="2578"/>
                    <a:pt x="2496" y="2852"/>
                  </a:cubicBezTo>
                  <a:cubicBezTo>
                    <a:pt x="2582" y="2864"/>
                    <a:pt x="2664" y="2870"/>
                    <a:pt x="2745" y="2870"/>
                  </a:cubicBezTo>
                  <a:cubicBezTo>
                    <a:pt x="4542" y="2870"/>
                    <a:pt x="5077" y="1"/>
                    <a:pt x="40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29"/>
            <p:cNvSpPr/>
            <p:nvPr/>
          </p:nvSpPr>
          <p:spPr>
            <a:xfrm>
              <a:off x="7421594" y="2006159"/>
              <a:ext cx="65851" cy="30223"/>
            </a:xfrm>
            <a:custGeom>
              <a:avLst/>
              <a:gdLst/>
              <a:ahLst/>
              <a:cxnLst/>
              <a:rect l="l" t="t" r="r" b="b"/>
              <a:pathLst>
                <a:path w="1791" h="822" extrusionOk="0">
                  <a:moveTo>
                    <a:pt x="1021" y="1"/>
                  </a:moveTo>
                  <a:cubicBezTo>
                    <a:pt x="871" y="1"/>
                    <a:pt x="720" y="26"/>
                    <a:pt x="579" y="76"/>
                  </a:cubicBezTo>
                  <a:cubicBezTo>
                    <a:pt x="318" y="188"/>
                    <a:pt x="131" y="411"/>
                    <a:pt x="19" y="672"/>
                  </a:cubicBezTo>
                  <a:cubicBezTo>
                    <a:pt x="1" y="728"/>
                    <a:pt x="38" y="803"/>
                    <a:pt x="94" y="821"/>
                  </a:cubicBezTo>
                  <a:lnTo>
                    <a:pt x="131" y="821"/>
                  </a:lnTo>
                  <a:cubicBezTo>
                    <a:pt x="187" y="821"/>
                    <a:pt x="224" y="784"/>
                    <a:pt x="243" y="747"/>
                  </a:cubicBezTo>
                  <a:cubicBezTo>
                    <a:pt x="318" y="542"/>
                    <a:pt x="485" y="374"/>
                    <a:pt x="672" y="281"/>
                  </a:cubicBezTo>
                  <a:cubicBezTo>
                    <a:pt x="782" y="248"/>
                    <a:pt x="895" y="232"/>
                    <a:pt x="1007" y="232"/>
                  </a:cubicBezTo>
                  <a:cubicBezTo>
                    <a:pt x="1216" y="232"/>
                    <a:pt x="1421" y="290"/>
                    <a:pt x="1604" y="411"/>
                  </a:cubicBezTo>
                  <a:cubicBezTo>
                    <a:pt x="1618" y="416"/>
                    <a:pt x="1633" y="418"/>
                    <a:pt x="1648" y="418"/>
                  </a:cubicBezTo>
                  <a:cubicBezTo>
                    <a:pt x="1694" y="418"/>
                    <a:pt x="1743" y="397"/>
                    <a:pt x="1771" y="355"/>
                  </a:cubicBezTo>
                  <a:cubicBezTo>
                    <a:pt x="1790" y="300"/>
                    <a:pt x="1771" y="225"/>
                    <a:pt x="1715" y="206"/>
                  </a:cubicBezTo>
                  <a:cubicBezTo>
                    <a:pt x="1508" y="68"/>
                    <a:pt x="1264" y="1"/>
                    <a:pt x="1021" y="1"/>
                  </a:cubicBezTo>
                  <a:close/>
                </a:path>
              </a:pathLst>
            </a:custGeom>
            <a:solidFill>
              <a:srgbClr val="F9A0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29"/>
            <p:cNvSpPr/>
            <p:nvPr/>
          </p:nvSpPr>
          <p:spPr>
            <a:xfrm>
              <a:off x="7682680" y="1850559"/>
              <a:ext cx="54269" cy="67285"/>
            </a:xfrm>
            <a:custGeom>
              <a:avLst/>
              <a:gdLst/>
              <a:ahLst/>
              <a:cxnLst/>
              <a:rect l="l" t="t" r="r" b="b"/>
              <a:pathLst>
                <a:path w="1476" h="1830" extrusionOk="0">
                  <a:moveTo>
                    <a:pt x="1142" y="1"/>
                  </a:moveTo>
                  <a:cubicBezTo>
                    <a:pt x="1084" y="1"/>
                    <a:pt x="1024" y="23"/>
                    <a:pt x="970" y="77"/>
                  </a:cubicBezTo>
                  <a:lnTo>
                    <a:pt x="1" y="1083"/>
                  </a:lnTo>
                  <a:lnTo>
                    <a:pt x="691" y="1773"/>
                  </a:lnTo>
                  <a:cubicBezTo>
                    <a:pt x="728" y="1810"/>
                    <a:pt x="784" y="1829"/>
                    <a:pt x="858" y="1829"/>
                  </a:cubicBezTo>
                  <a:cubicBezTo>
                    <a:pt x="914" y="1829"/>
                    <a:pt x="970" y="1810"/>
                    <a:pt x="1007" y="1773"/>
                  </a:cubicBezTo>
                  <a:cubicBezTo>
                    <a:pt x="1101" y="1680"/>
                    <a:pt x="1101" y="1531"/>
                    <a:pt x="1007" y="1438"/>
                  </a:cubicBezTo>
                  <a:lnTo>
                    <a:pt x="653" y="1083"/>
                  </a:lnTo>
                  <a:lnTo>
                    <a:pt x="1306" y="394"/>
                  </a:lnTo>
                  <a:cubicBezTo>
                    <a:pt x="1475" y="224"/>
                    <a:pt x="1323" y="1"/>
                    <a:pt x="1142" y="1"/>
                  </a:cubicBezTo>
                  <a:close/>
                </a:path>
              </a:pathLst>
            </a:custGeom>
            <a:solidFill>
              <a:srgbClr val="F9A0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29"/>
            <p:cNvSpPr/>
            <p:nvPr/>
          </p:nvSpPr>
          <p:spPr>
            <a:xfrm>
              <a:off x="7411336" y="1682642"/>
              <a:ext cx="150085" cy="58240"/>
            </a:xfrm>
            <a:custGeom>
              <a:avLst/>
              <a:gdLst/>
              <a:ahLst/>
              <a:cxnLst/>
              <a:rect l="l" t="t" r="r" b="b"/>
              <a:pathLst>
                <a:path w="4082" h="1584" extrusionOk="0">
                  <a:moveTo>
                    <a:pt x="1955" y="0"/>
                  </a:moveTo>
                  <a:cubicBezTo>
                    <a:pt x="1146" y="0"/>
                    <a:pt x="545" y="319"/>
                    <a:pt x="280" y="655"/>
                  </a:cubicBezTo>
                  <a:cubicBezTo>
                    <a:pt x="0" y="991"/>
                    <a:pt x="93" y="1270"/>
                    <a:pt x="317" y="1382"/>
                  </a:cubicBezTo>
                  <a:cubicBezTo>
                    <a:pt x="550" y="1460"/>
                    <a:pt x="783" y="1499"/>
                    <a:pt x="1016" y="1499"/>
                  </a:cubicBezTo>
                  <a:cubicBezTo>
                    <a:pt x="1063" y="1499"/>
                    <a:pt x="1109" y="1497"/>
                    <a:pt x="1156" y="1494"/>
                  </a:cubicBezTo>
                  <a:cubicBezTo>
                    <a:pt x="1314" y="1485"/>
                    <a:pt x="1468" y="1480"/>
                    <a:pt x="1615" y="1480"/>
                  </a:cubicBezTo>
                  <a:cubicBezTo>
                    <a:pt x="1761" y="1480"/>
                    <a:pt x="1901" y="1485"/>
                    <a:pt x="2032" y="1494"/>
                  </a:cubicBezTo>
                  <a:cubicBezTo>
                    <a:pt x="2293" y="1494"/>
                    <a:pt x="2610" y="1513"/>
                    <a:pt x="2908" y="1550"/>
                  </a:cubicBezTo>
                  <a:cubicBezTo>
                    <a:pt x="3025" y="1573"/>
                    <a:pt x="3142" y="1584"/>
                    <a:pt x="3259" y="1584"/>
                  </a:cubicBezTo>
                  <a:cubicBezTo>
                    <a:pt x="3422" y="1584"/>
                    <a:pt x="3584" y="1564"/>
                    <a:pt x="3746" y="1531"/>
                  </a:cubicBezTo>
                  <a:cubicBezTo>
                    <a:pt x="3989" y="1438"/>
                    <a:pt x="4082" y="1159"/>
                    <a:pt x="3840" y="805"/>
                  </a:cubicBezTo>
                  <a:cubicBezTo>
                    <a:pt x="3616" y="450"/>
                    <a:pt x="2964" y="40"/>
                    <a:pt x="2088" y="3"/>
                  </a:cubicBezTo>
                  <a:cubicBezTo>
                    <a:pt x="2043" y="1"/>
                    <a:pt x="1998" y="0"/>
                    <a:pt x="19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29"/>
            <p:cNvSpPr/>
            <p:nvPr/>
          </p:nvSpPr>
          <p:spPr>
            <a:xfrm>
              <a:off x="7159147" y="1673818"/>
              <a:ext cx="139827" cy="54195"/>
            </a:xfrm>
            <a:custGeom>
              <a:avLst/>
              <a:gdLst/>
              <a:ahLst/>
              <a:cxnLst/>
              <a:rect l="l" t="t" r="r" b="b"/>
              <a:pathLst>
                <a:path w="3803" h="1474" extrusionOk="0">
                  <a:moveTo>
                    <a:pt x="1839" y="0"/>
                  </a:moveTo>
                  <a:cubicBezTo>
                    <a:pt x="1050" y="0"/>
                    <a:pt x="461" y="344"/>
                    <a:pt x="243" y="653"/>
                  </a:cubicBezTo>
                  <a:cubicBezTo>
                    <a:pt x="0" y="970"/>
                    <a:pt x="75" y="1250"/>
                    <a:pt x="299" y="1361"/>
                  </a:cubicBezTo>
                  <a:cubicBezTo>
                    <a:pt x="460" y="1411"/>
                    <a:pt x="638" y="1436"/>
                    <a:pt x="816" y="1436"/>
                  </a:cubicBezTo>
                  <a:cubicBezTo>
                    <a:pt x="905" y="1436"/>
                    <a:pt x="994" y="1430"/>
                    <a:pt x="1081" y="1417"/>
                  </a:cubicBezTo>
                  <a:cubicBezTo>
                    <a:pt x="1268" y="1417"/>
                    <a:pt x="1462" y="1409"/>
                    <a:pt x="1643" y="1409"/>
                  </a:cubicBezTo>
                  <a:cubicBezTo>
                    <a:pt x="1734" y="1409"/>
                    <a:pt x="1821" y="1411"/>
                    <a:pt x="1901" y="1417"/>
                  </a:cubicBezTo>
                  <a:cubicBezTo>
                    <a:pt x="2144" y="1417"/>
                    <a:pt x="2423" y="1417"/>
                    <a:pt x="2721" y="1455"/>
                  </a:cubicBezTo>
                  <a:cubicBezTo>
                    <a:pt x="2808" y="1467"/>
                    <a:pt x="2895" y="1473"/>
                    <a:pt x="2982" y="1473"/>
                  </a:cubicBezTo>
                  <a:cubicBezTo>
                    <a:pt x="3156" y="1473"/>
                    <a:pt x="3330" y="1448"/>
                    <a:pt x="3504" y="1399"/>
                  </a:cubicBezTo>
                  <a:cubicBezTo>
                    <a:pt x="3709" y="1305"/>
                    <a:pt x="3803" y="1045"/>
                    <a:pt x="3560" y="690"/>
                  </a:cubicBezTo>
                  <a:cubicBezTo>
                    <a:pt x="3318" y="355"/>
                    <a:pt x="2721" y="19"/>
                    <a:pt x="1901" y="1"/>
                  </a:cubicBezTo>
                  <a:cubicBezTo>
                    <a:pt x="1881" y="0"/>
                    <a:pt x="1860" y="0"/>
                    <a:pt x="18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29"/>
            <p:cNvSpPr/>
            <p:nvPr/>
          </p:nvSpPr>
          <p:spPr>
            <a:xfrm>
              <a:off x="7438727" y="1804600"/>
              <a:ext cx="40481" cy="36584"/>
            </a:xfrm>
            <a:custGeom>
              <a:avLst/>
              <a:gdLst/>
              <a:ahLst/>
              <a:cxnLst/>
              <a:rect l="l" t="t" r="r" b="b"/>
              <a:pathLst>
                <a:path w="1101" h="995" extrusionOk="0">
                  <a:moveTo>
                    <a:pt x="559" y="1"/>
                  </a:moveTo>
                  <a:cubicBezTo>
                    <a:pt x="384" y="1"/>
                    <a:pt x="209" y="97"/>
                    <a:pt x="131" y="265"/>
                  </a:cubicBezTo>
                  <a:cubicBezTo>
                    <a:pt x="1" y="507"/>
                    <a:pt x="94" y="805"/>
                    <a:pt x="318" y="936"/>
                  </a:cubicBezTo>
                  <a:cubicBezTo>
                    <a:pt x="392" y="976"/>
                    <a:pt x="472" y="995"/>
                    <a:pt x="550" y="995"/>
                  </a:cubicBezTo>
                  <a:cubicBezTo>
                    <a:pt x="727" y="995"/>
                    <a:pt x="898" y="898"/>
                    <a:pt x="989" y="731"/>
                  </a:cubicBezTo>
                  <a:cubicBezTo>
                    <a:pt x="1100" y="488"/>
                    <a:pt x="1026" y="190"/>
                    <a:pt x="784" y="60"/>
                  </a:cubicBezTo>
                  <a:cubicBezTo>
                    <a:pt x="715" y="20"/>
                    <a:pt x="637" y="1"/>
                    <a:pt x="559" y="1"/>
                  </a:cubicBezTo>
                  <a:close/>
                </a:path>
              </a:pathLst>
            </a:custGeom>
            <a:solidFill>
              <a:srgbClr val="4E18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29"/>
            <p:cNvSpPr/>
            <p:nvPr/>
          </p:nvSpPr>
          <p:spPr>
            <a:xfrm>
              <a:off x="7239301" y="1801181"/>
              <a:ext cx="40481" cy="36290"/>
            </a:xfrm>
            <a:custGeom>
              <a:avLst/>
              <a:gdLst/>
              <a:ahLst/>
              <a:cxnLst/>
              <a:rect l="l" t="t" r="r" b="b"/>
              <a:pathLst>
                <a:path w="1101" h="987" extrusionOk="0">
                  <a:moveTo>
                    <a:pt x="552" y="0"/>
                  </a:moveTo>
                  <a:cubicBezTo>
                    <a:pt x="376" y="0"/>
                    <a:pt x="209" y="97"/>
                    <a:pt x="131" y="264"/>
                  </a:cubicBezTo>
                  <a:cubicBezTo>
                    <a:pt x="1" y="488"/>
                    <a:pt x="76" y="786"/>
                    <a:pt x="318" y="935"/>
                  </a:cubicBezTo>
                  <a:cubicBezTo>
                    <a:pt x="392" y="969"/>
                    <a:pt x="471" y="986"/>
                    <a:pt x="548" y="986"/>
                  </a:cubicBezTo>
                  <a:cubicBezTo>
                    <a:pt x="725" y="986"/>
                    <a:pt x="892" y="899"/>
                    <a:pt x="970" y="730"/>
                  </a:cubicBezTo>
                  <a:cubicBezTo>
                    <a:pt x="1101" y="488"/>
                    <a:pt x="1007" y="190"/>
                    <a:pt x="784" y="59"/>
                  </a:cubicBezTo>
                  <a:cubicBezTo>
                    <a:pt x="709" y="19"/>
                    <a:pt x="630" y="0"/>
                    <a:pt x="552" y="0"/>
                  </a:cubicBezTo>
                  <a:close/>
                </a:path>
              </a:pathLst>
            </a:custGeom>
            <a:solidFill>
              <a:srgbClr val="4E18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29"/>
            <p:cNvSpPr/>
            <p:nvPr/>
          </p:nvSpPr>
          <p:spPr>
            <a:xfrm>
              <a:off x="7226983" y="1832543"/>
              <a:ext cx="69086" cy="23605"/>
            </a:xfrm>
            <a:custGeom>
              <a:avLst/>
              <a:gdLst/>
              <a:ahLst/>
              <a:cxnLst/>
              <a:rect l="l" t="t" r="r" b="b"/>
              <a:pathLst>
                <a:path w="1879" h="642" extrusionOk="0">
                  <a:moveTo>
                    <a:pt x="948" y="1"/>
                  </a:moveTo>
                  <a:cubicBezTo>
                    <a:pt x="689" y="1"/>
                    <a:pt x="433" y="71"/>
                    <a:pt x="206" y="213"/>
                  </a:cubicBezTo>
                  <a:cubicBezTo>
                    <a:pt x="1" y="325"/>
                    <a:pt x="75" y="642"/>
                    <a:pt x="317" y="642"/>
                  </a:cubicBezTo>
                  <a:cubicBezTo>
                    <a:pt x="355" y="642"/>
                    <a:pt x="411" y="642"/>
                    <a:pt x="429" y="623"/>
                  </a:cubicBezTo>
                  <a:cubicBezTo>
                    <a:pt x="590" y="522"/>
                    <a:pt x="773" y="471"/>
                    <a:pt x="956" y="471"/>
                  </a:cubicBezTo>
                  <a:cubicBezTo>
                    <a:pt x="1113" y="471"/>
                    <a:pt x="1271" y="508"/>
                    <a:pt x="1417" y="586"/>
                  </a:cubicBezTo>
                  <a:cubicBezTo>
                    <a:pt x="1461" y="614"/>
                    <a:pt x="1505" y="627"/>
                    <a:pt x="1546" y="627"/>
                  </a:cubicBezTo>
                  <a:cubicBezTo>
                    <a:pt x="1746" y="627"/>
                    <a:pt x="1879" y="333"/>
                    <a:pt x="1678" y="194"/>
                  </a:cubicBezTo>
                  <a:cubicBezTo>
                    <a:pt x="1449" y="66"/>
                    <a:pt x="1198" y="1"/>
                    <a:pt x="948" y="1"/>
                  </a:cubicBezTo>
                  <a:close/>
                </a:path>
              </a:pathLst>
            </a:custGeom>
            <a:solidFill>
              <a:srgbClr val="F9A0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29"/>
            <p:cNvSpPr/>
            <p:nvPr/>
          </p:nvSpPr>
          <p:spPr>
            <a:xfrm>
              <a:off x="7425013" y="1838022"/>
              <a:ext cx="69674" cy="24303"/>
            </a:xfrm>
            <a:custGeom>
              <a:avLst/>
              <a:gdLst/>
              <a:ahLst/>
              <a:cxnLst/>
              <a:rect l="l" t="t" r="r" b="b"/>
              <a:pathLst>
                <a:path w="1895" h="661" extrusionOk="0">
                  <a:moveTo>
                    <a:pt x="948" y="1"/>
                  </a:moveTo>
                  <a:cubicBezTo>
                    <a:pt x="690" y="1"/>
                    <a:pt x="433" y="71"/>
                    <a:pt x="206" y="213"/>
                  </a:cubicBezTo>
                  <a:cubicBezTo>
                    <a:pt x="1" y="325"/>
                    <a:pt x="75" y="660"/>
                    <a:pt x="318" y="660"/>
                  </a:cubicBezTo>
                  <a:cubicBezTo>
                    <a:pt x="355" y="660"/>
                    <a:pt x="392" y="642"/>
                    <a:pt x="430" y="623"/>
                  </a:cubicBezTo>
                  <a:cubicBezTo>
                    <a:pt x="590" y="523"/>
                    <a:pt x="773" y="471"/>
                    <a:pt x="957" y="471"/>
                  </a:cubicBezTo>
                  <a:cubicBezTo>
                    <a:pt x="1114" y="471"/>
                    <a:pt x="1272" y="508"/>
                    <a:pt x="1417" y="586"/>
                  </a:cubicBezTo>
                  <a:cubicBezTo>
                    <a:pt x="1462" y="614"/>
                    <a:pt x="1506" y="627"/>
                    <a:pt x="1548" y="627"/>
                  </a:cubicBezTo>
                  <a:cubicBezTo>
                    <a:pt x="1752" y="627"/>
                    <a:pt x="1895" y="334"/>
                    <a:pt x="1678" y="194"/>
                  </a:cubicBezTo>
                  <a:cubicBezTo>
                    <a:pt x="1449" y="66"/>
                    <a:pt x="1198" y="1"/>
                    <a:pt x="948" y="1"/>
                  </a:cubicBezTo>
                  <a:close/>
                </a:path>
              </a:pathLst>
            </a:custGeom>
            <a:solidFill>
              <a:srgbClr val="F9A0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29"/>
            <p:cNvSpPr/>
            <p:nvPr/>
          </p:nvSpPr>
          <p:spPr>
            <a:xfrm>
              <a:off x="7104327" y="1769083"/>
              <a:ext cx="209023" cy="147364"/>
            </a:xfrm>
            <a:custGeom>
              <a:avLst/>
              <a:gdLst/>
              <a:ahLst/>
              <a:cxnLst/>
              <a:rect l="l" t="t" r="r" b="b"/>
              <a:pathLst>
                <a:path w="5685" h="4008" extrusionOk="0">
                  <a:moveTo>
                    <a:pt x="5219" y="448"/>
                  </a:moveTo>
                  <a:lnTo>
                    <a:pt x="5219" y="3020"/>
                  </a:lnTo>
                  <a:cubicBezTo>
                    <a:pt x="5219" y="3299"/>
                    <a:pt x="4977" y="3542"/>
                    <a:pt x="4697" y="3542"/>
                  </a:cubicBezTo>
                  <a:lnTo>
                    <a:pt x="1510" y="3542"/>
                  </a:lnTo>
                  <a:cubicBezTo>
                    <a:pt x="932" y="3542"/>
                    <a:pt x="466" y="3076"/>
                    <a:pt x="466" y="2517"/>
                  </a:cubicBezTo>
                  <a:lnTo>
                    <a:pt x="466" y="466"/>
                  </a:lnTo>
                  <a:lnTo>
                    <a:pt x="5219" y="448"/>
                  </a:lnTo>
                  <a:close/>
                  <a:moveTo>
                    <a:pt x="466" y="1"/>
                  </a:moveTo>
                  <a:cubicBezTo>
                    <a:pt x="205" y="1"/>
                    <a:pt x="0" y="206"/>
                    <a:pt x="0" y="448"/>
                  </a:cubicBezTo>
                  <a:lnTo>
                    <a:pt x="0" y="2517"/>
                  </a:lnTo>
                  <a:cubicBezTo>
                    <a:pt x="0" y="3337"/>
                    <a:pt x="671" y="4008"/>
                    <a:pt x="1510" y="4008"/>
                  </a:cubicBezTo>
                  <a:lnTo>
                    <a:pt x="4697" y="4008"/>
                  </a:lnTo>
                  <a:cubicBezTo>
                    <a:pt x="5238" y="4008"/>
                    <a:pt x="5685" y="3560"/>
                    <a:pt x="5685" y="3020"/>
                  </a:cubicBezTo>
                  <a:lnTo>
                    <a:pt x="5685" y="429"/>
                  </a:lnTo>
                  <a:cubicBezTo>
                    <a:pt x="5685" y="187"/>
                    <a:pt x="5499" y="1"/>
                    <a:pt x="5238" y="1"/>
                  </a:cubicBezTo>
                  <a:close/>
                </a:path>
              </a:pathLst>
            </a:custGeom>
            <a:solidFill>
              <a:srgbClr val="9E45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29"/>
            <p:cNvSpPr/>
            <p:nvPr/>
          </p:nvSpPr>
          <p:spPr>
            <a:xfrm>
              <a:off x="7303055" y="1736874"/>
              <a:ext cx="91183" cy="175822"/>
            </a:xfrm>
            <a:custGeom>
              <a:avLst/>
              <a:gdLst/>
              <a:ahLst/>
              <a:cxnLst/>
              <a:rect l="l" t="t" r="r" b="b"/>
              <a:pathLst>
                <a:path w="2480" h="4782" extrusionOk="0">
                  <a:moveTo>
                    <a:pt x="1715" y="1"/>
                  </a:moveTo>
                  <a:lnTo>
                    <a:pt x="317" y="3150"/>
                  </a:lnTo>
                  <a:cubicBezTo>
                    <a:pt x="0" y="3877"/>
                    <a:pt x="597" y="4660"/>
                    <a:pt x="1547" y="4753"/>
                  </a:cubicBezTo>
                  <a:cubicBezTo>
                    <a:pt x="1706" y="4772"/>
                    <a:pt x="1864" y="4781"/>
                    <a:pt x="2020" y="4781"/>
                  </a:cubicBezTo>
                  <a:cubicBezTo>
                    <a:pt x="2176" y="4781"/>
                    <a:pt x="2330" y="4772"/>
                    <a:pt x="2479" y="4753"/>
                  </a:cubicBezTo>
                  <a:lnTo>
                    <a:pt x="1715" y="1"/>
                  </a:lnTo>
                  <a:close/>
                </a:path>
              </a:pathLst>
            </a:custGeom>
            <a:solidFill>
              <a:srgbClr val="FFC5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29"/>
            <p:cNvSpPr/>
            <p:nvPr/>
          </p:nvSpPr>
          <p:spPr>
            <a:xfrm>
              <a:off x="7300298" y="1728381"/>
              <a:ext cx="102839" cy="192882"/>
            </a:xfrm>
            <a:custGeom>
              <a:avLst/>
              <a:gdLst/>
              <a:ahLst/>
              <a:cxnLst/>
              <a:rect l="l" t="t" r="r" b="b"/>
              <a:pathLst>
                <a:path w="2797" h="5246" extrusionOk="0">
                  <a:moveTo>
                    <a:pt x="1780" y="0"/>
                  </a:moveTo>
                  <a:cubicBezTo>
                    <a:pt x="1702" y="0"/>
                    <a:pt x="1624" y="41"/>
                    <a:pt x="1585" y="138"/>
                  </a:cubicBezTo>
                  <a:lnTo>
                    <a:pt x="169" y="3307"/>
                  </a:lnTo>
                  <a:cubicBezTo>
                    <a:pt x="1" y="3661"/>
                    <a:pt x="19" y="4071"/>
                    <a:pt x="224" y="4406"/>
                  </a:cubicBezTo>
                  <a:cubicBezTo>
                    <a:pt x="523" y="4872"/>
                    <a:pt x="1026" y="5189"/>
                    <a:pt x="1585" y="5227"/>
                  </a:cubicBezTo>
                  <a:cubicBezTo>
                    <a:pt x="1734" y="5227"/>
                    <a:pt x="1883" y="5245"/>
                    <a:pt x="2032" y="5245"/>
                  </a:cubicBezTo>
                  <a:cubicBezTo>
                    <a:pt x="2200" y="5245"/>
                    <a:pt x="2386" y="5227"/>
                    <a:pt x="2573" y="5227"/>
                  </a:cubicBezTo>
                  <a:cubicBezTo>
                    <a:pt x="2685" y="5227"/>
                    <a:pt x="2797" y="5115"/>
                    <a:pt x="2778" y="4984"/>
                  </a:cubicBezTo>
                  <a:cubicBezTo>
                    <a:pt x="2761" y="4865"/>
                    <a:pt x="2666" y="4777"/>
                    <a:pt x="2550" y="4777"/>
                  </a:cubicBezTo>
                  <a:cubicBezTo>
                    <a:pt x="2539" y="4777"/>
                    <a:pt x="2528" y="4778"/>
                    <a:pt x="2517" y="4779"/>
                  </a:cubicBezTo>
                  <a:cubicBezTo>
                    <a:pt x="2368" y="4789"/>
                    <a:pt x="2223" y="4793"/>
                    <a:pt x="2079" y="4793"/>
                  </a:cubicBezTo>
                  <a:cubicBezTo>
                    <a:pt x="1935" y="4793"/>
                    <a:pt x="1790" y="4789"/>
                    <a:pt x="1641" y="4779"/>
                  </a:cubicBezTo>
                  <a:cubicBezTo>
                    <a:pt x="1231" y="4742"/>
                    <a:pt x="858" y="4537"/>
                    <a:pt x="634" y="4183"/>
                  </a:cubicBezTo>
                  <a:cubicBezTo>
                    <a:pt x="504" y="3978"/>
                    <a:pt x="485" y="3717"/>
                    <a:pt x="597" y="3493"/>
                  </a:cubicBezTo>
                  <a:lnTo>
                    <a:pt x="1995" y="325"/>
                  </a:lnTo>
                  <a:cubicBezTo>
                    <a:pt x="2080" y="143"/>
                    <a:pt x="1928" y="0"/>
                    <a:pt x="1780" y="0"/>
                  </a:cubicBezTo>
                  <a:close/>
                </a:path>
              </a:pathLst>
            </a:custGeom>
            <a:solidFill>
              <a:srgbClr val="F9A0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29"/>
            <p:cNvSpPr/>
            <p:nvPr/>
          </p:nvSpPr>
          <p:spPr>
            <a:xfrm>
              <a:off x="7390084" y="1768384"/>
              <a:ext cx="209060" cy="148063"/>
            </a:xfrm>
            <a:custGeom>
              <a:avLst/>
              <a:gdLst/>
              <a:ahLst/>
              <a:cxnLst/>
              <a:rect l="l" t="t" r="r" b="b"/>
              <a:pathLst>
                <a:path w="5686" h="4027" extrusionOk="0">
                  <a:moveTo>
                    <a:pt x="5219" y="467"/>
                  </a:moveTo>
                  <a:lnTo>
                    <a:pt x="5219" y="2536"/>
                  </a:lnTo>
                  <a:cubicBezTo>
                    <a:pt x="5219" y="3113"/>
                    <a:pt x="4753" y="3561"/>
                    <a:pt x="4194" y="3561"/>
                  </a:cubicBezTo>
                  <a:lnTo>
                    <a:pt x="1007" y="3561"/>
                  </a:lnTo>
                  <a:cubicBezTo>
                    <a:pt x="709" y="3561"/>
                    <a:pt x="466" y="3337"/>
                    <a:pt x="466" y="3039"/>
                  </a:cubicBezTo>
                  <a:lnTo>
                    <a:pt x="466" y="485"/>
                  </a:lnTo>
                  <a:lnTo>
                    <a:pt x="5219" y="467"/>
                  </a:lnTo>
                  <a:close/>
                  <a:moveTo>
                    <a:pt x="448" y="1"/>
                  </a:moveTo>
                  <a:cubicBezTo>
                    <a:pt x="205" y="1"/>
                    <a:pt x="0" y="206"/>
                    <a:pt x="0" y="448"/>
                  </a:cubicBezTo>
                  <a:lnTo>
                    <a:pt x="0" y="3039"/>
                  </a:lnTo>
                  <a:cubicBezTo>
                    <a:pt x="0" y="3579"/>
                    <a:pt x="448" y="4027"/>
                    <a:pt x="1007" y="4027"/>
                  </a:cubicBezTo>
                  <a:lnTo>
                    <a:pt x="4194" y="4027"/>
                  </a:lnTo>
                  <a:cubicBezTo>
                    <a:pt x="5014" y="4027"/>
                    <a:pt x="5685" y="3356"/>
                    <a:pt x="5685" y="2517"/>
                  </a:cubicBezTo>
                  <a:lnTo>
                    <a:pt x="5685" y="467"/>
                  </a:lnTo>
                  <a:cubicBezTo>
                    <a:pt x="5685" y="206"/>
                    <a:pt x="5480" y="1"/>
                    <a:pt x="5238" y="1"/>
                  </a:cubicBezTo>
                  <a:close/>
                </a:path>
              </a:pathLst>
            </a:custGeom>
            <a:solidFill>
              <a:srgbClr val="9E45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29"/>
            <p:cNvSpPr/>
            <p:nvPr/>
          </p:nvSpPr>
          <p:spPr>
            <a:xfrm>
              <a:off x="7291363" y="1786878"/>
              <a:ext cx="120671" cy="26987"/>
            </a:xfrm>
            <a:custGeom>
              <a:avLst/>
              <a:gdLst/>
              <a:ahLst/>
              <a:cxnLst/>
              <a:rect l="l" t="t" r="r" b="b"/>
              <a:pathLst>
                <a:path w="3282" h="734" extrusionOk="0">
                  <a:moveTo>
                    <a:pt x="1625" y="0"/>
                  </a:moveTo>
                  <a:cubicBezTo>
                    <a:pt x="1155" y="0"/>
                    <a:pt x="686" y="94"/>
                    <a:pt x="244" y="281"/>
                  </a:cubicBezTo>
                  <a:cubicBezTo>
                    <a:pt x="0" y="394"/>
                    <a:pt x="110" y="734"/>
                    <a:pt x="327" y="734"/>
                  </a:cubicBezTo>
                  <a:cubicBezTo>
                    <a:pt x="359" y="734"/>
                    <a:pt x="394" y="726"/>
                    <a:pt x="430" y="709"/>
                  </a:cubicBezTo>
                  <a:cubicBezTo>
                    <a:pt x="816" y="541"/>
                    <a:pt x="1229" y="457"/>
                    <a:pt x="1640" y="457"/>
                  </a:cubicBezTo>
                  <a:cubicBezTo>
                    <a:pt x="2002" y="457"/>
                    <a:pt x="2363" y="522"/>
                    <a:pt x="2704" y="653"/>
                  </a:cubicBezTo>
                  <a:lnTo>
                    <a:pt x="2872" y="709"/>
                  </a:lnTo>
                  <a:cubicBezTo>
                    <a:pt x="2890" y="728"/>
                    <a:pt x="2928" y="728"/>
                    <a:pt x="2946" y="728"/>
                  </a:cubicBezTo>
                  <a:cubicBezTo>
                    <a:pt x="3207" y="728"/>
                    <a:pt x="3282" y="374"/>
                    <a:pt x="3040" y="281"/>
                  </a:cubicBezTo>
                  <a:lnTo>
                    <a:pt x="2872" y="225"/>
                  </a:lnTo>
                  <a:cubicBezTo>
                    <a:pt x="2467" y="75"/>
                    <a:pt x="2045" y="0"/>
                    <a:pt x="1625" y="0"/>
                  </a:cubicBezTo>
                  <a:close/>
                </a:path>
              </a:pathLst>
            </a:custGeom>
            <a:solidFill>
              <a:srgbClr val="9E45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29"/>
            <p:cNvSpPr/>
            <p:nvPr/>
          </p:nvSpPr>
          <p:spPr>
            <a:xfrm>
              <a:off x="5139619" y="2865526"/>
              <a:ext cx="1792048" cy="2324515"/>
            </a:xfrm>
            <a:custGeom>
              <a:avLst/>
              <a:gdLst/>
              <a:ahLst/>
              <a:cxnLst/>
              <a:rect l="l" t="t" r="r" b="b"/>
              <a:pathLst>
                <a:path w="48740" h="63222" extrusionOk="0">
                  <a:moveTo>
                    <a:pt x="32301" y="1"/>
                  </a:moveTo>
                  <a:lnTo>
                    <a:pt x="18247" y="914"/>
                  </a:lnTo>
                  <a:lnTo>
                    <a:pt x="10829" y="4604"/>
                  </a:lnTo>
                  <a:cubicBezTo>
                    <a:pt x="6039" y="7027"/>
                    <a:pt x="3039" y="11948"/>
                    <a:pt x="3095" y="17316"/>
                  </a:cubicBezTo>
                  <a:lnTo>
                    <a:pt x="1" y="62476"/>
                  </a:lnTo>
                  <a:lnTo>
                    <a:pt x="43073" y="63222"/>
                  </a:lnTo>
                  <a:lnTo>
                    <a:pt x="48739" y="35693"/>
                  </a:lnTo>
                  <a:lnTo>
                    <a:pt x="47472" y="17316"/>
                  </a:lnTo>
                  <a:cubicBezTo>
                    <a:pt x="47118" y="11873"/>
                    <a:pt x="44080" y="6953"/>
                    <a:pt x="39383" y="4157"/>
                  </a:cubicBezTo>
                  <a:lnTo>
                    <a:pt x="323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29"/>
            <p:cNvSpPr/>
            <p:nvPr/>
          </p:nvSpPr>
          <p:spPr>
            <a:xfrm>
              <a:off x="5561085" y="3713900"/>
              <a:ext cx="91845" cy="1384995"/>
            </a:xfrm>
            <a:custGeom>
              <a:avLst/>
              <a:gdLst/>
              <a:ahLst/>
              <a:cxnLst/>
              <a:rect l="l" t="t" r="r" b="b"/>
              <a:pathLst>
                <a:path w="2498" h="37669" extrusionOk="0">
                  <a:moveTo>
                    <a:pt x="1976" y="1"/>
                  </a:moveTo>
                  <a:lnTo>
                    <a:pt x="1342" y="12228"/>
                  </a:lnTo>
                  <a:lnTo>
                    <a:pt x="0" y="37333"/>
                  </a:lnTo>
                  <a:lnTo>
                    <a:pt x="2162" y="37669"/>
                  </a:lnTo>
                  <a:lnTo>
                    <a:pt x="2498" y="12395"/>
                  </a:lnTo>
                  <a:lnTo>
                    <a:pt x="197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29"/>
            <p:cNvSpPr/>
            <p:nvPr/>
          </p:nvSpPr>
          <p:spPr>
            <a:xfrm>
              <a:off x="6366256" y="3551498"/>
              <a:ext cx="250166" cy="46658"/>
            </a:xfrm>
            <a:custGeom>
              <a:avLst/>
              <a:gdLst/>
              <a:ahLst/>
              <a:cxnLst/>
              <a:rect l="l" t="t" r="r" b="b"/>
              <a:pathLst>
                <a:path w="6804" h="1269" extrusionOk="0">
                  <a:moveTo>
                    <a:pt x="1" y="1"/>
                  </a:moveTo>
                  <a:lnTo>
                    <a:pt x="1" y="1268"/>
                  </a:lnTo>
                  <a:lnTo>
                    <a:pt x="6804" y="1268"/>
                  </a:lnTo>
                  <a:lnTo>
                    <a:pt x="68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29"/>
            <p:cNvSpPr/>
            <p:nvPr/>
          </p:nvSpPr>
          <p:spPr>
            <a:xfrm>
              <a:off x="5792021" y="1647787"/>
              <a:ext cx="874441" cy="662403"/>
            </a:xfrm>
            <a:custGeom>
              <a:avLst/>
              <a:gdLst/>
              <a:ahLst/>
              <a:cxnLst/>
              <a:rect l="l" t="t" r="r" b="b"/>
              <a:pathLst>
                <a:path w="23783" h="18016" extrusionOk="0">
                  <a:moveTo>
                    <a:pt x="14454" y="1"/>
                  </a:moveTo>
                  <a:cubicBezTo>
                    <a:pt x="13140" y="1"/>
                    <a:pt x="12572" y="1026"/>
                    <a:pt x="11947" y="1622"/>
                  </a:cubicBezTo>
                  <a:cubicBezTo>
                    <a:pt x="11593" y="1436"/>
                    <a:pt x="11202" y="1305"/>
                    <a:pt x="10792" y="1249"/>
                  </a:cubicBezTo>
                  <a:cubicBezTo>
                    <a:pt x="10586" y="1216"/>
                    <a:pt x="10379" y="1200"/>
                    <a:pt x="10174" y="1200"/>
                  </a:cubicBezTo>
                  <a:cubicBezTo>
                    <a:pt x="9098" y="1200"/>
                    <a:pt x="8058" y="1644"/>
                    <a:pt x="7306" y="2442"/>
                  </a:cubicBezTo>
                  <a:cubicBezTo>
                    <a:pt x="7027" y="2405"/>
                    <a:pt x="6729" y="2368"/>
                    <a:pt x="6393" y="2312"/>
                  </a:cubicBezTo>
                  <a:cubicBezTo>
                    <a:pt x="6188" y="2284"/>
                    <a:pt x="5974" y="2267"/>
                    <a:pt x="5764" y="2267"/>
                  </a:cubicBezTo>
                  <a:cubicBezTo>
                    <a:pt x="5687" y="2267"/>
                    <a:pt x="5611" y="2269"/>
                    <a:pt x="5536" y="2274"/>
                  </a:cubicBezTo>
                  <a:cubicBezTo>
                    <a:pt x="4492" y="2293"/>
                    <a:pt x="3485" y="2740"/>
                    <a:pt x="2759" y="3505"/>
                  </a:cubicBezTo>
                  <a:lnTo>
                    <a:pt x="2703" y="3542"/>
                  </a:lnTo>
                  <a:lnTo>
                    <a:pt x="2665" y="3598"/>
                  </a:lnTo>
                  <a:cubicBezTo>
                    <a:pt x="1566" y="4753"/>
                    <a:pt x="913" y="6636"/>
                    <a:pt x="1137" y="9245"/>
                  </a:cubicBezTo>
                  <a:lnTo>
                    <a:pt x="1212" y="9674"/>
                  </a:lnTo>
                  <a:cubicBezTo>
                    <a:pt x="93" y="10680"/>
                    <a:pt x="0" y="12395"/>
                    <a:pt x="988" y="13513"/>
                  </a:cubicBezTo>
                  <a:cubicBezTo>
                    <a:pt x="597" y="13942"/>
                    <a:pt x="354" y="14501"/>
                    <a:pt x="298" y="15098"/>
                  </a:cubicBezTo>
                  <a:cubicBezTo>
                    <a:pt x="131" y="16551"/>
                    <a:pt x="1193" y="17875"/>
                    <a:pt x="2665" y="18005"/>
                  </a:cubicBezTo>
                  <a:cubicBezTo>
                    <a:pt x="2746" y="18012"/>
                    <a:pt x="2826" y="18016"/>
                    <a:pt x="2906" y="18016"/>
                  </a:cubicBezTo>
                  <a:cubicBezTo>
                    <a:pt x="4277" y="18016"/>
                    <a:pt x="5449" y="16974"/>
                    <a:pt x="5554" y="15582"/>
                  </a:cubicBezTo>
                  <a:cubicBezTo>
                    <a:pt x="5610" y="14986"/>
                    <a:pt x="5461" y="14408"/>
                    <a:pt x="5163" y="13905"/>
                  </a:cubicBezTo>
                  <a:cubicBezTo>
                    <a:pt x="5368" y="13793"/>
                    <a:pt x="5554" y="13625"/>
                    <a:pt x="5685" y="13439"/>
                  </a:cubicBezTo>
                  <a:lnTo>
                    <a:pt x="16141" y="14743"/>
                  </a:lnTo>
                  <a:cubicBezTo>
                    <a:pt x="16942" y="14687"/>
                    <a:pt x="17725" y="14482"/>
                    <a:pt x="18471" y="14166"/>
                  </a:cubicBezTo>
                  <a:lnTo>
                    <a:pt x="18489" y="14166"/>
                  </a:lnTo>
                  <a:cubicBezTo>
                    <a:pt x="18648" y="14190"/>
                    <a:pt x="18805" y="14201"/>
                    <a:pt x="18961" y="14201"/>
                  </a:cubicBezTo>
                  <a:cubicBezTo>
                    <a:pt x="20489" y="14201"/>
                    <a:pt x="21831" y="13073"/>
                    <a:pt x="22068" y="11500"/>
                  </a:cubicBezTo>
                  <a:cubicBezTo>
                    <a:pt x="22217" y="10550"/>
                    <a:pt x="21937" y="9581"/>
                    <a:pt x="21304" y="8854"/>
                  </a:cubicBezTo>
                  <a:cubicBezTo>
                    <a:pt x="22310" y="8071"/>
                    <a:pt x="23782" y="6524"/>
                    <a:pt x="22664" y="4809"/>
                  </a:cubicBezTo>
                  <a:cubicBezTo>
                    <a:pt x="21867" y="3584"/>
                    <a:pt x="20768" y="3176"/>
                    <a:pt x="19689" y="3176"/>
                  </a:cubicBezTo>
                  <a:cubicBezTo>
                    <a:pt x="19028" y="3176"/>
                    <a:pt x="18373" y="3329"/>
                    <a:pt x="17800" y="3542"/>
                  </a:cubicBezTo>
                  <a:cubicBezTo>
                    <a:pt x="17749" y="3561"/>
                    <a:pt x="17698" y="3571"/>
                    <a:pt x="17648" y="3571"/>
                  </a:cubicBezTo>
                  <a:cubicBezTo>
                    <a:pt x="17368" y="3571"/>
                    <a:pt x="17127" y="3283"/>
                    <a:pt x="17222" y="2983"/>
                  </a:cubicBezTo>
                  <a:cubicBezTo>
                    <a:pt x="17483" y="2107"/>
                    <a:pt x="17445" y="932"/>
                    <a:pt x="15768" y="280"/>
                  </a:cubicBezTo>
                  <a:cubicBezTo>
                    <a:pt x="15258" y="83"/>
                    <a:pt x="14826" y="1"/>
                    <a:pt x="14454" y="1"/>
                  </a:cubicBezTo>
                  <a:close/>
                </a:path>
              </a:pathLst>
            </a:custGeom>
            <a:solidFill>
              <a:srgbClr val="3015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29"/>
            <p:cNvSpPr/>
            <p:nvPr/>
          </p:nvSpPr>
          <p:spPr>
            <a:xfrm>
              <a:off x="5774888" y="2004137"/>
              <a:ext cx="725055" cy="1077545"/>
            </a:xfrm>
            <a:custGeom>
              <a:avLst/>
              <a:gdLst/>
              <a:ahLst/>
              <a:cxnLst/>
              <a:rect l="l" t="t" r="r" b="b"/>
              <a:pathLst>
                <a:path w="19720" h="29307" extrusionOk="0">
                  <a:moveTo>
                    <a:pt x="6337" y="0"/>
                  </a:moveTo>
                  <a:cubicBezTo>
                    <a:pt x="6337" y="1"/>
                    <a:pt x="7656" y="4457"/>
                    <a:pt x="4552" y="4457"/>
                  </a:cubicBezTo>
                  <a:cubicBezTo>
                    <a:pt x="4214" y="4457"/>
                    <a:pt x="3824" y="4404"/>
                    <a:pt x="3374" y="4287"/>
                  </a:cubicBezTo>
                  <a:lnTo>
                    <a:pt x="2926" y="4250"/>
                  </a:lnTo>
                  <a:cubicBezTo>
                    <a:pt x="2856" y="4244"/>
                    <a:pt x="2787" y="4242"/>
                    <a:pt x="2718" y="4242"/>
                  </a:cubicBezTo>
                  <a:cubicBezTo>
                    <a:pt x="1406" y="4242"/>
                    <a:pt x="273" y="5233"/>
                    <a:pt x="149" y="6561"/>
                  </a:cubicBezTo>
                  <a:lnTo>
                    <a:pt x="131" y="6822"/>
                  </a:lnTo>
                  <a:cubicBezTo>
                    <a:pt x="0" y="8220"/>
                    <a:pt x="1025" y="9469"/>
                    <a:pt x="2423" y="9599"/>
                  </a:cubicBezTo>
                  <a:lnTo>
                    <a:pt x="3150" y="9674"/>
                  </a:lnTo>
                  <a:lnTo>
                    <a:pt x="2870" y="12749"/>
                  </a:lnTo>
                  <a:cubicBezTo>
                    <a:pt x="2703" y="14538"/>
                    <a:pt x="3299" y="16328"/>
                    <a:pt x="4511" y="17651"/>
                  </a:cubicBezTo>
                  <a:lnTo>
                    <a:pt x="4026" y="22907"/>
                  </a:lnTo>
                  <a:cubicBezTo>
                    <a:pt x="3728" y="26131"/>
                    <a:pt x="6058" y="28983"/>
                    <a:pt x="9207" y="29281"/>
                  </a:cubicBezTo>
                  <a:cubicBezTo>
                    <a:pt x="9385" y="29298"/>
                    <a:pt x="9561" y="29306"/>
                    <a:pt x="9736" y="29306"/>
                  </a:cubicBezTo>
                  <a:cubicBezTo>
                    <a:pt x="12649" y="29306"/>
                    <a:pt x="15170" y="27011"/>
                    <a:pt x="15451" y="23969"/>
                  </a:cubicBezTo>
                  <a:lnTo>
                    <a:pt x="15917" y="18825"/>
                  </a:lnTo>
                  <a:cubicBezTo>
                    <a:pt x="17446" y="17744"/>
                    <a:pt x="18415" y="16067"/>
                    <a:pt x="18601" y="14203"/>
                  </a:cubicBezTo>
                  <a:lnTo>
                    <a:pt x="18676" y="13215"/>
                  </a:lnTo>
                  <a:lnTo>
                    <a:pt x="18732" y="12656"/>
                  </a:lnTo>
                  <a:lnTo>
                    <a:pt x="19719" y="2051"/>
                  </a:lnTo>
                  <a:cubicBezTo>
                    <a:pt x="19626" y="1864"/>
                    <a:pt x="19514" y="1734"/>
                    <a:pt x="19403" y="1734"/>
                  </a:cubicBezTo>
                  <a:cubicBezTo>
                    <a:pt x="18362" y="1849"/>
                    <a:pt x="16869" y="1947"/>
                    <a:pt x="15246" y="1947"/>
                  </a:cubicBezTo>
                  <a:cubicBezTo>
                    <a:pt x="11899" y="1947"/>
                    <a:pt x="7994" y="1532"/>
                    <a:pt x="6337" y="0"/>
                  </a:cubicBezTo>
                  <a:close/>
                </a:path>
              </a:pathLst>
            </a:custGeom>
            <a:solidFill>
              <a:srgbClr val="B363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29"/>
            <p:cNvSpPr/>
            <p:nvPr/>
          </p:nvSpPr>
          <p:spPr>
            <a:xfrm>
              <a:off x="5871513" y="2273459"/>
              <a:ext cx="611296" cy="545519"/>
            </a:xfrm>
            <a:custGeom>
              <a:avLst/>
              <a:gdLst/>
              <a:ahLst/>
              <a:cxnLst/>
              <a:rect l="l" t="t" r="r" b="b"/>
              <a:pathLst>
                <a:path w="16626" h="14837" extrusionOk="0">
                  <a:moveTo>
                    <a:pt x="16625" y="0"/>
                  </a:moveTo>
                  <a:lnTo>
                    <a:pt x="16066" y="5890"/>
                  </a:lnTo>
                  <a:cubicBezTo>
                    <a:pt x="15767" y="9198"/>
                    <a:pt x="12976" y="11676"/>
                    <a:pt x="9732" y="11676"/>
                  </a:cubicBezTo>
                  <a:cubicBezTo>
                    <a:pt x="9540" y="11676"/>
                    <a:pt x="9346" y="11667"/>
                    <a:pt x="9152" y="11649"/>
                  </a:cubicBezTo>
                  <a:lnTo>
                    <a:pt x="6654" y="11407"/>
                  </a:lnTo>
                  <a:cubicBezTo>
                    <a:pt x="3169" y="11071"/>
                    <a:pt x="597" y="7977"/>
                    <a:pt x="932" y="4492"/>
                  </a:cubicBezTo>
                  <a:lnTo>
                    <a:pt x="1118" y="2386"/>
                  </a:lnTo>
                  <a:lnTo>
                    <a:pt x="541" y="2330"/>
                  </a:lnTo>
                  <a:lnTo>
                    <a:pt x="242" y="5424"/>
                  </a:lnTo>
                  <a:cubicBezTo>
                    <a:pt x="0" y="8033"/>
                    <a:pt x="1398" y="10512"/>
                    <a:pt x="3746" y="11686"/>
                  </a:cubicBezTo>
                  <a:cubicBezTo>
                    <a:pt x="4101" y="13383"/>
                    <a:pt x="5498" y="14650"/>
                    <a:pt x="7213" y="14818"/>
                  </a:cubicBezTo>
                  <a:cubicBezTo>
                    <a:pt x="7344" y="14830"/>
                    <a:pt x="7474" y="14837"/>
                    <a:pt x="7604" y="14837"/>
                  </a:cubicBezTo>
                  <a:cubicBezTo>
                    <a:pt x="9172" y="14837"/>
                    <a:pt x="10621" y="13914"/>
                    <a:pt x="11258" y="12451"/>
                  </a:cubicBezTo>
                  <a:cubicBezTo>
                    <a:pt x="13848" y="11780"/>
                    <a:pt x="15749" y="9543"/>
                    <a:pt x="15992" y="6878"/>
                  </a:cubicBezTo>
                  <a:lnTo>
                    <a:pt x="1662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29"/>
            <p:cNvSpPr/>
            <p:nvPr/>
          </p:nvSpPr>
          <p:spPr>
            <a:xfrm>
              <a:off x="5838606" y="2208454"/>
              <a:ext cx="50077" cy="76697"/>
            </a:xfrm>
            <a:custGeom>
              <a:avLst/>
              <a:gdLst/>
              <a:ahLst/>
              <a:cxnLst/>
              <a:rect l="l" t="t" r="r" b="b"/>
              <a:pathLst>
                <a:path w="1362" h="2086" extrusionOk="0">
                  <a:moveTo>
                    <a:pt x="253" y="1"/>
                  </a:moveTo>
                  <a:cubicBezTo>
                    <a:pt x="205" y="1"/>
                    <a:pt x="156" y="17"/>
                    <a:pt x="112" y="54"/>
                  </a:cubicBezTo>
                  <a:cubicBezTo>
                    <a:pt x="19" y="128"/>
                    <a:pt x="1" y="259"/>
                    <a:pt x="56" y="370"/>
                  </a:cubicBezTo>
                  <a:lnTo>
                    <a:pt x="727" y="1302"/>
                  </a:lnTo>
                  <a:lnTo>
                    <a:pt x="224" y="1675"/>
                  </a:lnTo>
                  <a:cubicBezTo>
                    <a:pt x="112" y="1750"/>
                    <a:pt x="94" y="1899"/>
                    <a:pt x="168" y="1992"/>
                  </a:cubicBezTo>
                  <a:cubicBezTo>
                    <a:pt x="224" y="2048"/>
                    <a:pt x="280" y="2085"/>
                    <a:pt x="355" y="2085"/>
                  </a:cubicBezTo>
                  <a:cubicBezTo>
                    <a:pt x="411" y="2085"/>
                    <a:pt x="466" y="2066"/>
                    <a:pt x="504" y="2048"/>
                  </a:cubicBezTo>
                  <a:lnTo>
                    <a:pt x="1361" y="1396"/>
                  </a:lnTo>
                  <a:lnTo>
                    <a:pt x="448" y="109"/>
                  </a:lnTo>
                  <a:cubicBezTo>
                    <a:pt x="402" y="41"/>
                    <a:pt x="329" y="1"/>
                    <a:pt x="25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29"/>
            <p:cNvSpPr/>
            <p:nvPr/>
          </p:nvSpPr>
          <p:spPr>
            <a:xfrm>
              <a:off x="6216024" y="2549363"/>
              <a:ext cx="77653" cy="35260"/>
            </a:xfrm>
            <a:custGeom>
              <a:avLst/>
              <a:gdLst/>
              <a:ahLst/>
              <a:cxnLst/>
              <a:rect l="l" t="t" r="r" b="b"/>
              <a:pathLst>
                <a:path w="2112" h="959" extrusionOk="0">
                  <a:moveTo>
                    <a:pt x="776" y="0"/>
                  </a:moveTo>
                  <a:cubicBezTo>
                    <a:pt x="607" y="0"/>
                    <a:pt x="435" y="27"/>
                    <a:pt x="266" y="82"/>
                  </a:cubicBezTo>
                  <a:cubicBezTo>
                    <a:pt x="1" y="182"/>
                    <a:pt x="104" y="547"/>
                    <a:pt x="341" y="547"/>
                  </a:cubicBezTo>
                  <a:cubicBezTo>
                    <a:pt x="370" y="547"/>
                    <a:pt x="401" y="542"/>
                    <a:pt x="434" y="529"/>
                  </a:cubicBezTo>
                  <a:cubicBezTo>
                    <a:pt x="551" y="488"/>
                    <a:pt x="672" y="469"/>
                    <a:pt x="791" y="469"/>
                  </a:cubicBezTo>
                  <a:cubicBezTo>
                    <a:pt x="1105" y="469"/>
                    <a:pt x="1410" y="608"/>
                    <a:pt x="1627" y="865"/>
                  </a:cubicBezTo>
                  <a:cubicBezTo>
                    <a:pt x="1664" y="921"/>
                    <a:pt x="1739" y="958"/>
                    <a:pt x="1813" y="958"/>
                  </a:cubicBezTo>
                  <a:cubicBezTo>
                    <a:pt x="1999" y="958"/>
                    <a:pt x="2111" y="734"/>
                    <a:pt x="1981" y="585"/>
                  </a:cubicBezTo>
                  <a:cubicBezTo>
                    <a:pt x="1680" y="203"/>
                    <a:pt x="1239" y="0"/>
                    <a:pt x="77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29"/>
            <p:cNvSpPr/>
            <p:nvPr/>
          </p:nvSpPr>
          <p:spPr>
            <a:xfrm>
              <a:off x="6078771" y="2397072"/>
              <a:ext cx="195860" cy="132657"/>
            </a:xfrm>
            <a:custGeom>
              <a:avLst/>
              <a:gdLst/>
              <a:ahLst/>
              <a:cxnLst/>
              <a:rect l="l" t="t" r="r" b="b"/>
              <a:pathLst>
                <a:path w="5327" h="3608" extrusionOk="0">
                  <a:moveTo>
                    <a:pt x="1437" y="1"/>
                  </a:moveTo>
                  <a:cubicBezTo>
                    <a:pt x="486" y="1"/>
                    <a:pt x="0" y="2924"/>
                    <a:pt x="1912" y="3497"/>
                  </a:cubicBezTo>
                  <a:cubicBezTo>
                    <a:pt x="2165" y="3573"/>
                    <a:pt x="2411" y="3607"/>
                    <a:pt x="2644" y="3607"/>
                  </a:cubicBezTo>
                  <a:cubicBezTo>
                    <a:pt x="4296" y="3607"/>
                    <a:pt x="5326" y="1909"/>
                    <a:pt x="4167" y="1484"/>
                  </a:cubicBezTo>
                  <a:cubicBezTo>
                    <a:pt x="3254" y="1130"/>
                    <a:pt x="2415" y="645"/>
                    <a:pt x="1651" y="49"/>
                  </a:cubicBezTo>
                  <a:cubicBezTo>
                    <a:pt x="1578" y="16"/>
                    <a:pt x="1506" y="1"/>
                    <a:pt x="143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29"/>
            <p:cNvSpPr/>
            <p:nvPr/>
          </p:nvSpPr>
          <p:spPr>
            <a:xfrm>
              <a:off x="6103111" y="2132860"/>
              <a:ext cx="134348" cy="52247"/>
            </a:xfrm>
            <a:custGeom>
              <a:avLst/>
              <a:gdLst/>
              <a:ahLst/>
              <a:cxnLst/>
              <a:rect l="l" t="t" r="r" b="b"/>
              <a:pathLst>
                <a:path w="3654" h="1421" extrusionOk="0">
                  <a:moveTo>
                    <a:pt x="1720" y="0"/>
                  </a:moveTo>
                  <a:cubicBezTo>
                    <a:pt x="998" y="0"/>
                    <a:pt x="436" y="299"/>
                    <a:pt x="225" y="581"/>
                  </a:cubicBezTo>
                  <a:cubicBezTo>
                    <a:pt x="1" y="879"/>
                    <a:pt x="57" y="1159"/>
                    <a:pt x="262" y="1252"/>
                  </a:cubicBezTo>
                  <a:cubicBezTo>
                    <a:pt x="463" y="1314"/>
                    <a:pt x="676" y="1350"/>
                    <a:pt x="892" y="1350"/>
                  </a:cubicBezTo>
                  <a:cubicBezTo>
                    <a:pt x="936" y="1350"/>
                    <a:pt x="981" y="1349"/>
                    <a:pt x="1026" y="1345"/>
                  </a:cubicBezTo>
                  <a:lnTo>
                    <a:pt x="1809" y="1345"/>
                  </a:lnTo>
                  <a:cubicBezTo>
                    <a:pt x="2051" y="1345"/>
                    <a:pt x="2312" y="1364"/>
                    <a:pt x="2592" y="1401"/>
                  </a:cubicBezTo>
                  <a:cubicBezTo>
                    <a:pt x="2677" y="1415"/>
                    <a:pt x="2766" y="1421"/>
                    <a:pt x="2855" y="1421"/>
                  </a:cubicBezTo>
                  <a:cubicBezTo>
                    <a:pt x="3019" y="1421"/>
                    <a:pt x="3187" y="1400"/>
                    <a:pt x="3356" y="1364"/>
                  </a:cubicBezTo>
                  <a:cubicBezTo>
                    <a:pt x="3561" y="1271"/>
                    <a:pt x="3654" y="1029"/>
                    <a:pt x="3430" y="693"/>
                  </a:cubicBezTo>
                  <a:cubicBezTo>
                    <a:pt x="3188" y="376"/>
                    <a:pt x="2629" y="22"/>
                    <a:pt x="1846" y="3"/>
                  </a:cubicBezTo>
                  <a:cubicBezTo>
                    <a:pt x="1804" y="1"/>
                    <a:pt x="1762" y="0"/>
                    <a:pt x="1720" y="0"/>
                  </a:cubicBezTo>
                  <a:close/>
                </a:path>
              </a:pathLst>
            </a:custGeom>
            <a:solidFill>
              <a:srgbClr val="3015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29"/>
            <p:cNvSpPr/>
            <p:nvPr/>
          </p:nvSpPr>
          <p:spPr>
            <a:xfrm>
              <a:off x="6340923" y="2147310"/>
              <a:ext cx="133650" cy="56990"/>
            </a:xfrm>
            <a:custGeom>
              <a:avLst/>
              <a:gdLst/>
              <a:ahLst/>
              <a:cxnLst/>
              <a:rect l="l" t="t" r="r" b="b"/>
              <a:pathLst>
                <a:path w="3635" h="1550" extrusionOk="0">
                  <a:moveTo>
                    <a:pt x="1620" y="0"/>
                  </a:moveTo>
                  <a:cubicBezTo>
                    <a:pt x="999" y="0"/>
                    <a:pt x="518" y="211"/>
                    <a:pt x="280" y="449"/>
                  </a:cubicBezTo>
                  <a:cubicBezTo>
                    <a:pt x="0" y="729"/>
                    <a:pt x="56" y="990"/>
                    <a:pt x="243" y="1120"/>
                  </a:cubicBezTo>
                  <a:cubicBezTo>
                    <a:pt x="466" y="1213"/>
                    <a:pt x="727" y="1269"/>
                    <a:pt x="988" y="1269"/>
                  </a:cubicBezTo>
                  <a:cubicBezTo>
                    <a:pt x="1249" y="1288"/>
                    <a:pt x="1529" y="1325"/>
                    <a:pt x="1771" y="1362"/>
                  </a:cubicBezTo>
                  <a:cubicBezTo>
                    <a:pt x="1995" y="1381"/>
                    <a:pt x="2274" y="1437"/>
                    <a:pt x="2535" y="1493"/>
                  </a:cubicBezTo>
                  <a:cubicBezTo>
                    <a:pt x="2692" y="1529"/>
                    <a:pt x="2856" y="1550"/>
                    <a:pt x="3023" y="1550"/>
                  </a:cubicBezTo>
                  <a:cubicBezTo>
                    <a:pt x="3114" y="1550"/>
                    <a:pt x="3207" y="1543"/>
                    <a:pt x="3299" y="1530"/>
                  </a:cubicBezTo>
                  <a:cubicBezTo>
                    <a:pt x="3504" y="1474"/>
                    <a:pt x="3635" y="1213"/>
                    <a:pt x="3448" y="878"/>
                  </a:cubicBezTo>
                  <a:cubicBezTo>
                    <a:pt x="3281" y="542"/>
                    <a:pt x="2740" y="132"/>
                    <a:pt x="1957" y="20"/>
                  </a:cubicBezTo>
                  <a:cubicBezTo>
                    <a:pt x="1841" y="7"/>
                    <a:pt x="1728" y="0"/>
                    <a:pt x="1620" y="0"/>
                  </a:cubicBezTo>
                  <a:close/>
                </a:path>
              </a:pathLst>
            </a:custGeom>
            <a:solidFill>
              <a:srgbClr val="3015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29"/>
            <p:cNvSpPr/>
            <p:nvPr/>
          </p:nvSpPr>
          <p:spPr>
            <a:xfrm>
              <a:off x="6212311" y="2237795"/>
              <a:ext cx="124532" cy="149460"/>
            </a:xfrm>
            <a:custGeom>
              <a:avLst/>
              <a:gdLst/>
              <a:ahLst/>
              <a:cxnLst/>
              <a:rect l="l" t="t" r="r" b="b"/>
              <a:pathLst>
                <a:path w="3387" h="4065" extrusionOk="0">
                  <a:moveTo>
                    <a:pt x="1408" y="0"/>
                  </a:moveTo>
                  <a:cubicBezTo>
                    <a:pt x="1298" y="0"/>
                    <a:pt x="1186" y="66"/>
                    <a:pt x="1169" y="206"/>
                  </a:cubicBezTo>
                  <a:cubicBezTo>
                    <a:pt x="1131" y="598"/>
                    <a:pt x="1262" y="970"/>
                    <a:pt x="1504" y="1268"/>
                  </a:cubicBezTo>
                  <a:cubicBezTo>
                    <a:pt x="1746" y="1567"/>
                    <a:pt x="2082" y="1753"/>
                    <a:pt x="2473" y="1772"/>
                  </a:cubicBezTo>
                  <a:cubicBezTo>
                    <a:pt x="2585" y="1790"/>
                    <a:pt x="2697" y="1846"/>
                    <a:pt x="2771" y="1939"/>
                  </a:cubicBezTo>
                  <a:cubicBezTo>
                    <a:pt x="2865" y="2033"/>
                    <a:pt x="2902" y="2163"/>
                    <a:pt x="2883" y="2294"/>
                  </a:cubicBezTo>
                  <a:lnTo>
                    <a:pt x="2883" y="2405"/>
                  </a:lnTo>
                  <a:cubicBezTo>
                    <a:pt x="2829" y="3090"/>
                    <a:pt x="2253" y="3600"/>
                    <a:pt x="1575" y="3600"/>
                  </a:cubicBezTo>
                  <a:cubicBezTo>
                    <a:pt x="1552" y="3600"/>
                    <a:pt x="1528" y="3600"/>
                    <a:pt x="1504" y="3598"/>
                  </a:cubicBezTo>
                  <a:lnTo>
                    <a:pt x="348" y="3486"/>
                  </a:lnTo>
                  <a:cubicBezTo>
                    <a:pt x="342" y="3486"/>
                    <a:pt x="336" y="3486"/>
                    <a:pt x="330" y="3486"/>
                  </a:cubicBezTo>
                  <a:cubicBezTo>
                    <a:pt x="30" y="3486"/>
                    <a:pt x="1" y="3934"/>
                    <a:pt x="311" y="3952"/>
                  </a:cubicBezTo>
                  <a:lnTo>
                    <a:pt x="1467" y="4064"/>
                  </a:lnTo>
                  <a:lnTo>
                    <a:pt x="1616" y="4064"/>
                  </a:lnTo>
                  <a:cubicBezTo>
                    <a:pt x="2529" y="4064"/>
                    <a:pt x="3293" y="3356"/>
                    <a:pt x="3368" y="2443"/>
                  </a:cubicBezTo>
                  <a:lnTo>
                    <a:pt x="3368" y="2331"/>
                  </a:lnTo>
                  <a:cubicBezTo>
                    <a:pt x="3386" y="2089"/>
                    <a:pt x="3312" y="1846"/>
                    <a:pt x="3144" y="1641"/>
                  </a:cubicBezTo>
                  <a:cubicBezTo>
                    <a:pt x="2995" y="1455"/>
                    <a:pt x="2771" y="1343"/>
                    <a:pt x="2529" y="1306"/>
                  </a:cubicBezTo>
                  <a:cubicBezTo>
                    <a:pt x="2268" y="1287"/>
                    <a:pt x="2026" y="1175"/>
                    <a:pt x="1877" y="970"/>
                  </a:cubicBezTo>
                  <a:cubicBezTo>
                    <a:pt x="1709" y="765"/>
                    <a:pt x="1616" y="504"/>
                    <a:pt x="1634" y="243"/>
                  </a:cubicBezTo>
                  <a:cubicBezTo>
                    <a:pt x="1654" y="85"/>
                    <a:pt x="1532" y="0"/>
                    <a:pt x="140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29"/>
            <p:cNvSpPr/>
            <p:nvPr/>
          </p:nvSpPr>
          <p:spPr>
            <a:xfrm>
              <a:off x="6363535" y="2266694"/>
              <a:ext cx="44562" cy="40260"/>
            </a:xfrm>
            <a:custGeom>
              <a:avLst/>
              <a:gdLst/>
              <a:ahLst/>
              <a:cxnLst/>
              <a:rect l="l" t="t" r="r" b="b"/>
              <a:pathLst>
                <a:path w="1212" h="1095" extrusionOk="0">
                  <a:moveTo>
                    <a:pt x="605" y="1"/>
                  </a:moveTo>
                  <a:cubicBezTo>
                    <a:pt x="432" y="1"/>
                    <a:pt x="263" y="87"/>
                    <a:pt x="168" y="240"/>
                  </a:cubicBezTo>
                  <a:cubicBezTo>
                    <a:pt x="0" y="501"/>
                    <a:pt x="56" y="818"/>
                    <a:pt x="299" y="1004"/>
                  </a:cubicBezTo>
                  <a:cubicBezTo>
                    <a:pt x="387" y="1066"/>
                    <a:pt x="489" y="1095"/>
                    <a:pt x="590" y="1095"/>
                  </a:cubicBezTo>
                  <a:cubicBezTo>
                    <a:pt x="764" y="1095"/>
                    <a:pt x="938" y="1009"/>
                    <a:pt x="1044" y="855"/>
                  </a:cubicBezTo>
                  <a:cubicBezTo>
                    <a:pt x="1212" y="594"/>
                    <a:pt x="1137" y="259"/>
                    <a:pt x="895" y="91"/>
                  </a:cubicBezTo>
                  <a:cubicBezTo>
                    <a:pt x="806" y="30"/>
                    <a:pt x="705" y="1"/>
                    <a:pt x="605" y="1"/>
                  </a:cubicBezTo>
                  <a:close/>
                </a:path>
              </a:pathLst>
            </a:custGeom>
            <a:solidFill>
              <a:srgbClr val="3015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29"/>
            <p:cNvSpPr/>
            <p:nvPr/>
          </p:nvSpPr>
          <p:spPr>
            <a:xfrm>
              <a:off x="6144916" y="2242023"/>
              <a:ext cx="44599" cy="39930"/>
            </a:xfrm>
            <a:custGeom>
              <a:avLst/>
              <a:gdLst/>
              <a:ahLst/>
              <a:cxnLst/>
              <a:rect l="l" t="t" r="r" b="b"/>
              <a:pathLst>
                <a:path w="1213" h="1086" extrusionOk="0">
                  <a:moveTo>
                    <a:pt x="623" y="1"/>
                  </a:moveTo>
                  <a:cubicBezTo>
                    <a:pt x="448" y="1"/>
                    <a:pt x="275" y="87"/>
                    <a:pt x="169" y="240"/>
                  </a:cubicBezTo>
                  <a:cubicBezTo>
                    <a:pt x="1" y="483"/>
                    <a:pt x="75" y="818"/>
                    <a:pt x="318" y="1004"/>
                  </a:cubicBezTo>
                  <a:cubicBezTo>
                    <a:pt x="406" y="1059"/>
                    <a:pt x="506" y="1086"/>
                    <a:pt x="606" y="1086"/>
                  </a:cubicBezTo>
                  <a:cubicBezTo>
                    <a:pt x="782" y="1086"/>
                    <a:pt x="956" y="1003"/>
                    <a:pt x="1063" y="837"/>
                  </a:cubicBezTo>
                  <a:cubicBezTo>
                    <a:pt x="1212" y="594"/>
                    <a:pt x="1156" y="259"/>
                    <a:pt x="914" y="91"/>
                  </a:cubicBezTo>
                  <a:cubicBezTo>
                    <a:pt x="825" y="30"/>
                    <a:pt x="724" y="1"/>
                    <a:pt x="623" y="1"/>
                  </a:cubicBezTo>
                  <a:close/>
                </a:path>
              </a:pathLst>
            </a:custGeom>
            <a:solidFill>
              <a:srgbClr val="3015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29"/>
            <p:cNvSpPr/>
            <p:nvPr/>
          </p:nvSpPr>
          <p:spPr>
            <a:xfrm>
              <a:off x="6138776" y="2271327"/>
              <a:ext cx="53460" cy="24781"/>
            </a:xfrm>
            <a:custGeom>
              <a:avLst/>
              <a:gdLst/>
              <a:ahLst/>
              <a:cxnLst/>
              <a:rect l="l" t="t" r="r" b="b"/>
              <a:pathLst>
                <a:path w="1454" h="674" extrusionOk="0">
                  <a:moveTo>
                    <a:pt x="602" y="1"/>
                  </a:moveTo>
                  <a:cubicBezTo>
                    <a:pt x="462" y="1"/>
                    <a:pt x="321" y="26"/>
                    <a:pt x="186" y="77"/>
                  </a:cubicBezTo>
                  <a:cubicBezTo>
                    <a:pt x="56" y="114"/>
                    <a:pt x="0" y="245"/>
                    <a:pt x="37" y="375"/>
                  </a:cubicBezTo>
                  <a:cubicBezTo>
                    <a:pt x="68" y="467"/>
                    <a:pt x="162" y="534"/>
                    <a:pt x="267" y="534"/>
                  </a:cubicBezTo>
                  <a:cubicBezTo>
                    <a:pt x="289" y="534"/>
                    <a:pt x="312" y="531"/>
                    <a:pt x="336" y="524"/>
                  </a:cubicBezTo>
                  <a:cubicBezTo>
                    <a:pt x="421" y="481"/>
                    <a:pt x="516" y="460"/>
                    <a:pt x="611" y="460"/>
                  </a:cubicBezTo>
                  <a:cubicBezTo>
                    <a:pt x="763" y="460"/>
                    <a:pt x="918" y="514"/>
                    <a:pt x="1044" y="617"/>
                  </a:cubicBezTo>
                  <a:cubicBezTo>
                    <a:pt x="1081" y="655"/>
                    <a:pt x="1137" y="673"/>
                    <a:pt x="1193" y="673"/>
                  </a:cubicBezTo>
                  <a:cubicBezTo>
                    <a:pt x="1267" y="673"/>
                    <a:pt x="1323" y="636"/>
                    <a:pt x="1379" y="599"/>
                  </a:cubicBezTo>
                  <a:cubicBezTo>
                    <a:pt x="1454" y="506"/>
                    <a:pt x="1454" y="356"/>
                    <a:pt x="1361" y="263"/>
                  </a:cubicBezTo>
                  <a:cubicBezTo>
                    <a:pt x="1140" y="92"/>
                    <a:pt x="872" y="1"/>
                    <a:pt x="60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29"/>
            <p:cNvSpPr/>
            <p:nvPr/>
          </p:nvSpPr>
          <p:spPr>
            <a:xfrm>
              <a:off x="6350998" y="2293534"/>
              <a:ext cx="63975" cy="26546"/>
            </a:xfrm>
            <a:custGeom>
              <a:avLst/>
              <a:gdLst/>
              <a:ahLst/>
              <a:cxnLst/>
              <a:rect l="l" t="t" r="r" b="b"/>
              <a:pathLst>
                <a:path w="1740" h="722" extrusionOk="0">
                  <a:moveTo>
                    <a:pt x="763" y="1"/>
                  </a:moveTo>
                  <a:cubicBezTo>
                    <a:pt x="596" y="1"/>
                    <a:pt x="428" y="30"/>
                    <a:pt x="267" y="88"/>
                  </a:cubicBezTo>
                  <a:cubicBezTo>
                    <a:pt x="0" y="171"/>
                    <a:pt x="91" y="553"/>
                    <a:pt x="340" y="553"/>
                  </a:cubicBezTo>
                  <a:cubicBezTo>
                    <a:pt x="369" y="553"/>
                    <a:pt x="401" y="547"/>
                    <a:pt x="435" y="535"/>
                  </a:cubicBezTo>
                  <a:cubicBezTo>
                    <a:pt x="544" y="494"/>
                    <a:pt x="658" y="473"/>
                    <a:pt x="772" y="473"/>
                  </a:cubicBezTo>
                  <a:cubicBezTo>
                    <a:pt x="969" y="473"/>
                    <a:pt x="1164" y="536"/>
                    <a:pt x="1329" y="666"/>
                  </a:cubicBezTo>
                  <a:cubicBezTo>
                    <a:pt x="1366" y="703"/>
                    <a:pt x="1422" y="722"/>
                    <a:pt x="1478" y="722"/>
                  </a:cubicBezTo>
                  <a:cubicBezTo>
                    <a:pt x="1534" y="722"/>
                    <a:pt x="1590" y="684"/>
                    <a:pt x="1646" y="647"/>
                  </a:cubicBezTo>
                  <a:cubicBezTo>
                    <a:pt x="1739" y="554"/>
                    <a:pt x="1739" y="405"/>
                    <a:pt x="1646" y="312"/>
                  </a:cubicBezTo>
                  <a:cubicBezTo>
                    <a:pt x="1390" y="104"/>
                    <a:pt x="1078" y="1"/>
                    <a:pt x="7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29"/>
            <p:cNvSpPr/>
            <p:nvPr/>
          </p:nvSpPr>
          <p:spPr>
            <a:xfrm>
              <a:off x="5818751" y="2785116"/>
              <a:ext cx="310465" cy="448711"/>
            </a:xfrm>
            <a:custGeom>
              <a:avLst/>
              <a:gdLst/>
              <a:ahLst/>
              <a:cxnLst/>
              <a:rect l="l" t="t" r="r" b="b"/>
              <a:pathLst>
                <a:path w="8444" h="12204" extrusionOk="0">
                  <a:moveTo>
                    <a:pt x="2024" y="1"/>
                  </a:moveTo>
                  <a:cubicBezTo>
                    <a:pt x="1475" y="1"/>
                    <a:pt x="939" y="383"/>
                    <a:pt x="857" y="1014"/>
                  </a:cubicBezTo>
                  <a:lnTo>
                    <a:pt x="37" y="6530"/>
                  </a:lnTo>
                  <a:cubicBezTo>
                    <a:pt x="0" y="6773"/>
                    <a:pt x="37" y="7015"/>
                    <a:pt x="149" y="7239"/>
                  </a:cubicBezTo>
                  <a:lnTo>
                    <a:pt x="2274" y="11563"/>
                  </a:lnTo>
                  <a:cubicBezTo>
                    <a:pt x="2479" y="11974"/>
                    <a:pt x="2895" y="12203"/>
                    <a:pt x="3319" y="12203"/>
                  </a:cubicBezTo>
                  <a:cubicBezTo>
                    <a:pt x="3587" y="12203"/>
                    <a:pt x="3858" y="12112"/>
                    <a:pt x="4082" y="11917"/>
                  </a:cubicBezTo>
                  <a:lnTo>
                    <a:pt x="7903" y="8543"/>
                  </a:lnTo>
                  <a:cubicBezTo>
                    <a:pt x="8369" y="8115"/>
                    <a:pt x="8443" y="7388"/>
                    <a:pt x="8052" y="6885"/>
                  </a:cubicBezTo>
                  <a:lnTo>
                    <a:pt x="2926" y="436"/>
                  </a:lnTo>
                  <a:cubicBezTo>
                    <a:pt x="2683" y="137"/>
                    <a:pt x="2351" y="1"/>
                    <a:pt x="20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29"/>
            <p:cNvSpPr/>
            <p:nvPr/>
          </p:nvSpPr>
          <p:spPr>
            <a:xfrm>
              <a:off x="6117524" y="2795190"/>
              <a:ext cx="320980" cy="428893"/>
            </a:xfrm>
            <a:custGeom>
              <a:avLst/>
              <a:gdLst/>
              <a:ahLst/>
              <a:cxnLst/>
              <a:rect l="l" t="t" r="r" b="b"/>
              <a:pathLst>
                <a:path w="8730" h="11665" extrusionOk="0">
                  <a:moveTo>
                    <a:pt x="7527" y="0"/>
                  </a:moveTo>
                  <a:cubicBezTo>
                    <a:pt x="7247" y="0"/>
                    <a:pt x="6962" y="102"/>
                    <a:pt x="6729" y="329"/>
                  </a:cubicBezTo>
                  <a:lnTo>
                    <a:pt x="485" y="6480"/>
                  </a:lnTo>
                  <a:cubicBezTo>
                    <a:pt x="19" y="6927"/>
                    <a:pt x="0" y="7654"/>
                    <a:pt x="410" y="8139"/>
                  </a:cubicBezTo>
                  <a:lnTo>
                    <a:pt x="3113" y="11270"/>
                  </a:lnTo>
                  <a:cubicBezTo>
                    <a:pt x="3349" y="11534"/>
                    <a:pt x="3669" y="11664"/>
                    <a:pt x="3987" y="11664"/>
                  </a:cubicBezTo>
                  <a:cubicBezTo>
                    <a:pt x="4322" y="11664"/>
                    <a:pt x="4654" y="11520"/>
                    <a:pt x="4883" y="11233"/>
                  </a:cubicBezTo>
                  <a:lnTo>
                    <a:pt x="8350" y="7002"/>
                  </a:lnTo>
                  <a:cubicBezTo>
                    <a:pt x="8537" y="6797"/>
                    <a:pt x="8630" y="6517"/>
                    <a:pt x="8630" y="6256"/>
                  </a:cubicBezTo>
                  <a:lnTo>
                    <a:pt x="8704" y="1205"/>
                  </a:lnTo>
                  <a:cubicBezTo>
                    <a:pt x="8730" y="489"/>
                    <a:pt x="8140" y="0"/>
                    <a:pt x="75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29"/>
            <p:cNvSpPr/>
            <p:nvPr/>
          </p:nvSpPr>
          <p:spPr>
            <a:xfrm>
              <a:off x="7632676" y="2142457"/>
              <a:ext cx="1393194" cy="1636264"/>
            </a:xfrm>
            <a:custGeom>
              <a:avLst/>
              <a:gdLst/>
              <a:ahLst/>
              <a:cxnLst/>
              <a:rect l="l" t="t" r="r" b="b"/>
              <a:pathLst>
                <a:path w="37892" h="44503" extrusionOk="0">
                  <a:moveTo>
                    <a:pt x="15838" y="1"/>
                  </a:moveTo>
                  <a:cubicBezTo>
                    <a:pt x="11189" y="1"/>
                    <a:pt x="6861" y="2795"/>
                    <a:pt x="5648" y="9938"/>
                  </a:cubicBezTo>
                  <a:cubicBezTo>
                    <a:pt x="5443" y="11242"/>
                    <a:pt x="3579" y="13199"/>
                    <a:pt x="2852" y="14411"/>
                  </a:cubicBezTo>
                  <a:cubicBezTo>
                    <a:pt x="2647" y="14765"/>
                    <a:pt x="2423" y="15156"/>
                    <a:pt x="2200" y="15585"/>
                  </a:cubicBezTo>
                  <a:cubicBezTo>
                    <a:pt x="1137" y="17206"/>
                    <a:pt x="671" y="19163"/>
                    <a:pt x="932" y="21102"/>
                  </a:cubicBezTo>
                  <a:cubicBezTo>
                    <a:pt x="1081" y="22220"/>
                    <a:pt x="1491" y="23283"/>
                    <a:pt x="2088" y="24214"/>
                  </a:cubicBezTo>
                  <a:cubicBezTo>
                    <a:pt x="1976" y="24419"/>
                    <a:pt x="1845" y="24625"/>
                    <a:pt x="1715" y="24848"/>
                  </a:cubicBezTo>
                  <a:cubicBezTo>
                    <a:pt x="559" y="26507"/>
                    <a:pt x="0" y="28408"/>
                    <a:pt x="243" y="30365"/>
                  </a:cubicBezTo>
                  <a:cubicBezTo>
                    <a:pt x="597" y="33235"/>
                    <a:pt x="2628" y="35565"/>
                    <a:pt x="5517" y="36888"/>
                  </a:cubicBezTo>
                  <a:cubicBezTo>
                    <a:pt x="9040" y="38510"/>
                    <a:pt x="12507" y="40225"/>
                    <a:pt x="15526" y="42350"/>
                  </a:cubicBezTo>
                  <a:cubicBezTo>
                    <a:pt x="17479" y="43704"/>
                    <a:pt x="20043" y="44502"/>
                    <a:pt x="22851" y="44502"/>
                  </a:cubicBezTo>
                  <a:cubicBezTo>
                    <a:pt x="23714" y="44502"/>
                    <a:pt x="24599" y="44427"/>
                    <a:pt x="25497" y="44269"/>
                  </a:cubicBezTo>
                  <a:cubicBezTo>
                    <a:pt x="30977" y="43300"/>
                    <a:pt x="35189" y="39386"/>
                    <a:pt x="35432" y="35006"/>
                  </a:cubicBezTo>
                  <a:cubicBezTo>
                    <a:pt x="35469" y="34316"/>
                    <a:pt x="35413" y="33608"/>
                    <a:pt x="35245" y="32937"/>
                  </a:cubicBezTo>
                  <a:cubicBezTo>
                    <a:pt x="35077" y="32341"/>
                    <a:pt x="34705" y="31782"/>
                    <a:pt x="34742" y="31148"/>
                  </a:cubicBezTo>
                  <a:cubicBezTo>
                    <a:pt x="34816" y="30365"/>
                    <a:pt x="35450" y="29750"/>
                    <a:pt x="35972" y="29098"/>
                  </a:cubicBezTo>
                  <a:cubicBezTo>
                    <a:pt x="37649" y="26992"/>
                    <a:pt x="37892" y="23972"/>
                    <a:pt x="36550" y="21717"/>
                  </a:cubicBezTo>
                  <a:cubicBezTo>
                    <a:pt x="36047" y="20878"/>
                    <a:pt x="35376" y="20151"/>
                    <a:pt x="34574" y="19611"/>
                  </a:cubicBezTo>
                  <a:cubicBezTo>
                    <a:pt x="37109" y="16032"/>
                    <a:pt x="35637" y="11037"/>
                    <a:pt x="31555" y="9416"/>
                  </a:cubicBezTo>
                  <a:cubicBezTo>
                    <a:pt x="31387" y="9341"/>
                    <a:pt x="31201" y="9285"/>
                    <a:pt x="31014" y="9211"/>
                  </a:cubicBezTo>
                  <a:cubicBezTo>
                    <a:pt x="30474" y="9043"/>
                    <a:pt x="29896" y="8912"/>
                    <a:pt x="29318" y="8875"/>
                  </a:cubicBezTo>
                  <a:cubicBezTo>
                    <a:pt x="28554" y="8819"/>
                    <a:pt x="27846" y="8931"/>
                    <a:pt x="27268" y="8316"/>
                  </a:cubicBezTo>
                  <a:cubicBezTo>
                    <a:pt x="26951" y="7981"/>
                    <a:pt x="26802" y="7515"/>
                    <a:pt x="26653" y="7067"/>
                  </a:cubicBezTo>
                  <a:cubicBezTo>
                    <a:pt x="25926" y="4868"/>
                    <a:pt x="24677" y="2985"/>
                    <a:pt x="22571" y="1830"/>
                  </a:cubicBezTo>
                  <a:cubicBezTo>
                    <a:pt x="20469" y="672"/>
                    <a:pt x="18115" y="1"/>
                    <a:pt x="15838" y="1"/>
                  </a:cubicBezTo>
                  <a:close/>
                </a:path>
              </a:pathLst>
            </a:custGeom>
            <a:solidFill>
              <a:srgbClr val="3B30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29"/>
            <p:cNvSpPr/>
            <p:nvPr/>
          </p:nvSpPr>
          <p:spPr>
            <a:xfrm>
              <a:off x="7970496" y="2389939"/>
              <a:ext cx="791568" cy="1488495"/>
            </a:xfrm>
            <a:custGeom>
              <a:avLst/>
              <a:gdLst/>
              <a:ahLst/>
              <a:cxnLst/>
              <a:rect l="l" t="t" r="r" b="b"/>
              <a:pathLst>
                <a:path w="21529" h="40484" extrusionOk="0">
                  <a:moveTo>
                    <a:pt x="5257" y="1"/>
                  </a:moveTo>
                  <a:lnTo>
                    <a:pt x="5257" y="1"/>
                  </a:lnTo>
                  <a:cubicBezTo>
                    <a:pt x="5089" y="1082"/>
                    <a:pt x="5276" y="2610"/>
                    <a:pt x="4325" y="3915"/>
                  </a:cubicBezTo>
                  <a:cubicBezTo>
                    <a:pt x="4027" y="4288"/>
                    <a:pt x="3635" y="4604"/>
                    <a:pt x="3188" y="4791"/>
                  </a:cubicBezTo>
                  <a:cubicBezTo>
                    <a:pt x="3187" y="4791"/>
                    <a:pt x="3187" y="4791"/>
                    <a:pt x="3186" y="4791"/>
                  </a:cubicBezTo>
                  <a:cubicBezTo>
                    <a:pt x="3077" y="4791"/>
                    <a:pt x="1865" y="2331"/>
                    <a:pt x="1865" y="2331"/>
                  </a:cubicBezTo>
                  <a:lnTo>
                    <a:pt x="1865" y="2331"/>
                  </a:lnTo>
                  <a:cubicBezTo>
                    <a:pt x="1865" y="2331"/>
                    <a:pt x="2200" y="5089"/>
                    <a:pt x="1827" y="5145"/>
                  </a:cubicBezTo>
                  <a:cubicBezTo>
                    <a:pt x="1250" y="5257"/>
                    <a:pt x="616" y="5331"/>
                    <a:pt x="1" y="5499"/>
                  </a:cubicBezTo>
                  <a:lnTo>
                    <a:pt x="933" y="13495"/>
                  </a:lnTo>
                  <a:cubicBezTo>
                    <a:pt x="1231" y="16235"/>
                    <a:pt x="3039" y="18583"/>
                    <a:pt x="5611" y="19590"/>
                  </a:cubicBezTo>
                  <a:lnTo>
                    <a:pt x="6077" y="22385"/>
                  </a:lnTo>
                  <a:lnTo>
                    <a:pt x="486" y="23951"/>
                  </a:lnTo>
                  <a:lnTo>
                    <a:pt x="10196" y="40483"/>
                  </a:lnTo>
                  <a:lnTo>
                    <a:pt x="16347" y="31444"/>
                  </a:lnTo>
                  <a:lnTo>
                    <a:pt x="21528" y="24249"/>
                  </a:lnTo>
                  <a:lnTo>
                    <a:pt x="15732" y="22329"/>
                  </a:lnTo>
                  <a:lnTo>
                    <a:pt x="14278" y="16645"/>
                  </a:lnTo>
                  <a:cubicBezTo>
                    <a:pt x="15172" y="15210"/>
                    <a:pt x="15545" y="13532"/>
                    <a:pt x="15340" y="11855"/>
                  </a:cubicBezTo>
                  <a:lnTo>
                    <a:pt x="15303" y="11556"/>
                  </a:lnTo>
                  <a:cubicBezTo>
                    <a:pt x="15303" y="11407"/>
                    <a:pt x="15284" y="11240"/>
                    <a:pt x="15266" y="11072"/>
                  </a:cubicBezTo>
                  <a:lnTo>
                    <a:pt x="15210" y="10587"/>
                  </a:lnTo>
                  <a:lnTo>
                    <a:pt x="15601" y="10550"/>
                  </a:lnTo>
                  <a:cubicBezTo>
                    <a:pt x="16906" y="10326"/>
                    <a:pt x="17819" y="9134"/>
                    <a:pt x="17651" y="7829"/>
                  </a:cubicBezTo>
                  <a:cubicBezTo>
                    <a:pt x="17509" y="6565"/>
                    <a:pt x="16449" y="5642"/>
                    <a:pt x="15202" y="5642"/>
                  </a:cubicBezTo>
                  <a:cubicBezTo>
                    <a:pt x="15143" y="5642"/>
                    <a:pt x="15083" y="5644"/>
                    <a:pt x="15023" y="5648"/>
                  </a:cubicBezTo>
                  <a:lnTo>
                    <a:pt x="15023" y="5667"/>
                  </a:lnTo>
                  <a:lnTo>
                    <a:pt x="14651" y="5704"/>
                  </a:lnTo>
                  <a:cubicBezTo>
                    <a:pt x="8146" y="4828"/>
                    <a:pt x="5630" y="2666"/>
                    <a:pt x="5257" y="1"/>
                  </a:cubicBezTo>
                  <a:close/>
                </a:path>
              </a:pathLst>
            </a:custGeom>
            <a:solidFill>
              <a:srgbClr val="EB8D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29"/>
            <p:cNvSpPr/>
            <p:nvPr/>
          </p:nvSpPr>
          <p:spPr>
            <a:xfrm>
              <a:off x="8002042" y="2815522"/>
              <a:ext cx="543460" cy="377124"/>
            </a:xfrm>
            <a:custGeom>
              <a:avLst/>
              <a:gdLst/>
              <a:ahLst/>
              <a:cxnLst/>
              <a:rect l="l" t="t" r="r" b="b"/>
              <a:pathLst>
                <a:path w="14781" h="10257" extrusionOk="0">
                  <a:moveTo>
                    <a:pt x="14445" y="0"/>
                  </a:moveTo>
                  <a:lnTo>
                    <a:pt x="14445" y="0"/>
                  </a:lnTo>
                  <a:cubicBezTo>
                    <a:pt x="14631" y="3858"/>
                    <a:pt x="11873" y="7250"/>
                    <a:pt x="8052" y="7679"/>
                  </a:cubicBezTo>
                  <a:cubicBezTo>
                    <a:pt x="7783" y="7709"/>
                    <a:pt x="7515" y="7724"/>
                    <a:pt x="7250" y="7724"/>
                  </a:cubicBezTo>
                  <a:cubicBezTo>
                    <a:pt x="3606" y="7724"/>
                    <a:pt x="435" y="4925"/>
                    <a:pt x="0" y="1137"/>
                  </a:cubicBezTo>
                  <a:lnTo>
                    <a:pt x="0" y="1137"/>
                  </a:lnTo>
                  <a:lnTo>
                    <a:pt x="56" y="1920"/>
                  </a:lnTo>
                  <a:cubicBezTo>
                    <a:pt x="392" y="4865"/>
                    <a:pt x="2423" y="7325"/>
                    <a:pt x="5238" y="8220"/>
                  </a:cubicBezTo>
                  <a:cubicBezTo>
                    <a:pt x="5784" y="9474"/>
                    <a:pt x="7024" y="10256"/>
                    <a:pt x="8360" y="10256"/>
                  </a:cubicBezTo>
                  <a:cubicBezTo>
                    <a:pt x="8572" y="10256"/>
                    <a:pt x="8787" y="10236"/>
                    <a:pt x="9003" y="10195"/>
                  </a:cubicBezTo>
                  <a:cubicBezTo>
                    <a:pt x="10568" y="9897"/>
                    <a:pt x="11724" y="8555"/>
                    <a:pt x="11761" y="6952"/>
                  </a:cubicBezTo>
                  <a:cubicBezTo>
                    <a:pt x="13755" y="5349"/>
                    <a:pt x="14780" y="2833"/>
                    <a:pt x="14482" y="298"/>
                  </a:cubicBezTo>
                  <a:lnTo>
                    <a:pt x="14445" y="0"/>
                  </a:lnTo>
                  <a:close/>
                </a:path>
              </a:pathLst>
            </a:custGeom>
            <a:solidFill>
              <a:srgbClr val="DA74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29"/>
            <p:cNvSpPr/>
            <p:nvPr/>
          </p:nvSpPr>
          <p:spPr>
            <a:xfrm>
              <a:off x="8511897" y="2642053"/>
              <a:ext cx="45261" cy="70998"/>
            </a:xfrm>
            <a:custGeom>
              <a:avLst/>
              <a:gdLst/>
              <a:ahLst/>
              <a:cxnLst/>
              <a:rect l="l" t="t" r="r" b="b"/>
              <a:pathLst>
                <a:path w="1231" h="1931" extrusionOk="0">
                  <a:moveTo>
                    <a:pt x="974" y="0"/>
                  </a:moveTo>
                  <a:cubicBezTo>
                    <a:pt x="902" y="0"/>
                    <a:pt x="837" y="37"/>
                    <a:pt x="802" y="96"/>
                  </a:cubicBezTo>
                  <a:lnTo>
                    <a:pt x="0" y="1345"/>
                  </a:lnTo>
                  <a:lnTo>
                    <a:pt x="820" y="1904"/>
                  </a:lnTo>
                  <a:cubicBezTo>
                    <a:pt x="860" y="1917"/>
                    <a:pt x="899" y="1930"/>
                    <a:pt x="939" y="1930"/>
                  </a:cubicBezTo>
                  <a:cubicBezTo>
                    <a:pt x="955" y="1930"/>
                    <a:pt x="972" y="1928"/>
                    <a:pt x="988" y="1922"/>
                  </a:cubicBezTo>
                  <a:cubicBezTo>
                    <a:pt x="1044" y="1922"/>
                    <a:pt x="1100" y="1885"/>
                    <a:pt x="1137" y="1829"/>
                  </a:cubicBezTo>
                  <a:cubicBezTo>
                    <a:pt x="1193" y="1736"/>
                    <a:pt x="1174" y="1587"/>
                    <a:pt x="1062" y="1531"/>
                  </a:cubicBezTo>
                  <a:lnTo>
                    <a:pt x="597" y="1214"/>
                  </a:lnTo>
                  <a:lnTo>
                    <a:pt x="1156" y="338"/>
                  </a:lnTo>
                  <a:cubicBezTo>
                    <a:pt x="1230" y="245"/>
                    <a:pt x="1193" y="96"/>
                    <a:pt x="1100" y="40"/>
                  </a:cubicBezTo>
                  <a:cubicBezTo>
                    <a:pt x="1059" y="13"/>
                    <a:pt x="1015" y="0"/>
                    <a:pt x="974" y="0"/>
                  </a:cubicBezTo>
                  <a:close/>
                </a:path>
              </a:pathLst>
            </a:custGeom>
            <a:solidFill>
              <a:srgbClr val="DA74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29"/>
            <p:cNvSpPr/>
            <p:nvPr/>
          </p:nvSpPr>
          <p:spPr>
            <a:xfrm>
              <a:off x="8165805" y="2944062"/>
              <a:ext cx="67211" cy="33201"/>
            </a:xfrm>
            <a:custGeom>
              <a:avLst/>
              <a:gdLst/>
              <a:ahLst/>
              <a:cxnLst/>
              <a:rect l="l" t="t" r="r" b="b"/>
              <a:pathLst>
                <a:path w="1828" h="903" extrusionOk="0">
                  <a:moveTo>
                    <a:pt x="1185" y="0"/>
                  </a:moveTo>
                  <a:cubicBezTo>
                    <a:pt x="758" y="0"/>
                    <a:pt x="347" y="195"/>
                    <a:pt x="75" y="549"/>
                  </a:cubicBezTo>
                  <a:cubicBezTo>
                    <a:pt x="1" y="642"/>
                    <a:pt x="19" y="772"/>
                    <a:pt x="131" y="865"/>
                  </a:cubicBezTo>
                  <a:cubicBezTo>
                    <a:pt x="169" y="903"/>
                    <a:pt x="224" y="903"/>
                    <a:pt x="299" y="903"/>
                  </a:cubicBezTo>
                  <a:cubicBezTo>
                    <a:pt x="355" y="884"/>
                    <a:pt x="392" y="865"/>
                    <a:pt x="430" y="810"/>
                  </a:cubicBezTo>
                  <a:cubicBezTo>
                    <a:pt x="623" y="575"/>
                    <a:pt x="908" y="443"/>
                    <a:pt x="1202" y="443"/>
                  </a:cubicBezTo>
                  <a:cubicBezTo>
                    <a:pt x="1305" y="443"/>
                    <a:pt x="1409" y="459"/>
                    <a:pt x="1511" y="493"/>
                  </a:cubicBezTo>
                  <a:cubicBezTo>
                    <a:pt x="1537" y="506"/>
                    <a:pt x="1564" y="512"/>
                    <a:pt x="1591" y="512"/>
                  </a:cubicBezTo>
                  <a:cubicBezTo>
                    <a:pt x="1678" y="512"/>
                    <a:pt x="1762" y="448"/>
                    <a:pt x="1790" y="362"/>
                  </a:cubicBezTo>
                  <a:cubicBezTo>
                    <a:pt x="1827" y="250"/>
                    <a:pt x="1771" y="120"/>
                    <a:pt x="1660" y="83"/>
                  </a:cubicBezTo>
                  <a:cubicBezTo>
                    <a:pt x="1503" y="27"/>
                    <a:pt x="1343" y="0"/>
                    <a:pt x="1185" y="0"/>
                  </a:cubicBezTo>
                  <a:close/>
                </a:path>
              </a:pathLst>
            </a:custGeom>
            <a:solidFill>
              <a:srgbClr val="DA74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29"/>
            <p:cNvSpPr/>
            <p:nvPr/>
          </p:nvSpPr>
          <p:spPr>
            <a:xfrm>
              <a:off x="8229560" y="2573408"/>
              <a:ext cx="110339" cy="43055"/>
            </a:xfrm>
            <a:custGeom>
              <a:avLst/>
              <a:gdLst/>
              <a:ahLst/>
              <a:cxnLst/>
              <a:rect l="l" t="t" r="r" b="b"/>
              <a:pathLst>
                <a:path w="3001" h="1171" extrusionOk="0">
                  <a:moveTo>
                    <a:pt x="1453" y="1"/>
                  </a:moveTo>
                  <a:cubicBezTo>
                    <a:pt x="1016" y="1"/>
                    <a:pt x="578" y="151"/>
                    <a:pt x="224" y="453"/>
                  </a:cubicBezTo>
                  <a:cubicBezTo>
                    <a:pt x="0" y="695"/>
                    <a:pt x="75" y="900"/>
                    <a:pt x="242" y="994"/>
                  </a:cubicBezTo>
                  <a:cubicBezTo>
                    <a:pt x="385" y="1051"/>
                    <a:pt x="549" y="1075"/>
                    <a:pt x="710" y="1075"/>
                  </a:cubicBezTo>
                  <a:cubicBezTo>
                    <a:pt x="760" y="1075"/>
                    <a:pt x="809" y="1073"/>
                    <a:pt x="858" y="1068"/>
                  </a:cubicBezTo>
                  <a:cubicBezTo>
                    <a:pt x="1081" y="1068"/>
                    <a:pt x="1305" y="1068"/>
                    <a:pt x="1491" y="1087"/>
                  </a:cubicBezTo>
                  <a:cubicBezTo>
                    <a:pt x="1678" y="1105"/>
                    <a:pt x="1901" y="1124"/>
                    <a:pt x="2125" y="1143"/>
                  </a:cubicBezTo>
                  <a:cubicBezTo>
                    <a:pt x="2227" y="1161"/>
                    <a:pt x="2330" y="1171"/>
                    <a:pt x="2432" y="1171"/>
                  </a:cubicBezTo>
                  <a:cubicBezTo>
                    <a:pt x="2535" y="1171"/>
                    <a:pt x="2637" y="1161"/>
                    <a:pt x="2740" y="1143"/>
                  </a:cubicBezTo>
                  <a:cubicBezTo>
                    <a:pt x="2926" y="1068"/>
                    <a:pt x="3001" y="863"/>
                    <a:pt x="2833" y="602"/>
                  </a:cubicBezTo>
                  <a:cubicBezTo>
                    <a:pt x="2463" y="202"/>
                    <a:pt x="1959" y="1"/>
                    <a:pt x="1453" y="1"/>
                  </a:cubicBezTo>
                  <a:close/>
                </a:path>
              </a:pathLst>
            </a:custGeom>
            <a:solidFill>
              <a:srgbClr val="3B30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29"/>
            <p:cNvSpPr/>
            <p:nvPr/>
          </p:nvSpPr>
          <p:spPr>
            <a:xfrm>
              <a:off x="7997924" y="2592491"/>
              <a:ext cx="108317" cy="48570"/>
            </a:xfrm>
            <a:custGeom>
              <a:avLst/>
              <a:gdLst/>
              <a:ahLst/>
              <a:cxnLst/>
              <a:rect l="l" t="t" r="r" b="b"/>
              <a:pathLst>
                <a:path w="2946" h="1321" extrusionOk="0">
                  <a:moveTo>
                    <a:pt x="1722" y="0"/>
                  </a:moveTo>
                  <a:cubicBezTo>
                    <a:pt x="1589" y="0"/>
                    <a:pt x="1456" y="15"/>
                    <a:pt x="1324" y="46"/>
                  </a:cubicBezTo>
                  <a:cubicBezTo>
                    <a:pt x="839" y="102"/>
                    <a:pt x="411" y="381"/>
                    <a:pt x="150" y="792"/>
                  </a:cubicBezTo>
                  <a:cubicBezTo>
                    <a:pt x="0" y="1071"/>
                    <a:pt x="112" y="1276"/>
                    <a:pt x="299" y="1313"/>
                  </a:cubicBezTo>
                  <a:cubicBezTo>
                    <a:pt x="350" y="1318"/>
                    <a:pt x="401" y="1320"/>
                    <a:pt x="452" y="1320"/>
                  </a:cubicBezTo>
                  <a:cubicBezTo>
                    <a:pt x="606" y="1320"/>
                    <a:pt x="760" y="1299"/>
                    <a:pt x="914" y="1257"/>
                  </a:cubicBezTo>
                  <a:cubicBezTo>
                    <a:pt x="1119" y="1202"/>
                    <a:pt x="1342" y="1146"/>
                    <a:pt x="1529" y="1108"/>
                  </a:cubicBezTo>
                  <a:cubicBezTo>
                    <a:pt x="1715" y="1071"/>
                    <a:pt x="1939" y="1052"/>
                    <a:pt x="2163" y="1015"/>
                  </a:cubicBezTo>
                  <a:cubicBezTo>
                    <a:pt x="2368" y="1015"/>
                    <a:pt x="2573" y="959"/>
                    <a:pt x="2759" y="866"/>
                  </a:cubicBezTo>
                  <a:cubicBezTo>
                    <a:pt x="2908" y="773"/>
                    <a:pt x="2945" y="549"/>
                    <a:pt x="2703" y="326"/>
                  </a:cubicBezTo>
                  <a:cubicBezTo>
                    <a:pt x="2418" y="109"/>
                    <a:pt x="2075" y="0"/>
                    <a:pt x="1722" y="0"/>
                  </a:cubicBezTo>
                  <a:close/>
                </a:path>
              </a:pathLst>
            </a:custGeom>
            <a:solidFill>
              <a:srgbClr val="3B30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29"/>
            <p:cNvSpPr/>
            <p:nvPr/>
          </p:nvSpPr>
          <p:spPr>
            <a:xfrm>
              <a:off x="8254231" y="2655584"/>
              <a:ext cx="43864" cy="39635"/>
            </a:xfrm>
            <a:custGeom>
              <a:avLst/>
              <a:gdLst/>
              <a:ahLst/>
              <a:cxnLst/>
              <a:rect l="l" t="t" r="r" b="b"/>
              <a:pathLst>
                <a:path w="1193" h="1078" extrusionOk="0">
                  <a:moveTo>
                    <a:pt x="587" y="0"/>
                  </a:moveTo>
                  <a:cubicBezTo>
                    <a:pt x="362" y="0"/>
                    <a:pt x="154" y="153"/>
                    <a:pt x="93" y="380"/>
                  </a:cubicBezTo>
                  <a:cubicBezTo>
                    <a:pt x="0" y="660"/>
                    <a:pt x="168" y="958"/>
                    <a:pt x="447" y="1051"/>
                  </a:cubicBezTo>
                  <a:cubicBezTo>
                    <a:pt x="500" y="1069"/>
                    <a:pt x="553" y="1077"/>
                    <a:pt x="605" y="1077"/>
                  </a:cubicBezTo>
                  <a:cubicBezTo>
                    <a:pt x="826" y="1077"/>
                    <a:pt x="1024" y="924"/>
                    <a:pt x="1100" y="697"/>
                  </a:cubicBezTo>
                  <a:cubicBezTo>
                    <a:pt x="1193" y="417"/>
                    <a:pt x="1025" y="119"/>
                    <a:pt x="746" y="26"/>
                  </a:cubicBezTo>
                  <a:cubicBezTo>
                    <a:pt x="693" y="8"/>
                    <a:pt x="639" y="0"/>
                    <a:pt x="587" y="0"/>
                  </a:cubicBezTo>
                  <a:close/>
                </a:path>
              </a:pathLst>
            </a:custGeom>
            <a:solidFill>
              <a:srgbClr val="3B30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29"/>
            <p:cNvSpPr/>
            <p:nvPr/>
          </p:nvSpPr>
          <p:spPr>
            <a:xfrm>
              <a:off x="8250113" y="2685182"/>
              <a:ext cx="58975" cy="25259"/>
            </a:xfrm>
            <a:custGeom>
              <a:avLst/>
              <a:gdLst/>
              <a:ahLst/>
              <a:cxnLst/>
              <a:rect l="l" t="t" r="r" b="b"/>
              <a:pathLst>
                <a:path w="1604" h="687" extrusionOk="0">
                  <a:moveTo>
                    <a:pt x="927" y="0"/>
                  </a:moveTo>
                  <a:cubicBezTo>
                    <a:pt x="639" y="0"/>
                    <a:pt x="354" y="99"/>
                    <a:pt x="112" y="283"/>
                  </a:cubicBezTo>
                  <a:cubicBezTo>
                    <a:pt x="19" y="358"/>
                    <a:pt x="0" y="488"/>
                    <a:pt x="56" y="582"/>
                  </a:cubicBezTo>
                  <a:cubicBezTo>
                    <a:pt x="104" y="653"/>
                    <a:pt x="175" y="687"/>
                    <a:pt x="244" y="687"/>
                  </a:cubicBezTo>
                  <a:cubicBezTo>
                    <a:pt x="283" y="687"/>
                    <a:pt x="321" y="676"/>
                    <a:pt x="354" y="656"/>
                  </a:cubicBezTo>
                  <a:cubicBezTo>
                    <a:pt x="527" y="521"/>
                    <a:pt x="740" y="450"/>
                    <a:pt x="950" y="450"/>
                  </a:cubicBezTo>
                  <a:cubicBezTo>
                    <a:pt x="1059" y="450"/>
                    <a:pt x="1166" y="469"/>
                    <a:pt x="1268" y="507"/>
                  </a:cubicBezTo>
                  <a:cubicBezTo>
                    <a:pt x="1294" y="520"/>
                    <a:pt x="1320" y="533"/>
                    <a:pt x="1353" y="533"/>
                  </a:cubicBezTo>
                  <a:cubicBezTo>
                    <a:pt x="1367" y="533"/>
                    <a:pt x="1382" y="531"/>
                    <a:pt x="1398" y="526"/>
                  </a:cubicBezTo>
                  <a:cubicBezTo>
                    <a:pt x="1473" y="526"/>
                    <a:pt x="1529" y="470"/>
                    <a:pt x="1566" y="414"/>
                  </a:cubicBezTo>
                  <a:cubicBezTo>
                    <a:pt x="1603" y="302"/>
                    <a:pt x="1566" y="172"/>
                    <a:pt x="1454" y="116"/>
                  </a:cubicBezTo>
                  <a:cubicBezTo>
                    <a:pt x="1284" y="38"/>
                    <a:pt x="1105" y="0"/>
                    <a:pt x="927" y="0"/>
                  </a:cubicBezTo>
                  <a:close/>
                </a:path>
              </a:pathLst>
            </a:custGeom>
            <a:solidFill>
              <a:srgbClr val="DA74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29"/>
            <p:cNvSpPr/>
            <p:nvPr/>
          </p:nvSpPr>
          <p:spPr>
            <a:xfrm>
              <a:off x="8045207" y="2684299"/>
              <a:ext cx="43900" cy="39672"/>
            </a:xfrm>
            <a:custGeom>
              <a:avLst/>
              <a:gdLst/>
              <a:ahLst/>
              <a:cxnLst/>
              <a:rect l="l" t="t" r="r" b="b"/>
              <a:pathLst>
                <a:path w="1194" h="1079" extrusionOk="0">
                  <a:moveTo>
                    <a:pt x="596" y="0"/>
                  </a:moveTo>
                  <a:cubicBezTo>
                    <a:pt x="374" y="0"/>
                    <a:pt x="168" y="143"/>
                    <a:pt x="94" y="382"/>
                  </a:cubicBezTo>
                  <a:cubicBezTo>
                    <a:pt x="1" y="662"/>
                    <a:pt x="168" y="960"/>
                    <a:pt x="448" y="1053"/>
                  </a:cubicBezTo>
                  <a:cubicBezTo>
                    <a:pt x="501" y="1071"/>
                    <a:pt x="554" y="1079"/>
                    <a:pt x="606" y="1079"/>
                  </a:cubicBezTo>
                  <a:cubicBezTo>
                    <a:pt x="832" y="1079"/>
                    <a:pt x="1040" y="926"/>
                    <a:pt x="1100" y="699"/>
                  </a:cubicBezTo>
                  <a:cubicBezTo>
                    <a:pt x="1193" y="419"/>
                    <a:pt x="1044" y="121"/>
                    <a:pt x="765" y="28"/>
                  </a:cubicBezTo>
                  <a:cubicBezTo>
                    <a:pt x="709" y="9"/>
                    <a:pt x="652" y="0"/>
                    <a:pt x="596" y="0"/>
                  </a:cubicBezTo>
                  <a:close/>
                </a:path>
              </a:pathLst>
            </a:custGeom>
            <a:solidFill>
              <a:srgbClr val="3B30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29"/>
            <p:cNvSpPr/>
            <p:nvPr/>
          </p:nvSpPr>
          <p:spPr>
            <a:xfrm>
              <a:off x="8041089" y="2713750"/>
              <a:ext cx="58975" cy="25333"/>
            </a:xfrm>
            <a:custGeom>
              <a:avLst/>
              <a:gdLst/>
              <a:ahLst/>
              <a:cxnLst/>
              <a:rect l="l" t="t" r="r" b="b"/>
              <a:pathLst>
                <a:path w="1604" h="689" extrusionOk="0">
                  <a:moveTo>
                    <a:pt x="941" y="0"/>
                  </a:moveTo>
                  <a:cubicBezTo>
                    <a:pt x="648" y="0"/>
                    <a:pt x="358" y="95"/>
                    <a:pt x="113" y="271"/>
                  </a:cubicBezTo>
                  <a:cubicBezTo>
                    <a:pt x="19" y="345"/>
                    <a:pt x="1" y="494"/>
                    <a:pt x="57" y="587"/>
                  </a:cubicBezTo>
                  <a:cubicBezTo>
                    <a:pt x="101" y="655"/>
                    <a:pt x="166" y="688"/>
                    <a:pt x="235" y="688"/>
                  </a:cubicBezTo>
                  <a:cubicBezTo>
                    <a:pt x="281" y="688"/>
                    <a:pt x="329" y="673"/>
                    <a:pt x="373" y="643"/>
                  </a:cubicBezTo>
                  <a:cubicBezTo>
                    <a:pt x="528" y="513"/>
                    <a:pt x="727" y="443"/>
                    <a:pt x="929" y="443"/>
                  </a:cubicBezTo>
                  <a:cubicBezTo>
                    <a:pt x="1044" y="443"/>
                    <a:pt x="1160" y="466"/>
                    <a:pt x="1268" y="513"/>
                  </a:cubicBezTo>
                  <a:cubicBezTo>
                    <a:pt x="1305" y="532"/>
                    <a:pt x="1361" y="532"/>
                    <a:pt x="1399" y="532"/>
                  </a:cubicBezTo>
                  <a:cubicBezTo>
                    <a:pt x="1473" y="513"/>
                    <a:pt x="1529" y="476"/>
                    <a:pt x="1566" y="401"/>
                  </a:cubicBezTo>
                  <a:cubicBezTo>
                    <a:pt x="1604" y="289"/>
                    <a:pt x="1566" y="159"/>
                    <a:pt x="1454" y="103"/>
                  </a:cubicBezTo>
                  <a:cubicBezTo>
                    <a:pt x="1288" y="34"/>
                    <a:pt x="1114" y="0"/>
                    <a:pt x="941" y="0"/>
                  </a:cubicBezTo>
                  <a:close/>
                </a:path>
              </a:pathLst>
            </a:custGeom>
            <a:solidFill>
              <a:srgbClr val="DA74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29"/>
            <p:cNvSpPr/>
            <p:nvPr/>
          </p:nvSpPr>
          <p:spPr>
            <a:xfrm>
              <a:off x="8186689" y="2762467"/>
              <a:ext cx="181448" cy="123686"/>
            </a:xfrm>
            <a:custGeom>
              <a:avLst/>
              <a:gdLst/>
              <a:ahLst/>
              <a:cxnLst/>
              <a:rect l="l" t="t" r="r" b="b"/>
              <a:pathLst>
                <a:path w="4935" h="3364" extrusionOk="0">
                  <a:moveTo>
                    <a:pt x="3580" y="1"/>
                  </a:moveTo>
                  <a:cubicBezTo>
                    <a:pt x="3517" y="1"/>
                    <a:pt x="3451" y="15"/>
                    <a:pt x="3384" y="45"/>
                  </a:cubicBezTo>
                  <a:cubicBezTo>
                    <a:pt x="2676" y="623"/>
                    <a:pt x="1893" y="1070"/>
                    <a:pt x="1054" y="1424"/>
                  </a:cubicBezTo>
                  <a:cubicBezTo>
                    <a:pt x="1" y="1830"/>
                    <a:pt x="963" y="3363"/>
                    <a:pt x="2470" y="3363"/>
                  </a:cubicBezTo>
                  <a:cubicBezTo>
                    <a:pt x="2696" y="3363"/>
                    <a:pt x="2934" y="3329"/>
                    <a:pt x="3179" y="3251"/>
                  </a:cubicBezTo>
                  <a:cubicBezTo>
                    <a:pt x="4934" y="2695"/>
                    <a:pt x="4454" y="1"/>
                    <a:pt x="35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29"/>
            <p:cNvSpPr/>
            <p:nvPr/>
          </p:nvSpPr>
          <p:spPr>
            <a:xfrm>
              <a:off x="8504286" y="2724633"/>
              <a:ext cx="114531" cy="97507"/>
            </a:xfrm>
            <a:custGeom>
              <a:avLst/>
              <a:gdLst/>
              <a:ahLst/>
              <a:cxnLst/>
              <a:rect l="l" t="t" r="r" b="b"/>
              <a:pathLst>
                <a:path w="3115" h="2652" extrusionOk="0">
                  <a:moveTo>
                    <a:pt x="1754" y="445"/>
                  </a:moveTo>
                  <a:cubicBezTo>
                    <a:pt x="2766" y="445"/>
                    <a:pt x="2962" y="2034"/>
                    <a:pt x="1847" y="2211"/>
                  </a:cubicBezTo>
                  <a:lnTo>
                    <a:pt x="1829" y="2211"/>
                  </a:lnTo>
                  <a:cubicBezTo>
                    <a:pt x="1793" y="2215"/>
                    <a:pt x="1758" y="2217"/>
                    <a:pt x="1723" y="2217"/>
                  </a:cubicBezTo>
                  <a:cubicBezTo>
                    <a:pt x="1283" y="2217"/>
                    <a:pt x="910" y="1896"/>
                    <a:pt x="841" y="1447"/>
                  </a:cubicBezTo>
                  <a:cubicBezTo>
                    <a:pt x="804" y="1223"/>
                    <a:pt x="878" y="981"/>
                    <a:pt x="1009" y="795"/>
                  </a:cubicBezTo>
                  <a:cubicBezTo>
                    <a:pt x="1139" y="608"/>
                    <a:pt x="1344" y="496"/>
                    <a:pt x="1549" y="459"/>
                  </a:cubicBezTo>
                  <a:lnTo>
                    <a:pt x="1586" y="459"/>
                  </a:lnTo>
                  <a:cubicBezTo>
                    <a:pt x="1645" y="450"/>
                    <a:pt x="1701" y="445"/>
                    <a:pt x="1754" y="445"/>
                  </a:cubicBezTo>
                  <a:close/>
                  <a:moveTo>
                    <a:pt x="1690" y="0"/>
                  </a:moveTo>
                  <a:cubicBezTo>
                    <a:pt x="1631" y="0"/>
                    <a:pt x="1572" y="4"/>
                    <a:pt x="1512" y="12"/>
                  </a:cubicBezTo>
                  <a:cubicBezTo>
                    <a:pt x="1176" y="49"/>
                    <a:pt x="859" y="236"/>
                    <a:pt x="654" y="515"/>
                  </a:cubicBezTo>
                  <a:cubicBezTo>
                    <a:pt x="1" y="1416"/>
                    <a:pt x="653" y="2651"/>
                    <a:pt x="1722" y="2651"/>
                  </a:cubicBezTo>
                  <a:cubicBezTo>
                    <a:pt x="1781" y="2651"/>
                    <a:pt x="1842" y="2648"/>
                    <a:pt x="1903" y="2640"/>
                  </a:cubicBezTo>
                  <a:lnTo>
                    <a:pt x="1922" y="2640"/>
                  </a:lnTo>
                  <a:cubicBezTo>
                    <a:pt x="2630" y="2509"/>
                    <a:pt x="3115" y="1838"/>
                    <a:pt x="3003" y="1130"/>
                  </a:cubicBezTo>
                  <a:cubicBezTo>
                    <a:pt x="2900" y="463"/>
                    <a:pt x="2343" y="0"/>
                    <a:pt x="1690" y="0"/>
                  </a:cubicBezTo>
                  <a:close/>
                </a:path>
              </a:pathLst>
            </a:custGeom>
            <a:solidFill>
              <a:srgbClr val="F7EE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29"/>
            <p:cNvSpPr/>
            <p:nvPr/>
          </p:nvSpPr>
          <p:spPr>
            <a:xfrm>
              <a:off x="8117161" y="2628082"/>
              <a:ext cx="95081" cy="181301"/>
            </a:xfrm>
            <a:custGeom>
              <a:avLst/>
              <a:gdLst/>
              <a:ahLst/>
              <a:cxnLst/>
              <a:rect l="l" t="t" r="r" b="b"/>
              <a:pathLst>
                <a:path w="2586" h="4931" extrusionOk="0">
                  <a:moveTo>
                    <a:pt x="1628" y="0"/>
                  </a:moveTo>
                  <a:cubicBezTo>
                    <a:pt x="1508" y="0"/>
                    <a:pt x="1389" y="80"/>
                    <a:pt x="1398" y="234"/>
                  </a:cubicBezTo>
                  <a:lnTo>
                    <a:pt x="1436" y="1836"/>
                  </a:lnTo>
                  <a:cubicBezTo>
                    <a:pt x="1436" y="1874"/>
                    <a:pt x="1436" y="1892"/>
                    <a:pt x="1436" y="1930"/>
                  </a:cubicBezTo>
                  <a:cubicBezTo>
                    <a:pt x="1387" y="2364"/>
                    <a:pt x="1187" y="2437"/>
                    <a:pt x="1001" y="2437"/>
                  </a:cubicBezTo>
                  <a:cubicBezTo>
                    <a:pt x="971" y="2437"/>
                    <a:pt x="942" y="2435"/>
                    <a:pt x="914" y="2433"/>
                  </a:cubicBezTo>
                  <a:cubicBezTo>
                    <a:pt x="888" y="2431"/>
                    <a:pt x="863" y="2429"/>
                    <a:pt x="837" y="2429"/>
                  </a:cubicBezTo>
                  <a:cubicBezTo>
                    <a:pt x="658" y="2429"/>
                    <a:pt x="485" y="2486"/>
                    <a:pt x="355" y="2601"/>
                  </a:cubicBezTo>
                  <a:cubicBezTo>
                    <a:pt x="187" y="2750"/>
                    <a:pt x="94" y="2955"/>
                    <a:pt x="75" y="3160"/>
                  </a:cubicBezTo>
                  <a:lnTo>
                    <a:pt x="75" y="3253"/>
                  </a:lnTo>
                  <a:cubicBezTo>
                    <a:pt x="1" y="4036"/>
                    <a:pt x="560" y="4725"/>
                    <a:pt x="1342" y="4837"/>
                  </a:cubicBezTo>
                  <a:lnTo>
                    <a:pt x="2218" y="4930"/>
                  </a:lnTo>
                  <a:lnTo>
                    <a:pt x="2256" y="4930"/>
                  </a:lnTo>
                  <a:cubicBezTo>
                    <a:pt x="2262" y="4931"/>
                    <a:pt x="2267" y="4931"/>
                    <a:pt x="2273" y="4931"/>
                  </a:cubicBezTo>
                  <a:cubicBezTo>
                    <a:pt x="2555" y="4931"/>
                    <a:pt x="2585" y="4483"/>
                    <a:pt x="2274" y="4464"/>
                  </a:cubicBezTo>
                  <a:lnTo>
                    <a:pt x="1398" y="4371"/>
                  </a:lnTo>
                  <a:cubicBezTo>
                    <a:pt x="858" y="4297"/>
                    <a:pt x="485" y="3812"/>
                    <a:pt x="541" y="3290"/>
                  </a:cubicBezTo>
                  <a:lnTo>
                    <a:pt x="541" y="3197"/>
                  </a:lnTo>
                  <a:cubicBezTo>
                    <a:pt x="541" y="3104"/>
                    <a:pt x="578" y="3029"/>
                    <a:pt x="653" y="2973"/>
                  </a:cubicBezTo>
                  <a:cubicBezTo>
                    <a:pt x="709" y="2917"/>
                    <a:pt x="783" y="2899"/>
                    <a:pt x="858" y="2899"/>
                  </a:cubicBezTo>
                  <a:cubicBezTo>
                    <a:pt x="909" y="2905"/>
                    <a:pt x="958" y="2909"/>
                    <a:pt x="1007" y="2909"/>
                  </a:cubicBezTo>
                  <a:cubicBezTo>
                    <a:pt x="1502" y="2909"/>
                    <a:pt x="1834" y="2563"/>
                    <a:pt x="1902" y="1986"/>
                  </a:cubicBezTo>
                  <a:cubicBezTo>
                    <a:pt x="1902" y="1930"/>
                    <a:pt x="1902" y="1874"/>
                    <a:pt x="1902" y="1818"/>
                  </a:cubicBezTo>
                  <a:lnTo>
                    <a:pt x="1864" y="215"/>
                  </a:lnTo>
                  <a:cubicBezTo>
                    <a:pt x="1855" y="70"/>
                    <a:pt x="1741" y="0"/>
                    <a:pt x="1628" y="0"/>
                  </a:cubicBezTo>
                  <a:close/>
                </a:path>
              </a:pathLst>
            </a:custGeom>
            <a:solidFill>
              <a:srgbClr val="DA74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29"/>
            <p:cNvSpPr/>
            <p:nvPr/>
          </p:nvSpPr>
          <p:spPr>
            <a:xfrm>
              <a:off x="7460678" y="3256843"/>
              <a:ext cx="1789989" cy="1972944"/>
            </a:xfrm>
            <a:custGeom>
              <a:avLst/>
              <a:gdLst/>
              <a:ahLst/>
              <a:cxnLst/>
              <a:rect l="l" t="t" r="r" b="b"/>
              <a:pathLst>
                <a:path w="48684" h="53660" extrusionOk="0">
                  <a:moveTo>
                    <a:pt x="15582" y="0"/>
                  </a:moveTo>
                  <a:cubicBezTo>
                    <a:pt x="11817" y="56"/>
                    <a:pt x="10661" y="1696"/>
                    <a:pt x="8164" y="4604"/>
                  </a:cubicBezTo>
                  <a:lnTo>
                    <a:pt x="559" y="13681"/>
                  </a:lnTo>
                  <a:cubicBezTo>
                    <a:pt x="0" y="14352"/>
                    <a:pt x="19" y="15339"/>
                    <a:pt x="597" y="15992"/>
                  </a:cubicBezTo>
                  <a:lnTo>
                    <a:pt x="6095" y="22105"/>
                  </a:lnTo>
                  <a:cubicBezTo>
                    <a:pt x="6452" y="22512"/>
                    <a:pt x="6938" y="22708"/>
                    <a:pt x="7422" y="22708"/>
                  </a:cubicBezTo>
                  <a:cubicBezTo>
                    <a:pt x="8025" y="22708"/>
                    <a:pt x="8624" y="22404"/>
                    <a:pt x="8965" y="21826"/>
                  </a:cubicBezTo>
                  <a:lnTo>
                    <a:pt x="10885" y="18564"/>
                  </a:lnTo>
                  <a:lnTo>
                    <a:pt x="10885" y="18564"/>
                  </a:lnTo>
                  <a:lnTo>
                    <a:pt x="10493" y="20484"/>
                  </a:lnTo>
                  <a:cubicBezTo>
                    <a:pt x="10083" y="22422"/>
                    <a:pt x="10903" y="24398"/>
                    <a:pt x="12581" y="25479"/>
                  </a:cubicBezTo>
                  <a:lnTo>
                    <a:pt x="13252" y="30436"/>
                  </a:lnTo>
                  <a:cubicBezTo>
                    <a:pt x="13476" y="32021"/>
                    <a:pt x="13103" y="33642"/>
                    <a:pt x="12227" y="34984"/>
                  </a:cubicBezTo>
                  <a:lnTo>
                    <a:pt x="10792" y="37165"/>
                  </a:lnTo>
                  <a:cubicBezTo>
                    <a:pt x="8872" y="40110"/>
                    <a:pt x="7660" y="43465"/>
                    <a:pt x="7250" y="46969"/>
                  </a:cubicBezTo>
                  <a:cubicBezTo>
                    <a:pt x="7176" y="47565"/>
                    <a:pt x="6989" y="50584"/>
                    <a:pt x="6822" y="53660"/>
                  </a:cubicBezTo>
                  <a:lnTo>
                    <a:pt x="41656" y="53660"/>
                  </a:lnTo>
                  <a:lnTo>
                    <a:pt x="41787" y="50939"/>
                  </a:lnTo>
                  <a:cubicBezTo>
                    <a:pt x="42048" y="46074"/>
                    <a:pt x="40389" y="41228"/>
                    <a:pt x="37724" y="37184"/>
                  </a:cubicBezTo>
                  <a:lnTo>
                    <a:pt x="36307" y="34984"/>
                  </a:lnTo>
                  <a:cubicBezTo>
                    <a:pt x="35748" y="33642"/>
                    <a:pt x="35506" y="32207"/>
                    <a:pt x="35543" y="30753"/>
                  </a:cubicBezTo>
                  <a:lnTo>
                    <a:pt x="35730" y="25460"/>
                  </a:lnTo>
                  <a:cubicBezTo>
                    <a:pt x="37407" y="24398"/>
                    <a:pt x="38246" y="22403"/>
                    <a:pt x="37836" y="20465"/>
                  </a:cubicBezTo>
                  <a:lnTo>
                    <a:pt x="37426" y="18545"/>
                  </a:lnTo>
                  <a:lnTo>
                    <a:pt x="39532" y="21788"/>
                  </a:lnTo>
                  <a:cubicBezTo>
                    <a:pt x="39868" y="22339"/>
                    <a:pt x="40439" y="22622"/>
                    <a:pt x="41015" y="22622"/>
                  </a:cubicBezTo>
                  <a:cubicBezTo>
                    <a:pt x="41492" y="22622"/>
                    <a:pt x="41973" y="22428"/>
                    <a:pt x="42327" y="22031"/>
                  </a:cubicBezTo>
                  <a:lnTo>
                    <a:pt x="48012" y="15694"/>
                  </a:lnTo>
                  <a:cubicBezTo>
                    <a:pt x="48683" y="14948"/>
                    <a:pt x="48664" y="13848"/>
                    <a:pt x="47993" y="13122"/>
                  </a:cubicBezTo>
                  <a:lnTo>
                    <a:pt x="40165" y="4604"/>
                  </a:lnTo>
                  <a:cubicBezTo>
                    <a:pt x="37892" y="1976"/>
                    <a:pt x="36680" y="317"/>
                    <a:pt x="33661" y="37"/>
                  </a:cubicBezTo>
                  <a:cubicBezTo>
                    <a:pt x="33635" y="35"/>
                    <a:pt x="33609" y="34"/>
                    <a:pt x="33583" y="34"/>
                  </a:cubicBezTo>
                  <a:cubicBezTo>
                    <a:pt x="33040" y="34"/>
                    <a:pt x="32589" y="584"/>
                    <a:pt x="32393" y="1100"/>
                  </a:cubicBezTo>
                  <a:lnTo>
                    <a:pt x="29504" y="8518"/>
                  </a:lnTo>
                  <a:cubicBezTo>
                    <a:pt x="28647" y="10717"/>
                    <a:pt x="26522" y="12171"/>
                    <a:pt x="24174" y="12171"/>
                  </a:cubicBezTo>
                  <a:cubicBezTo>
                    <a:pt x="21807" y="12171"/>
                    <a:pt x="19701" y="10736"/>
                    <a:pt x="18825" y="8537"/>
                  </a:cubicBezTo>
                  <a:lnTo>
                    <a:pt x="18825" y="8518"/>
                  </a:lnTo>
                  <a:lnTo>
                    <a:pt x="1558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29"/>
            <p:cNvSpPr/>
            <p:nvPr/>
          </p:nvSpPr>
          <p:spPr>
            <a:xfrm>
              <a:off x="8996383" y="3877000"/>
              <a:ext cx="195346" cy="526327"/>
            </a:xfrm>
            <a:custGeom>
              <a:avLst/>
              <a:gdLst/>
              <a:ahLst/>
              <a:cxnLst/>
              <a:rect l="l" t="t" r="r" b="b"/>
              <a:pathLst>
                <a:path w="5313" h="14315" extrusionOk="0">
                  <a:moveTo>
                    <a:pt x="5256" y="1"/>
                  </a:moveTo>
                  <a:lnTo>
                    <a:pt x="0" y="5555"/>
                  </a:lnTo>
                  <a:lnTo>
                    <a:pt x="3523" y="11296"/>
                  </a:lnTo>
                  <a:lnTo>
                    <a:pt x="5312" y="14315"/>
                  </a:lnTo>
                  <a:lnTo>
                    <a:pt x="5256" y="1"/>
                  </a:lnTo>
                  <a:close/>
                </a:path>
              </a:pathLst>
            </a:custGeom>
            <a:solidFill>
              <a:srgbClr val="EB8D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29"/>
            <p:cNvSpPr/>
            <p:nvPr/>
          </p:nvSpPr>
          <p:spPr>
            <a:xfrm>
              <a:off x="8080173" y="3383617"/>
              <a:ext cx="535923" cy="320723"/>
            </a:xfrm>
            <a:custGeom>
              <a:avLst/>
              <a:gdLst/>
              <a:ahLst/>
              <a:cxnLst/>
              <a:rect l="l" t="t" r="r" b="b"/>
              <a:pathLst>
                <a:path w="14576" h="8723" extrusionOk="0">
                  <a:moveTo>
                    <a:pt x="0" y="0"/>
                  </a:moveTo>
                  <a:lnTo>
                    <a:pt x="1976" y="5051"/>
                  </a:lnTo>
                  <a:lnTo>
                    <a:pt x="1976" y="5089"/>
                  </a:lnTo>
                  <a:cubicBezTo>
                    <a:pt x="2833" y="7288"/>
                    <a:pt x="4958" y="8723"/>
                    <a:pt x="7306" y="8723"/>
                  </a:cubicBezTo>
                  <a:cubicBezTo>
                    <a:pt x="9673" y="8723"/>
                    <a:pt x="11779" y="7269"/>
                    <a:pt x="12637" y="5070"/>
                  </a:cubicBezTo>
                  <a:lnTo>
                    <a:pt x="14575" y="93"/>
                  </a:lnTo>
                  <a:lnTo>
                    <a:pt x="14575" y="93"/>
                  </a:lnTo>
                  <a:lnTo>
                    <a:pt x="7977" y="5797"/>
                  </a:lnTo>
                  <a:cubicBezTo>
                    <a:pt x="7819" y="5927"/>
                    <a:pt x="7628" y="5992"/>
                    <a:pt x="7439" y="5992"/>
                  </a:cubicBezTo>
                  <a:cubicBezTo>
                    <a:pt x="7250" y="5992"/>
                    <a:pt x="7064" y="5927"/>
                    <a:pt x="6915" y="579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29"/>
            <p:cNvSpPr/>
            <p:nvPr/>
          </p:nvSpPr>
          <p:spPr>
            <a:xfrm>
              <a:off x="7779305" y="3835196"/>
              <a:ext cx="100118" cy="241268"/>
            </a:xfrm>
            <a:custGeom>
              <a:avLst/>
              <a:gdLst/>
              <a:ahLst/>
              <a:cxnLst/>
              <a:rect l="l" t="t" r="r" b="b"/>
              <a:pathLst>
                <a:path w="2723" h="6562" extrusionOk="0">
                  <a:moveTo>
                    <a:pt x="2387" y="1"/>
                  </a:moveTo>
                  <a:lnTo>
                    <a:pt x="1" y="6562"/>
                  </a:lnTo>
                  <a:lnTo>
                    <a:pt x="2237" y="2741"/>
                  </a:lnTo>
                  <a:lnTo>
                    <a:pt x="2014" y="3784"/>
                  </a:lnTo>
                  <a:lnTo>
                    <a:pt x="2722" y="3002"/>
                  </a:lnTo>
                  <a:lnTo>
                    <a:pt x="2387" y="1"/>
                  </a:lnTo>
                  <a:close/>
                </a:path>
              </a:pathLst>
            </a:custGeom>
            <a:solidFill>
              <a:srgbClr val="EF75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29"/>
            <p:cNvSpPr/>
            <p:nvPr/>
          </p:nvSpPr>
          <p:spPr>
            <a:xfrm>
              <a:off x="7923213" y="4192943"/>
              <a:ext cx="65152" cy="220679"/>
            </a:xfrm>
            <a:custGeom>
              <a:avLst/>
              <a:gdLst/>
              <a:ahLst/>
              <a:cxnLst/>
              <a:rect l="l" t="t" r="r" b="b"/>
              <a:pathLst>
                <a:path w="1772" h="6002" extrusionOk="0">
                  <a:moveTo>
                    <a:pt x="1" y="0"/>
                  </a:moveTo>
                  <a:lnTo>
                    <a:pt x="728" y="6002"/>
                  </a:lnTo>
                  <a:lnTo>
                    <a:pt x="1101" y="5032"/>
                  </a:lnTo>
                  <a:cubicBezTo>
                    <a:pt x="1772" y="3280"/>
                    <a:pt x="1343" y="1305"/>
                    <a:pt x="1" y="0"/>
                  </a:cubicBezTo>
                  <a:close/>
                </a:path>
              </a:pathLst>
            </a:custGeom>
            <a:solidFill>
              <a:srgbClr val="EF75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29"/>
            <p:cNvSpPr/>
            <p:nvPr/>
          </p:nvSpPr>
          <p:spPr>
            <a:xfrm>
              <a:off x="8703088" y="4192943"/>
              <a:ext cx="71292" cy="267263"/>
            </a:xfrm>
            <a:custGeom>
              <a:avLst/>
              <a:gdLst/>
              <a:ahLst/>
              <a:cxnLst/>
              <a:rect l="l" t="t" r="r" b="b"/>
              <a:pathLst>
                <a:path w="1939" h="7269" extrusionOk="0">
                  <a:moveTo>
                    <a:pt x="1939" y="0"/>
                  </a:moveTo>
                  <a:lnTo>
                    <a:pt x="1939" y="0"/>
                  </a:lnTo>
                  <a:cubicBezTo>
                    <a:pt x="429" y="1305"/>
                    <a:pt x="0" y="3448"/>
                    <a:pt x="876" y="5219"/>
                  </a:cubicBezTo>
                  <a:lnTo>
                    <a:pt x="1883" y="7269"/>
                  </a:lnTo>
                  <a:lnTo>
                    <a:pt x="1939" y="0"/>
                  </a:lnTo>
                  <a:close/>
                </a:path>
              </a:pathLst>
            </a:custGeom>
            <a:solidFill>
              <a:srgbClr val="EF75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29"/>
            <p:cNvSpPr/>
            <p:nvPr/>
          </p:nvSpPr>
          <p:spPr>
            <a:xfrm>
              <a:off x="8792838" y="3785192"/>
              <a:ext cx="117913" cy="270021"/>
            </a:xfrm>
            <a:custGeom>
              <a:avLst/>
              <a:gdLst/>
              <a:ahLst/>
              <a:cxnLst/>
              <a:rect l="l" t="t" r="r" b="b"/>
              <a:pathLst>
                <a:path w="3207" h="7344" extrusionOk="0">
                  <a:moveTo>
                    <a:pt x="1" y="0"/>
                  </a:moveTo>
                  <a:lnTo>
                    <a:pt x="1660" y="6561"/>
                  </a:lnTo>
                  <a:lnTo>
                    <a:pt x="1268" y="4306"/>
                  </a:lnTo>
                  <a:lnTo>
                    <a:pt x="3207" y="734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F75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29"/>
            <p:cNvSpPr/>
            <p:nvPr/>
          </p:nvSpPr>
          <p:spPr>
            <a:xfrm>
              <a:off x="6722607" y="3035944"/>
              <a:ext cx="1084862" cy="1071883"/>
            </a:xfrm>
            <a:custGeom>
              <a:avLst/>
              <a:gdLst/>
              <a:ahLst/>
              <a:cxnLst/>
              <a:rect l="l" t="t" r="r" b="b"/>
              <a:pathLst>
                <a:path w="29506" h="29153" extrusionOk="0">
                  <a:moveTo>
                    <a:pt x="14804" y="1"/>
                  </a:moveTo>
                  <a:cubicBezTo>
                    <a:pt x="14335" y="1"/>
                    <a:pt x="13867" y="23"/>
                    <a:pt x="13402" y="63"/>
                  </a:cubicBezTo>
                  <a:cubicBezTo>
                    <a:pt x="11967" y="156"/>
                    <a:pt x="10550" y="473"/>
                    <a:pt x="9208" y="994"/>
                  </a:cubicBezTo>
                  <a:cubicBezTo>
                    <a:pt x="7847" y="1516"/>
                    <a:pt x="6655" y="2374"/>
                    <a:pt x="5741" y="3492"/>
                  </a:cubicBezTo>
                  <a:cubicBezTo>
                    <a:pt x="4269" y="5319"/>
                    <a:pt x="4008" y="7574"/>
                    <a:pt x="4194" y="9848"/>
                  </a:cubicBezTo>
                  <a:cubicBezTo>
                    <a:pt x="4232" y="10127"/>
                    <a:pt x="4530" y="11376"/>
                    <a:pt x="4381" y="11525"/>
                  </a:cubicBezTo>
                  <a:cubicBezTo>
                    <a:pt x="3412" y="12681"/>
                    <a:pt x="1361" y="13780"/>
                    <a:pt x="728" y="15253"/>
                  </a:cubicBezTo>
                  <a:cubicBezTo>
                    <a:pt x="38" y="17005"/>
                    <a:pt x="1" y="18943"/>
                    <a:pt x="653" y="20714"/>
                  </a:cubicBezTo>
                  <a:cubicBezTo>
                    <a:pt x="1045" y="21776"/>
                    <a:pt x="1716" y="22839"/>
                    <a:pt x="1604" y="23975"/>
                  </a:cubicBezTo>
                  <a:cubicBezTo>
                    <a:pt x="1529" y="24721"/>
                    <a:pt x="1138" y="25336"/>
                    <a:pt x="858" y="25970"/>
                  </a:cubicBezTo>
                  <a:cubicBezTo>
                    <a:pt x="579" y="26622"/>
                    <a:pt x="355" y="27461"/>
                    <a:pt x="672" y="28113"/>
                  </a:cubicBezTo>
                  <a:cubicBezTo>
                    <a:pt x="1037" y="28934"/>
                    <a:pt x="1996" y="29153"/>
                    <a:pt x="3015" y="29153"/>
                  </a:cubicBezTo>
                  <a:cubicBezTo>
                    <a:pt x="4079" y="29153"/>
                    <a:pt x="5207" y="28915"/>
                    <a:pt x="5797" y="28877"/>
                  </a:cubicBezTo>
                  <a:cubicBezTo>
                    <a:pt x="8276" y="28710"/>
                    <a:pt x="10755" y="28505"/>
                    <a:pt x="13215" y="28244"/>
                  </a:cubicBezTo>
                  <a:cubicBezTo>
                    <a:pt x="13868" y="28188"/>
                    <a:pt x="14501" y="28113"/>
                    <a:pt x="15154" y="28039"/>
                  </a:cubicBezTo>
                  <a:cubicBezTo>
                    <a:pt x="15806" y="27964"/>
                    <a:pt x="16440" y="27908"/>
                    <a:pt x="17092" y="27834"/>
                  </a:cubicBezTo>
                  <a:cubicBezTo>
                    <a:pt x="19552" y="27554"/>
                    <a:pt x="22012" y="27237"/>
                    <a:pt x="24473" y="26864"/>
                  </a:cubicBezTo>
                  <a:cubicBezTo>
                    <a:pt x="25610" y="26697"/>
                    <a:pt x="28927" y="26827"/>
                    <a:pt x="29337" y="25038"/>
                  </a:cubicBezTo>
                  <a:cubicBezTo>
                    <a:pt x="29505" y="24330"/>
                    <a:pt x="29132" y="23547"/>
                    <a:pt x="28704" y="22988"/>
                  </a:cubicBezTo>
                  <a:cubicBezTo>
                    <a:pt x="28294" y="22428"/>
                    <a:pt x="27790" y="21907"/>
                    <a:pt x="27567" y="21180"/>
                  </a:cubicBezTo>
                  <a:cubicBezTo>
                    <a:pt x="27231" y="20080"/>
                    <a:pt x="27679" y="18925"/>
                    <a:pt x="27846" y="17788"/>
                  </a:cubicBezTo>
                  <a:cubicBezTo>
                    <a:pt x="28126" y="15924"/>
                    <a:pt x="27697" y="14041"/>
                    <a:pt x="26653" y="12476"/>
                  </a:cubicBezTo>
                  <a:cubicBezTo>
                    <a:pt x="25721" y="11171"/>
                    <a:pt x="24454" y="10407"/>
                    <a:pt x="23261" y="9512"/>
                  </a:cubicBezTo>
                  <a:cubicBezTo>
                    <a:pt x="23038" y="9307"/>
                    <a:pt x="23056" y="8021"/>
                    <a:pt x="23000" y="7704"/>
                  </a:cubicBezTo>
                  <a:cubicBezTo>
                    <a:pt x="22814" y="6549"/>
                    <a:pt x="22534" y="5430"/>
                    <a:pt x="22143" y="4331"/>
                  </a:cubicBezTo>
                  <a:cubicBezTo>
                    <a:pt x="21491" y="2597"/>
                    <a:pt x="20391" y="1311"/>
                    <a:pt x="18676" y="659"/>
                  </a:cubicBezTo>
                  <a:cubicBezTo>
                    <a:pt x="17439" y="178"/>
                    <a:pt x="16121" y="1"/>
                    <a:pt x="14804" y="1"/>
                  </a:cubicBezTo>
                  <a:close/>
                </a:path>
              </a:pathLst>
            </a:custGeom>
            <a:solidFill>
              <a:srgbClr val="B14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29"/>
            <p:cNvSpPr/>
            <p:nvPr/>
          </p:nvSpPr>
          <p:spPr>
            <a:xfrm>
              <a:off x="7947222" y="3892038"/>
              <a:ext cx="649682" cy="1133873"/>
            </a:xfrm>
            <a:custGeom>
              <a:avLst/>
              <a:gdLst/>
              <a:ahLst/>
              <a:cxnLst/>
              <a:rect l="l" t="t" r="r" b="b"/>
              <a:pathLst>
                <a:path w="17670" h="30839" extrusionOk="0">
                  <a:moveTo>
                    <a:pt x="13004" y="1"/>
                  </a:moveTo>
                  <a:cubicBezTo>
                    <a:pt x="12994" y="1"/>
                    <a:pt x="12983" y="1"/>
                    <a:pt x="12972" y="2"/>
                  </a:cubicBezTo>
                  <a:cubicBezTo>
                    <a:pt x="12674" y="39"/>
                    <a:pt x="12451" y="281"/>
                    <a:pt x="12451" y="580"/>
                  </a:cubicBezTo>
                  <a:lnTo>
                    <a:pt x="12339" y="4195"/>
                  </a:lnTo>
                  <a:cubicBezTo>
                    <a:pt x="12339" y="4345"/>
                    <a:pt x="12208" y="4456"/>
                    <a:pt x="12078" y="4475"/>
                  </a:cubicBezTo>
                  <a:lnTo>
                    <a:pt x="11985" y="4475"/>
                  </a:lnTo>
                  <a:cubicBezTo>
                    <a:pt x="11854" y="4475"/>
                    <a:pt x="11742" y="4382"/>
                    <a:pt x="11705" y="4270"/>
                  </a:cubicBezTo>
                  <a:lnTo>
                    <a:pt x="11034" y="1474"/>
                  </a:lnTo>
                  <a:cubicBezTo>
                    <a:pt x="10941" y="1139"/>
                    <a:pt x="10643" y="915"/>
                    <a:pt x="10326" y="915"/>
                  </a:cubicBezTo>
                  <a:cubicBezTo>
                    <a:pt x="10009" y="1008"/>
                    <a:pt x="9823" y="1325"/>
                    <a:pt x="9916" y="1623"/>
                  </a:cubicBezTo>
                  <a:cubicBezTo>
                    <a:pt x="9916" y="1623"/>
                    <a:pt x="10904" y="5649"/>
                    <a:pt x="10904" y="5668"/>
                  </a:cubicBezTo>
                  <a:cubicBezTo>
                    <a:pt x="10978" y="6022"/>
                    <a:pt x="10941" y="6395"/>
                    <a:pt x="10829" y="6749"/>
                  </a:cubicBezTo>
                  <a:cubicBezTo>
                    <a:pt x="10792" y="6870"/>
                    <a:pt x="10685" y="6931"/>
                    <a:pt x="10575" y="6931"/>
                  </a:cubicBezTo>
                  <a:cubicBezTo>
                    <a:pt x="10466" y="6931"/>
                    <a:pt x="10354" y="6870"/>
                    <a:pt x="10307" y="6749"/>
                  </a:cubicBezTo>
                  <a:lnTo>
                    <a:pt x="9804" y="5258"/>
                  </a:lnTo>
                  <a:cubicBezTo>
                    <a:pt x="9722" y="5025"/>
                    <a:pt x="9509" y="4883"/>
                    <a:pt x="9276" y="4883"/>
                  </a:cubicBezTo>
                  <a:cubicBezTo>
                    <a:pt x="9192" y="4883"/>
                    <a:pt x="9105" y="4901"/>
                    <a:pt x="9021" y="4941"/>
                  </a:cubicBezTo>
                  <a:cubicBezTo>
                    <a:pt x="8760" y="5090"/>
                    <a:pt x="8648" y="5407"/>
                    <a:pt x="8760" y="5687"/>
                  </a:cubicBezTo>
                  <a:lnTo>
                    <a:pt x="9301" y="7234"/>
                  </a:lnTo>
                  <a:cubicBezTo>
                    <a:pt x="9431" y="8128"/>
                    <a:pt x="9711" y="8985"/>
                    <a:pt x="10121" y="9806"/>
                  </a:cubicBezTo>
                  <a:lnTo>
                    <a:pt x="9804" y="10495"/>
                  </a:lnTo>
                  <a:lnTo>
                    <a:pt x="9450" y="11259"/>
                  </a:lnTo>
                  <a:lnTo>
                    <a:pt x="9468" y="11259"/>
                  </a:lnTo>
                  <a:lnTo>
                    <a:pt x="5275" y="18156"/>
                  </a:lnTo>
                  <a:cubicBezTo>
                    <a:pt x="5349" y="18379"/>
                    <a:pt x="5312" y="18640"/>
                    <a:pt x="5182" y="18845"/>
                  </a:cubicBezTo>
                  <a:lnTo>
                    <a:pt x="4585" y="19758"/>
                  </a:lnTo>
                  <a:lnTo>
                    <a:pt x="112" y="26543"/>
                  </a:lnTo>
                  <a:lnTo>
                    <a:pt x="0" y="26710"/>
                  </a:lnTo>
                  <a:lnTo>
                    <a:pt x="1808" y="28835"/>
                  </a:lnTo>
                  <a:cubicBezTo>
                    <a:pt x="2882" y="30278"/>
                    <a:pt x="4127" y="30839"/>
                    <a:pt x="5288" y="30839"/>
                  </a:cubicBezTo>
                  <a:cubicBezTo>
                    <a:pt x="6304" y="30839"/>
                    <a:pt x="7256" y="30410"/>
                    <a:pt x="7977" y="29767"/>
                  </a:cubicBezTo>
                  <a:cubicBezTo>
                    <a:pt x="8462" y="29320"/>
                    <a:pt x="8835" y="28742"/>
                    <a:pt x="9040" y="28108"/>
                  </a:cubicBezTo>
                  <a:lnTo>
                    <a:pt x="14072" y="12471"/>
                  </a:lnTo>
                  <a:lnTo>
                    <a:pt x="14091" y="12471"/>
                  </a:lnTo>
                  <a:lnTo>
                    <a:pt x="14296" y="11781"/>
                  </a:lnTo>
                  <a:lnTo>
                    <a:pt x="14333" y="11707"/>
                  </a:lnTo>
                  <a:cubicBezTo>
                    <a:pt x="15209" y="10272"/>
                    <a:pt x="15899" y="8725"/>
                    <a:pt x="16383" y="7103"/>
                  </a:cubicBezTo>
                  <a:lnTo>
                    <a:pt x="17539" y="4121"/>
                  </a:lnTo>
                  <a:cubicBezTo>
                    <a:pt x="17669" y="3823"/>
                    <a:pt x="17520" y="3469"/>
                    <a:pt x="17203" y="3357"/>
                  </a:cubicBezTo>
                  <a:cubicBezTo>
                    <a:pt x="17147" y="3339"/>
                    <a:pt x="17091" y="3331"/>
                    <a:pt x="17036" y="3331"/>
                  </a:cubicBezTo>
                  <a:cubicBezTo>
                    <a:pt x="16799" y="3331"/>
                    <a:pt x="16586" y="3484"/>
                    <a:pt x="16495" y="3711"/>
                  </a:cubicBezTo>
                  <a:lnTo>
                    <a:pt x="15936" y="5053"/>
                  </a:lnTo>
                  <a:cubicBezTo>
                    <a:pt x="15888" y="5179"/>
                    <a:pt x="15774" y="5244"/>
                    <a:pt x="15660" y="5244"/>
                  </a:cubicBezTo>
                  <a:cubicBezTo>
                    <a:pt x="15555" y="5244"/>
                    <a:pt x="15449" y="5188"/>
                    <a:pt x="15395" y="5071"/>
                  </a:cubicBezTo>
                  <a:cubicBezTo>
                    <a:pt x="15302" y="4885"/>
                    <a:pt x="15284" y="4661"/>
                    <a:pt x="15321" y="4438"/>
                  </a:cubicBezTo>
                  <a:lnTo>
                    <a:pt x="15917" y="1232"/>
                  </a:lnTo>
                  <a:cubicBezTo>
                    <a:pt x="15973" y="896"/>
                    <a:pt x="15750" y="580"/>
                    <a:pt x="15414" y="561"/>
                  </a:cubicBezTo>
                  <a:cubicBezTo>
                    <a:pt x="15401" y="560"/>
                    <a:pt x="15389" y="560"/>
                    <a:pt x="15377" y="560"/>
                  </a:cubicBezTo>
                  <a:cubicBezTo>
                    <a:pt x="15094" y="560"/>
                    <a:pt x="14853" y="760"/>
                    <a:pt x="14799" y="1046"/>
                  </a:cubicBezTo>
                  <a:lnTo>
                    <a:pt x="14240" y="4140"/>
                  </a:lnTo>
                  <a:cubicBezTo>
                    <a:pt x="14207" y="4334"/>
                    <a:pt x="14034" y="4486"/>
                    <a:pt x="13843" y="4486"/>
                  </a:cubicBezTo>
                  <a:cubicBezTo>
                    <a:pt x="13814" y="4486"/>
                    <a:pt x="13785" y="4482"/>
                    <a:pt x="13755" y="4475"/>
                  </a:cubicBezTo>
                  <a:cubicBezTo>
                    <a:pt x="13569" y="4438"/>
                    <a:pt x="13438" y="4289"/>
                    <a:pt x="13457" y="4102"/>
                  </a:cubicBezTo>
                  <a:lnTo>
                    <a:pt x="13550" y="580"/>
                  </a:lnTo>
                  <a:cubicBezTo>
                    <a:pt x="13568" y="255"/>
                    <a:pt x="13308" y="1"/>
                    <a:pt x="13004" y="1"/>
                  </a:cubicBezTo>
                  <a:close/>
                </a:path>
              </a:pathLst>
            </a:custGeom>
            <a:solidFill>
              <a:srgbClr val="FFCF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29"/>
            <p:cNvSpPr/>
            <p:nvPr/>
          </p:nvSpPr>
          <p:spPr>
            <a:xfrm>
              <a:off x="8333722" y="4127975"/>
              <a:ext cx="56218" cy="79381"/>
            </a:xfrm>
            <a:custGeom>
              <a:avLst/>
              <a:gdLst/>
              <a:ahLst/>
              <a:cxnLst/>
              <a:rect l="l" t="t" r="r" b="b"/>
              <a:pathLst>
                <a:path w="1529" h="2159" extrusionOk="0">
                  <a:moveTo>
                    <a:pt x="216" y="1"/>
                  </a:moveTo>
                  <a:cubicBezTo>
                    <a:pt x="152" y="1"/>
                    <a:pt x="84" y="39"/>
                    <a:pt x="56" y="108"/>
                  </a:cubicBezTo>
                  <a:cubicBezTo>
                    <a:pt x="0" y="201"/>
                    <a:pt x="37" y="295"/>
                    <a:pt x="131" y="351"/>
                  </a:cubicBezTo>
                  <a:cubicBezTo>
                    <a:pt x="187" y="369"/>
                    <a:pt x="1156" y="872"/>
                    <a:pt x="1063" y="1953"/>
                  </a:cubicBezTo>
                  <a:cubicBezTo>
                    <a:pt x="1063" y="2047"/>
                    <a:pt x="1137" y="2140"/>
                    <a:pt x="1230" y="2158"/>
                  </a:cubicBezTo>
                  <a:lnTo>
                    <a:pt x="1249" y="2158"/>
                  </a:lnTo>
                  <a:cubicBezTo>
                    <a:pt x="1342" y="2140"/>
                    <a:pt x="1398" y="2065"/>
                    <a:pt x="1417" y="1991"/>
                  </a:cubicBezTo>
                  <a:cubicBezTo>
                    <a:pt x="1529" y="649"/>
                    <a:pt x="336" y="34"/>
                    <a:pt x="280" y="15"/>
                  </a:cubicBezTo>
                  <a:cubicBezTo>
                    <a:pt x="261" y="5"/>
                    <a:pt x="239" y="1"/>
                    <a:pt x="21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29"/>
            <p:cNvSpPr/>
            <p:nvPr/>
          </p:nvSpPr>
          <p:spPr>
            <a:xfrm>
              <a:off x="6460822" y="3979802"/>
              <a:ext cx="1683106" cy="1229432"/>
            </a:xfrm>
            <a:custGeom>
              <a:avLst/>
              <a:gdLst/>
              <a:ahLst/>
              <a:cxnLst/>
              <a:rect l="l" t="t" r="r" b="b"/>
              <a:pathLst>
                <a:path w="45777" h="33438" extrusionOk="0">
                  <a:moveTo>
                    <a:pt x="29370" y="0"/>
                  </a:moveTo>
                  <a:cubicBezTo>
                    <a:pt x="29341" y="0"/>
                    <a:pt x="29311" y="0"/>
                    <a:pt x="29282" y="1"/>
                  </a:cubicBezTo>
                  <a:lnTo>
                    <a:pt x="17316" y="206"/>
                  </a:lnTo>
                  <a:cubicBezTo>
                    <a:pt x="13998" y="261"/>
                    <a:pt x="10867" y="1958"/>
                    <a:pt x="8668" y="4884"/>
                  </a:cubicBezTo>
                  <a:lnTo>
                    <a:pt x="206" y="16216"/>
                  </a:lnTo>
                  <a:cubicBezTo>
                    <a:pt x="38" y="16440"/>
                    <a:pt x="1" y="16738"/>
                    <a:pt x="113" y="16999"/>
                  </a:cubicBezTo>
                  <a:lnTo>
                    <a:pt x="262" y="17390"/>
                  </a:lnTo>
                  <a:lnTo>
                    <a:pt x="3896" y="26467"/>
                  </a:lnTo>
                  <a:cubicBezTo>
                    <a:pt x="3952" y="26616"/>
                    <a:pt x="4064" y="26746"/>
                    <a:pt x="4195" y="26821"/>
                  </a:cubicBezTo>
                  <a:cubicBezTo>
                    <a:pt x="4275" y="26865"/>
                    <a:pt x="4362" y="26885"/>
                    <a:pt x="4449" y="26885"/>
                  </a:cubicBezTo>
                  <a:cubicBezTo>
                    <a:pt x="4621" y="26885"/>
                    <a:pt x="4791" y="26802"/>
                    <a:pt x="4903" y="26653"/>
                  </a:cubicBezTo>
                  <a:lnTo>
                    <a:pt x="8519" y="22087"/>
                  </a:lnTo>
                  <a:lnTo>
                    <a:pt x="9096" y="21323"/>
                  </a:lnTo>
                  <a:cubicBezTo>
                    <a:pt x="9171" y="21248"/>
                    <a:pt x="9246" y="21192"/>
                    <a:pt x="9320" y="21155"/>
                  </a:cubicBezTo>
                  <a:cubicBezTo>
                    <a:pt x="9395" y="21117"/>
                    <a:pt x="9474" y="21100"/>
                    <a:pt x="9552" y="21100"/>
                  </a:cubicBezTo>
                  <a:cubicBezTo>
                    <a:pt x="9900" y="21100"/>
                    <a:pt x="10235" y="21450"/>
                    <a:pt x="10159" y="21938"/>
                  </a:cubicBezTo>
                  <a:lnTo>
                    <a:pt x="8575" y="32580"/>
                  </a:lnTo>
                  <a:cubicBezTo>
                    <a:pt x="8519" y="33028"/>
                    <a:pt x="8817" y="33438"/>
                    <a:pt x="9190" y="33438"/>
                  </a:cubicBezTo>
                  <a:lnTo>
                    <a:pt x="34407" y="33438"/>
                  </a:lnTo>
                  <a:cubicBezTo>
                    <a:pt x="34799" y="33400"/>
                    <a:pt x="35078" y="33028"/>
                    <a:pt x="35022" y="32655"/>
                  </a:cubicBezTo>
                  <a:lnTo>
                    <a:pt x="33997" y="19049"/>
                  </a:lnTo>
                  <a:cubicBezTo>
                    <a:pt x="33960" y="18588"/>
                    <a:pt x="34280" y="18269"/>
                    <a:pt x="34608" y="18269"/>
                  </a:cubicBezTo>
                  <a:cubicBezTo>
                    <a:pt x="34771" y="18269"/>
                    <a:pt x="34936" y="18348"/>
                    <a:pt x="35059" y="18527"/>
                  </a:cubicBezTo>
                  <a:lnTo>
                    <a:pt x="39384" y="24454"/>
                  </a:lnTo>
                  <a:cubicBezTo>
                    <a:pt x="39492" y="24626"/>
                    <a:pt x="39672" y="24710"/>
                    <a:pt x="39851" y="24710"/>
                  </a:cubicBezTo>
                  <a:cubicBezTo>
                    <a:pt x="40040" y="24710"/>
                    <a:pt x="40229" y="24617"/>
                    <a:pt x="40334" y="24435"/>
                  </a:cubicBezTo>
                  <a:lnTo>
                    <a:pt x="40427" y="24286"/>
                  </a:lnTo>
                  <a:lnTo>
                    <a:pt x="40539" y="24118"/>
                  </a:lnTo>
                  <a:lnTo>
                    <a:pt x="45012" y="17334"/>
                  </a:lnTo>
                  <a:lnTo>
                    <a:pt x="45609" y="16440"/>
                  </a:lnTo>
                  <a:cubicBezTo>
                    <a:pt x="45758" y="16234"/>
                    <a:pt x="45776" y="15974"/>
                    <a:pt x="45702" y="15731"/>
                  </a:cubicBezTo>
                  <a:cubicBezTo>
                    <a:pt x="45683" y="15657"/>
                    <a:pt x="45646" y="15582"/>
                    <a:pt x="45590" y="15526"/>
                  </a:cubicBezTo>
                  <a:lnTo>
                    <a:pt x="45068" y="14818"/>
                  </a:lnTo>
                  <a:lnTo>
                    <a:pt x="43111" y="12171"/>
                  </a:lnTo>
                  <a:lnTo>
                    <a:pt x="40483" y="8593"/>
                  </a:lnTo>
                  <a:lnTo>
                    <a:pt x="37967" y="5201"/>
                  </a:lnTo>
                  <a:cubicBezTo>
                    <a:pt x="37650" y="4772"/>
                    <a:pt x="37315" y="4343"/>
                    <a:pt x="36998" y="3896"/>
                  </a:cubicBezTo>
                  <a:cubicBezTo>
                    <a:pt x="36439" y="3057"/>
                    <a:pt x="35730" y="2330"/>
                    <a:pt x="34910" y="1753"/>
                  </a:cubicBezTo>
                  <a:cubicBezTo>
                    <a:pt x="33294" y="614"/>
                    <a:pt x="31353" y="0"/>
                    <a:pt x="293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29"/>
            <p:cNvSpPr/>
            <p:nvPr/>
          </p:nvSpPr>
          <p:spPr>
            <a:xfrm>
              <a:off x="6947403" y="3979802"/>
              <a:ext cx="611995" cy="187808"/>
            </a:xfrm>
            <a:custGeom>
              <a:avLst/>
              <a:gdLst/>
              <a:ahLst/>
              <a:cxnLst/>
              <a:rect l="l" t="t" r="r" b="b"/>
              <a:pathLst>
                <a:path w="16645" h="5108" extrusionOk="0">
                  <a:moveTo>
                    <a:pt x="16551" y="1"/>
                  </a:moveTo>
                  <a:lnTo>
                    <a:pt x="13289" y="56"/>
                  </a:lnTo>
                  <a:lnTo>
                    <a:pt x="4101" y="206"/>
                  </a:lnTo>
                  <a:cubicBezTo>
                    <a:pt x="2684" y="243"/>
                    <a:pt x="1286" y="560"/>
                    <a:pt x="0" y="1137"/>
                  </a:cubicBezTo>
                  <a:cubicBezTo>
                    <a:pt x="447" y="2200"/>
                    <a:pt x="2199" y="5107"/>
                    <a:pt x="8220" y="5107"/>
                  </a:cubicBezTo>
                  <a:cubicBezTo>
                    <a:pt x="14072" y="5107"/>
                    <a:pt x="16066" y="1473"/>
                    <a:pt x="166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29"/>
            <p:cNvSpPr/>
            <p:nvPr/>
          </p:nvSpPr>
          <p:spPr>
            <a:xfrm>
              <a:off x="7655288" y="4494437"/>
              <a:ext cx="159019" cy="412605"/>
            </a:xfrm>
            <a:custGeom>
              <a:avLst/>
              <a:gdLst/>
              <a:ahLst/>
              <a:cxnLst/>
              <a:rect l="l" t="t" r="r" b="b"/>
              <a:pathLst>
                <a:path w="4325" h="11222" extrusionOk="0">
                  <a:moveTo>
                    <a:pt x="0" y="1"/>
                  </a:moveTo>
                  <a:lnTo>
                    <a:pt x="1883" y="11221"/>
                  </a:lnTo>
                  <a:lnTo>
                    <a:pt x="1846" y="9450"/>
                  </a:lnTo>
                  <a:lnTo>
                    <a:pt x="1510" y="5052"/>
                  </a:lnTo>
                  <a:cubicBezTo>
                    <a:pt x="1473" y="4847"/>
                    <a:pt x="1547" y="4623"/>
                    <a:pt x="1696" y="4474"/>
                  </a:cubicBezTo>
                  <a:lnTo>
                    <a:pt x="1696" y="4400"/>
                  </a:lnTo>
                  <a:lnTo>
                    <a:pt x="1734" y="4437"/>
                  </a:lnTo>
                  <a:cubicBezTo>
                    <a:pt x="1839" y="4324"/>
                    <a:pt x="1976" y="4270"/>
                    <a:pt x="2112" y="4270"/>
                  </a:cubicBezTo>
                  <a:cubicBezTo>
                    <a:pt x="2290" y="4270"/>
                    <a:pt x="2467" y="4361"/>
                    <a:pt x="2572" y="4530"/>
                  </a:cubicBezTo>
                  <a:lnTo>
                    <a:pt x="4138" y="6636"/>
                  </a:lnTo>
                  <a:lnTo>
                    <a:pt x="4324" y="6822"/>
                  </a:lnTo>
                  <a:lnTo>
                    <a:pt x="2591" y="372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29"/>
            <p:cNvSpPr/>
            <p:nvPr/>
          </p:nvSpPr>
          <p:spPr>
            <a:xfrm>
              <a:off x="6636277" y="3871375"/>
              <a:ext cx="385176" cy="397420"/>
            </a:xfrm>
            <a:custGeom>
              <a:avLst/>
              <a:gdLst/>
              <a:ahLst/>
              <a:cxnLst/>
              <a:rect l="l" t="t" r="r" b="b"/>
              <a:pathLst>
                <a:path w="10476" h="10809" extrusionOk="0">
                  <a:moveTo>
                    <a:pt x="6756" y="0"/>
                  </a:moveTo>
                  <a:cubicBezTo>
                    <a:pt x="5934" y="0"/>
                    <a:pt x="4931" y="210"/>
                    <a:pt x="3709" y="732"/>
                  </a:cubicBezTo>
                  <a:lnTo>
                    <a:pt x="820" y="2763"/>
                  </a:lnTo>
                  <a:cubicBezTo>
                    <a:pt x="299" y="3117"/>
                    <a:pt x="0" y="3714"/>
                    <a:pt x="19" y="4347"/>
                  </a:cubicBezTo>
                  <a:lnTo>
                    <a:pt x="75" y="8131"/>
                  </a:lnTo>
                  <a:cubicBezTo>
                    <a:pt x="75" y="8872"/>
                    <a:pt x="672" y="9456"/>
                    <a:pt x="1405" y="9456"/>
                  </a:cubicBezTo>
                  <a:cubicBezTo>
                    <a:pt x="1427" y="9456"/>
                    <a:pt x="1450" y="9455"/>
                    <a:pt x="1473" y="9454"/>
                  </a:cubicBezTo>
                  <a:lnTo>
                    <a:pt x="2231" y="9399"/>
                  </a:lnTo>
                  <a:lnTo>
                    <a:pt x="2231" y="9399"/>
                  </a:lnTo>
                  <a:lnTo>
                    <a:pt x="2554" y="10405"/>
                  </a:lnTo>
                  <a:cubicBezTo>
                    <a:pt x="2642" y="10658"/>
                    <a:pt x="2877" y="10808"/>
                    <a:pt x="3118" y="10808"/>
                  </a:cubicBezTo>
                  <a:cubicBezTo>
                    <a:pt x="3232" y="10808"/>
                    <a:pt x="3347" y="10775"/>
                    <a:pt x="3448" y="10703"/>
                  </a:cubicBezTo>
                  <a:cubicBezTo>
                    <a:pt x="3728" y="10498"/>
                    <a:pt x="3877" y="10144"/>
                    <a:pt x="3840" y="9790"/>
                  </a:cubicBezTo>
                  <a:lnTo>
                    <a:pt x="3542" y="6062"/>
                  </a:lnTo>
                  <a:lnTo>
                    <a:pt x="4436" y="10218"/>
                  </a:lnTo>
                  <a:cubicBezTo>
                    <a:pt x="4469" y="10395"/>
                    <a:pt x="4621" y="10494"/>
                    <a:pt x="4773" y="10494"/>
                  </a:cubicBezTo>
                  <a:cubicBezTo>
                    <a:pt x="4878" y="10494"/>
                    <a:pt x="4983" y="10447"/>
                    <a:pt x="5051" y="10349"/>
                  </a:cubicBezTo>
                  <a:cubicBezTo>
                    <a:pt x="5666" y="9380"/>
                    <a:pt x="5965" y="8243"/>
                    <a:pt x="5871" y="7087"/>
                  </a:cubicBezTo>
                  <a:lnTo>
                    <a:pt x="5778" y="6081"/>
                  </a:lnTo>
                  <a:lnTo>
                    <a:pt x="5778" y="6081"/>
                  </a:lnTo>
                  <a:cubicBezTo>
                    <a:pt x="5848" y="6084"/>
                    <a:pt x="5918" y="6085"/>
                    <a:pt x="5988" y="6085"/>
                  </a:cubicBezTo>
                  <a:cubicBezTo>
                    <a:pt x="7350" y="6085"/>
                    <a:pt x="8682" y="5568"/>
                    <a:pt x="9692" y="4646"/>
                  </a:cubicBezTo>
                  <a:cubicBezTo>
                    <a:pt x="10289" y="4068"/>
                    <a:pt x="10475" y="3192"/>
                    <a:pt x="10177" y="2428"/>
                  </a:cubicBezTo>
                  <a:cubicBezTo>
                    <a:pt x="9776" y="1358"/>
                    <a:pt x="8847" y="0"/>
                    <a:pt x="6756" y="0"/>
                  </a:cubicBezTo>
                  <a:close/>
                </a:path>
              </a:pathLst>
            </a:custGeom>
            <a:solidFill>
              <a:srgbClr val="EB8D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29"/>
            <p:cNvSpPr/>
            <p:nvPr/>
          </p:nvSpPr>
          <p:spPr>
            <a:xfrm>
              <a:off x="6678743" y="4114629"/>
              <a:ext cx="38422" cy="103023"/>
            </a:xfrm>
            <a:custGeom>
              <a:avLst/>
              <a:gdLst/>
              <a:ahLst/>
              <a:cxnLst/>
              <a:rect l="l" t="t" r="r" b="b"/>
              <a:pathLst>
                <a:path w="1045" h="2802" extrusionOk="0">
                  <a:moveTo>
                    <a:pt x="170" y="1"/>
                  </a:moveTo>
                  <a:cubicBezTo>
                    <a:pt x="157" y="1"/>
                    <a:pt x="144" y="2"/>
                    <a:pt x="131" y="5"/>
                  </a:cubicBezTo>
                  <a:cubicBezTo>
                    <a:pt x="38" y="24"/>
                    <a:pt x="1" y="117"/>
                    <a:pt x="20" y="192"/>
                  </a:cubicBezTo>
                  <a:lnTo>
                    <a:pt x="728" y="2689"/>
                  </a:lnTo>
                  <a:cubicBezTo>
                    <a:pt x="746" y="2745"/>
                    <a:pt x="784" y="2782"/>
                    <a:pt x="840" y="2801"/>
                  </a:cubicBezTo>
                  <a:lnTo>
                    <a:pt x="914" y="2801"/>
                  </a:lnTo>
                  <a:cubicBezTo>
                    <a:pt x="989" y="2782"/>
                    <a:pt x="1045" y="2689"/>
                    <a:pt x="1007" y="2615"/>
                  </a:cubicBezTo>
                  <a:lnTo>
                    <a:pt x="318" y="117"/>
                  </a:lnTo>
                  <a:cubicBezTo>
                    <a:pt x="302" y="39"/>
                    <a:pt x="235" y="1"/>
                    <a:pt x="170" y="1"/>
                  </a:cubicBezTo>
                  <a:close/>
                </a:path>
              </a:pathLst>
            </a:custGeom>
            <a:solidFill>
              <a:srgbClr val="DA74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29"/>
            <p:cNvSpPr/>
            <p:nvPr/>
          </p:nvSpPr>
          <p:spPr>
            <a:xfrm>
              <a:off x="6746616" y="4098341"/>
              <a:ext cx="36804" cy="13751"/>
            </a:xfrm>
            <a:custGeom>
              <a:avLst/>
              <a:gdLst/>
              <a:ahLst/>
              <a:cxnLst/>
              <a:rect l="l" t="t" r="r" b="b"/>
              <a:pathLst>
                <a:path w="1001" h="374" extrusionOk="0">
                  <a:moveTo>
                    <a:pt x="800" y="0"/>
                  </a:moveTo>
                  <a:cubicBezTo>
                    <a:pt x="795" y="0"/>
                    <a:pt x="789" y="0"/>
                    <a:pt x="783" y="1"/>
                  </a:cubicBezTo>
                  <a:cubicBezTo>
                    <a:pt x="447" y="38"/>
                    <a:pt x="131" y="76"/>
                    <a:pt x="131" y="76"/>
                  </a:cubicBezTo>
                  <a:cubicBezTo>
                    <a:pt x="56" y="94"/>
                    <a:pt x="0" y="169"/>
                    <a:pt x="19" y="243"/>
                  </a:cubicBezTo>
                  <a:cubicBezTo>
                    <a:pt x="19" y="318"/>
                    <a:pt x="75" y="374"/>
                    <a:pt x="131" y="374"/>
                  </a:cubicBezTo>
                  <a:lnTo>
                    <a:pt x="187" y="374"/>
                  </a:lnTo>
                  <a:lnTo>
                    <a:pt x="820" y="299"/>
                  </a:lnTo>
                  <a:cubicBezTo>
                    <a:pt x="1001" y="263"/>
                    <a:pt x="971" y="0"/>
                    <a:pt x="800" y="0"/>
                  </a:cubicBezTo>
                  <a:close/>
                </a:path>
              </a:pathLst>
            </a:custGeom>
            <a:solidFill>
              <a:srgbClr val="DA74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29"/>
            <p:cNvSpPr/>
            <p:nvPr/>
          </p:nvSpPr>
          <p:spPr>
            <a:xfrm>
              <a:off x="6668485" y="4109297"/>
              <a:ext cx="36841" cy="14450"/>
            </a:xfrm>
            <a:custGeom>
              <a:avLst/>
              <a:gdLst/>
              <a:ahLst/>
              <a:cxnLst/>
              <a:rect l="l" t="t" r="r" b="b"/>
              <a:pathLst>
                <a:path w="1002" h="393" extrusionOk="0">
                  <a:moveTo>
                    <a:pt x="801" y="0"/>
                  </a:moveTo>
                  <a:cubicBezTo>
                    <a:pt x="795" y="0"/>
                    <a:pt x="789" y="1"/>
                    <a:pt x="783" y="1"/>
                  </a:cubicBezTo>
                  <a:cubicBezTo>
                    <a:pt x="448" y="38"/>
                    <a:pt x="149" y="76"/>
                    <a:pt x="149" y="76"/>
                  </a:cubicBezTo>
                  <a:cubicBezTo>
                    <a:pt x="56" y="94"/>
                    <a:pt x="0" y="169"/>
                    <a:pt x="19" y="262"/>
                  </a:cubicBezTo>
                  <a:cubicBezTo>
                    <a:pt x="19" y="318"/>
                    <a:pt x="75" y="374"/>
                    <a:pt x="131" y="393"/>
                  </a:cubicBezTo>
                  <a:lnTo>
                    <a:pt x="187" y="393"/>
                  </a:lnTo>
                  <a:lnTo>
                    <a:pt x="820" y="299"/>
                  </a:lnTo>
                  <a:cubicBezTo>
                    <a:pt x="1001" y="281"/>
                    <a:pt x="989" y="0"/>
                    <a:pt x="801" y="0"/>
                  </a:cubicBezTo>
                  <a:close/>
                </a:path>
              </a:pathLst>
            </a:custGeom>
            <a:solidFill>
              <a:srgbClr val="DA74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29"/>
            <p:cNvSpPr/>
            <p:nvPr/>
          </p:nvSpPr>
          <p:spPr>
            <a:xfrm>
              <a:off x="6833240" y="4074295"/>
              <a:ext cx="18237" cy="33017"/>
            </a:xfrm>
            <a:custGeom>
              <a:avLst/>
              <a:gdLst/>
              <a:ahLst/>
              <a:cxnLst/>
              <a:rect l="l" t="t" r="r" b="b"/>
              <a:pathLst>
                <a:path w="496" h="898" extrusionOk="0">
                  <a:moveTo>
                    <a:pt x="193" y="0"/>
                  </a:moveTo>
                  <a:cubicBezTo>
                    <a:pt x="98" y="0"/>
                    <a:pt x="1" y="89"/>
                    <a:pt x="48" y="208"/>
                  </a:cubicBezTo>
                  <a:cubicBezTo>
                    <a:pt x="123" y="375"/>
                    <a:pt x="160" y="562"/>
                    <a:pt x="179" y="748"/>
                  </a:cubicBezTo>
                  <a:cubicBezTo>
                    <a:pt x="198" y="823"/>
                    <a:pt x="235" y="879"/>
                    <a:pt x="309" y="879"/>
                  </a:cubicBezTo>
                  <a:cubicBezTo>
                    <a:pt x="328" y="897"/>
                    <a:pt x="328" y="897"/>
                    <a:pt x="347" y="897"/>
                  </a:cubicBezTo>
                  <a:cubicBezTo>
                    <a:pt x="421" y="879"/>
                    <a:pt x="496" y="804"/>
                    <a:pt x="496" y="730"/>
                  </a:cubicBezTo>
                  <a:cubicBezTo>
                    <a:pt x="458" y="506"/>
                    <a:pt x="403" y="301"/>
                    <a:pt x="328" y="96"/>
                  </a:cubicBezTo>
                  <a:cubicBezTo>
                    <a:pt x="301" y="28"/>
                    <a:pt x="247" y="0"/>
                    <a:pt x="193" y="0"/>
                  </a:cubicBezTo>
                  <a:close/>
                </a:path>
              </a:pathLst>
            </a:custGeom>
            <a:solidFill>
              <a:srgbClr val="DA74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29"/>
            <p:cNvSpPr/>
            <p:nvPr/>
          </p:nvSpPr>
          <p:spPr>
            <a:xfrm>
              <a:off x="6872692" y="3291772"/>
              <a:ext cx="712039" cy="843630"/>
            </a:xfrm>
            <a:custGeom>
              <a:avLst/>
              <a:gdLst/>
              <a:ahLst/>
              <a:cxnLst/>
              <a:rect l="l" t="t" r="r" b="b"/>
              <a:pathLst>
                <a:path w="19366" h="22945" extrusionOk="0">
                  <a:moveTo>
                    <a:pt x="13942" y="1"/>
                  </a:moveTo>
                  <a:lnTo>
                    <a:pt x="13793" y="2741"/>
                  </a:lnTo>
                  <a:cubicBezTo>
                    <a:pt x="13793" y="2834"/>
                    <a:pt x="13700" y="2927"/>
                    <a:pt x="13588" y="2927"/>
                  </a:cubicBezTo>
                  <a:lnTo>
                    <a:pt x="9394" y="2927"/>
                  </a:lnTo>
                  <a:cubicBezTo>
                    <a:pt x="8928" y="2927"/>
                    <a:pt x="8518" y="2573"/>
                    <a:pt x="8444" y="2107"/>
                  </a:cubicBezTo>
                  <a:lnTo>
                    <a:pt x="8145" y="94"/>
                  </a:lnTo>
                  <a:lnTo>
                    <a:pt x="7885" y="1660"/>
                  </a:lnTo>
                  <a:cubicBezTo>
                    <a:pt x="7773" y="2386"/>
                    <a:pt x="7120" y="2946"/>
                    <a:pt x="6375" y="2946"/>
                  </a:cubicBezTo>
                  <a:lnTo>
                    <a:pt x="2796" y="2946"/>
                  </a:lnTo>
                  <a:cubicBezTo>
                    <a:pt x="2703" y="3393"/>
                    <a:pt x="2647" y="3840"/>
                    <a:pt x="2666" y="4288"/>
                  </a:cubicBezTo>
                  <a:lnTo>
                    <a:pt x="2666" y="5984"/>
                  </a:lnTo>
                  <a:cubicBezTo>
                    <a:pt x="2647" y="6263"/>
                    <a:pt x="2666" y="6543"/>
                    <a:pt x="2722" y="6822"/>
                  </a:cubicBezTo>
                  <a:lnTo>
                    <a:pt x="2051" y="6822"/>
                  </a:lnTo>
                  <a:cubicBezTo>
                    <a:pt x="914" y="6841"/>
                    <a:pt x="1" y="7773"/>
                    <a:pt x="19" y="8928"/>
                  </a:cubicBezTo>
                  <a:lnTo>
                    <a:pt x="19" y="9320"/>
                  </a:lnTo>
                  <a:cubicBezTo>
                    <a:pt x="1" y="10457"/>
                    <a:pt x="914" y="11389"/>
                    <a:pt x="2051" y="11407"/>
                  </a:cubicBezTo>
                  <a:lnTo>
                    <a:pt x="2852" y="11407"/>
                  </a:lnTo>
                  <a:cubicBezTo>
                    <a:pt x="3188" y="13308"/>
                    <a:pt x="4269" y="14986"/>
                    <a:pt x="5853" y="16067"/>
                  </a:cubicBezTo>
                  <a:lnTo>
                    <a:pt x="5853" y="18900"/>
                  </a:lnTo>
                  <a:cubicBezTo>
                    <a:pt x="4977" y="18919"/>
                    <a:pt x="4120" y="19049"/>
                    <a:pt x="3281" y="19291"/>
                  </a:cubicBezTo>
                  <a:cubicBezTo>
                    <a:pt x="3262" y="19310"/>
                    <a:pt x="3244" y="19329"/>
                    <a:pt x="3225" y="19347"/>
                  </a:cubicBezTo>
                  <a:cubicBezTo>
                    <a:pt x="3225" y="19366"/>
                    <a:pt x="4082" y="22944"/>
                    <a:pt x="10158" y="22944"/>
                  </a:cubicBezTo>
                  <a:cubicBezTo>
                    <a:pt x="15023" y="22944"/>
                    <a:pt x="16682" y="19925"/>
                    <a:pt x="17148" y="18714"/>
                  </a:cubicBezTo>
                  <a:lnTo>
                    <a:pt x="17148" y="18714"/>
                  </a:lnTo>
                  <a:lnTo>
                    <a:pt x="14371" y="18751"/>
                  </a:lnTo>
                  <a:lnTo>
                    <a:pt x="14371" y="15489"/>
                  </a:lnTo>
                  <a:cubicBezTo>
                    <a:pt x="15563" y="14408"/>
                    <a:pt x="16346" y="12973"/>
                    <a:pt x="16626" y="11389"/>
                  </a:cubicBezTo>
                  <a:lnTo>
                    <a:pt x="17297" y="11389"/>
                  </a:lnTo>
                  <a:cubicBezTo>
                    <a:pt x="18452" y="11370"/>
                    <a:pt x="19366" y="10420"/>
                    <a:pt x="19347" y="9283"/>
                  </a:cubicBezTo>
                  <a:lnTo>
                    <a:pt x="19347" y="8891"/>
                  </a:lnTo>
                  <a:cubicBezTo>
                    <a:pt x="19347" y="7754"/>
                    <a:pt x="18434" y="6822"/>
                    <a:pt x="17297" y="6822"/>
                  </a:cubicBezTo>
                  <a:lnTo>
                    <a:pt x="16738" y="6822"/>
                  </a:lnTo>
                  <a:lnTo>
                    <a:pt x="16738" y="4865"/>
                  </a:lnTo>
                  <a:cubicBezTo>
                    <a:pt x="16738" y="4455"/>
                    <a:pt x="16700" y="4064"/>
                    <a:pt x="16644" y="3654"/>
                  </a:cubicBezTo>
                  <a:cubicBezTo>
                    <a:pt x="16626" y="3412"/>
                    <a:pt x="16589" y="3169"/>
                    <a:pt x="16533" y="2946"/>
                  </a:cubicBezTo>
                  <a:lnTo>
                    <a:pt x="16160" y="2946"/>
                  </a:lnTo>
                  <a:cubicBezTo>
                    <a:pt x="15731" y="2946"/>
                    <a:pt x="15340" y="2703"/>
                    <a:pt x="15153" y="2331"/>
                  </a:cubicBezTo>
                  <a:lnTo>
                    <a:pt x="13942" y="1"/>
                  </a:lnTo>
                  <a:close/>
                </a:path>
              </a:pathLst>
            </a:custGeom>
            <a:solidFill>
              <a:srgbClr val="FFCF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29"/>
            <p:cNvSpPr/>
            <p:nvPr/>
          </p:nvSpPr>
          <p:spPr>
            <a:xfrm>
              <a:off x="7503144" y="3584882"/>
              <a:ext cx="50077" cy="67395"/>
            </a:xfrm>
            <a:custGeom>
              <a:avLst/>
              <a:gdLst/>
              <a:ahLst/>
              <a:cxnLst/>
              <a:rect l="l" t="t" r="r" b="b"/>
              <a:pathLst>
                <a:path w="1362" h="1833" extrusionOk="0">
                  <a:moveTo>
                    <a:pt x="1101" y="1"/>
                  </a:moveTo>
                  <a:cubicBezTo>
                    <a:pt x="1037" y="1"/>
                    <a:pt x="974" y="29"/>
                    <a:pt x="933" y="80"/>
                  </a:cubicBezTo>
                  <a:lnTo>
                    <a:pt x="1" y="1143"/>
                  </a:lnTo>
                  <a:lnTo>
                    <a:pt x="728" y="1777"/>
                  </a:lnTo>
                  <a:cubicBezTo>
                    <a:pt x="765" y="1814"/>
                    <a:pt x="821" y="1832"/>
                    <a:pt x="877" y="1832"/>
                  </a:cubicBezTo>
                  <a:cubicBezTo>
                    <a:pt x="951" y="1832"/>
                    <a:pt x="1007" y="1795"/>
                    <a:pt x="1063" y="1758"/>
                  </a:cubicBezTo>
                  <a:cubicBezTo>
                    <a:pt x="1138" y="1646"/>
                    <a:pt x="1138" y="1497"/>
                    <a:pt x="1044" y="1422"/>
                  </a:cubicBezTo>
                  <a:lnTo>
                    <a:pt x="672" y="1087"/>
                  </a:lnTo>
                  <a:lnTo>
                    <a:pt x="1287" y="397"/>
                  </a:lnTo>
                  <a:cubicBezTo>
                    <a:pt x="1361" y="285"/>
                    <a:pt x="1361" y="136"/>
                    <a:pt x="1249" y="62"/>
                  </a:cubicBezTo>
                  <a:cubicBezTo>
                    <a:pt x="1207" y="20"/>
                    <a:pt x="1154" y="1"/>
                    <a:pt x="110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29"/>
            <p:cNvSpPr/>
            <p:nvPr/>
          </p:nvSpPr>
          <p:spPr>
            <a:xfrm>
              <a:off x="6906261" y="3584882"/>
              <a:ext cx="50077" cy="67395"/>
            </a:xfrm>
            <a:custGeom>
              <a:avLst/>
              <a:gdLst/>
              <a:ahLst/>
              <a:cxnLst/>
              <a:rect l="l" t="t" r="r" b="b"/>
              <a:pathLst>
                <a:path w="1362" h="1833" extrusionOk="0">
                  <a:moveTo>
                    <a:pt x="251" y="1"/>
                  </a:moveTo>
                  <a:cubicBezTo>
                    <a:pt x="199" y="1"/>
                    <a:pt x="144" y="20"/>
                    <a:pt x="94" y="62"/>
                  </a:cubicBezTo>
                  <a:cubicBezTo>
                    <a:pt x="1" y="136"/>
                    <a:pt x="1" y="304"/>
                    <a:pt x="75" y="397"/>
                  </a:cubicBezTo>
                  <a:lnTo>
                    <a:pt x="690" y="1087"/>
                  </a:lnTo>
                  <a:lnTo>
                    <a:pt x="318" y="1422"/>
                  </a:lnTo>
                  <a:cubicBezTo>
                    <a:pt x="224" y="1497"/>
                    <a:pt x="206" y="1646"/>
                    <a:pt x="299" y="1758"/>
                  </a:cubicBezTo>
                  <a:cubicBezTo>
                    <a:pt x="336" y="1795"/>
                    <a:pt x="411" y="1832"/>
                    <a:pt x="485" y="1832"/>
                  </a:cubicBezTo>
                  <a:cubicBezTo>
                    <a:pt x="541" y="1832"/>
                    <a:pt x="597" y="1814"/>
                    <a:pt x="635" y="1777"/>
                  </a:cubicBezTo>
                  <a:lnTo>
                    <a:pt x="1361" y="1143"/>
                  </a:lnTo>
                  <a:lnTo>
                    <a:pt x="430" y="80"/>
                  </a:lnTo>
                  <a:cubicBezTo>
                    <a:pt x="378" y="29"/>
                    <a:pt x="316" y="1"/>
                    <a:pt x="25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29"/>
            <p:cNvSpPr/>
            <p:nvPr/>
          </p:nvSpPr>
          <p:spPr>
            <a:xfrm>
              <a:off x="7166685" y="3790119"/>
              <a:ext cx="66512" cy="30039"/>
            </a:xfrm>
            <a:custGeom>
              <a:avLst/>
              <a:gdLst/>
              <a:ahLst/>
              <a:cxnLst/>
              <a:rect l="l" t="t" r="r" b="b"/>
              <a:pathLst>
                <a:path w="1809" h="817" extrusionOk="0">
                  <a:moveTo>
                    <a:pt x="1068" y="1"/>
                  </a:moveTo>
                  <a:cubicBezTo>
                    <a:pt x="711" y="1"/>
                    <a:pt x="359" y="141"/>
                    <a:pt x="94" y="407"/>
                  </a:cubicBezTo>
                  <a:cubicBezTo>
                    <a:pt x="0" y="500"/>
                    <a:pt x="0" y="649"/>
                    <a:pt x="94" y="742"/>
                  </a:cubicBezTo>
                  <a:cubicBezTo>
                    <a:pt x="149" y="780"/>
                    <a:pt x="205" y="817"/>
                    <a:pt x="261" y="817"/>
                  </a:cubicBezTo>
                  <a:cubicBezTo>
                    <a:pt x="317" y="817"/>
                    <a:pt x="392" y="780"/>
                    <a:pt x="429" y="742"/>
                  </a:cubicBezTo>
                  <a:cubicBezTo>
                    <a:pt x="609" y="562"/>
                    <a:pt x="836" y="467"/>
                    <a:pt x="1069" y="467"/>
                  </a:cubicBezTo>
                  <a:cubicBezTo>
                    <a:pt x="1197" y="467"/>
                    <a:pt x="1328" y="496"/>
                    <a:pt x="1454" y="556"/>
                  </a:cubicBezTo>
                  <a:cubicBezTo>
                    <a:pt x="1481" y="565"/>
                    <a:pt x="1511" y="570"/>
                    <a:pt x="1540" y="570"/>
                  </a:cubicBezTo>
                  <a:cubicBezTo>
                    <a:pt x="1632" y="570"/>
                    <a:pt x="1724" y="524"/>
                    <a:pt x="1752" y="425"/>
                  </a:cubicBezTo>
                  <a:cubicBezTo>
                    <a:pt x="1808" y="314"/>
                    <a:pt x="1771" y="164"/>
                    <a:pt x="1641" y="127"/>
                  </a:cubicBezTo>
                  <a:cubicBezTo>
                    <a:pt x="1457" y="42"/>
                    <a:pt x="1262" y="1"/>
                    <a:pt x="10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29"/>
            <p:cNvSpPr/>
            <p:nvPr/>
          </p:nvSpPr>
          <p:spPr>
            <a:xfrm>
              <a:off x="7205401" y="3618451"/>
              <a:ext cx="144974" cy="98794"/>
            </a:xfrm>
            <a:custGeom>
              <a:avLst/>
              <a:gdLst/>
              <a:ahLst/>
              <a:cxnLst/>
              <a:rect l="l" t="t" r="r" b="b"/>
              <a:pathLst>
                <a:path w="3943" h="2687" extrusionOk="0">
                  <a:moveTo>
                    <a:pt x="2826" y="0"/>
                  </a:moveTo>
                  <a:cubicBezTo>
                    <a:pt x="2770" y="0"/>
                    <a:pt x="2714" y="14"/>
                    <a:pt x="2656" y="43"/>
                  </a:cubicBezTo>
                  <a:cubicBezTo>
                    <a:pt x="2097" y="509"/>
                    <a:pt x="1482" y="901"/>
                    <a:pt x="830" y="1199"/>
                  </a:cubicBezTo>
                  <a:cubicBezTo>
                    <a:pt x="1" y="1534"/>
                    <a:pt x="767" y="2687"/>
                    <a:pt x="1939" y="2687"/>
                  </a:cubicBezTo>
                  <a:cubicBezTo>
                    <a:pt x="2138" y="2687"/>
                    <a:pt x="2347" y="2654"/>
                    <a:pt x="2563" y="2578"/>
                  </a:cubicBezTo>
                  <a:cubicBezTo>
                    <a:pt x="3942" y="2078"/>
                    <a:pt x="3504" y="0"/>
                    <a:pt x="282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29"/>
            <p:cNvSpPr/>
            <p:nvPr/>
          </p:nvSpPr>
          <p:spPr>
            <a:xfrm>
              <a:off x="6973435" y="3651542"/>
              <a:ext cx="514671" cy="365984"/>
            </a:xfrm>
            <a:custGeom>
              <a:avLst/>
              <a:gdLst/>
              <a:ahLst/>
              <a:cxnLst/>
              <a:rect l="l" t="t" r="r" b="b"/>
              <a:pathLst>
                <a:path w="13998" h="9954" extrusionOk="0">
                  <a:moveTo>
                    <a:pt x="0" y="1"/>
                  </a:moveTo>
                  <a:lnTo>
                    <a:pt x="0" y="1306"/>
                  </a:lnTo>
                  <a:lnTo>
                    <a:pt x="0" y="1604"/>
                  </a:lnTo>
                  <a:lnTo>
                    <a:pt x="94" y="1604"/>
                  </a:lnTo>
                  <a:cubicBezTo>
                    <a:pt x="429" y="3505"/>
                    <a:pt x="1510" y="5182"/>
                    <a:pt x="3113" y="6282"/>
                  </a:cubicBezTo>
                  <a:lnTo>
                    <a:pt x="3113" y="6636"/>
                  </a:lnTo>
                  <a:cubicBezTo>
                    <a:pt x="3225" y="6729"/>
                    <a:pt x="3374" y="6804"/>
                    <a:pt x="3504" y="6878"/>
                  </a:cubicBezTo>
                  <a:cubicBezTo>
                    <a:pt x="3635" y="8593"/>
                    <a:pt x="5182" y="9954"/>
                    <a:pt x="7083" y="9954"/>
                  </a:cubicBezTo>
                  <a:cubicBezTo>
                    <a:pt x="8965" y="9954"/>
                    <a:pt x="10568" y="8556"/>
                    <a:pt x="10643" y="6804"/>
                  </a:cubicBezTo>
                  <a:cubicBezTo>
                    <a:pt x="10997" y="6599"/>
                    <a:pt x="11314" y="6375"/>
                    <a:pt x="11631" y="6133"/>
                  </a:cubicBezTo>
                  <a:lnTo>
                    <a:pt x="11631" y="5704"/>
                  </a:lnTo>
                  <a:cubicBezTo>
                    <a:pt x="12823" y="4642"/>
                    <a:pt x="13625" y="3188"/>
                    <a:pt x="13886" y="1604"/>
                  </a:cubicBezTo>
                  <a:lnTo>
                    <a:pt x="13998" y="1604"/>
                  </a:lnTo>
                  <a:lnTo>
                    <a:pt x="13998" y="1306"/>
                  </a:lnTo>
                  <a:lnTo>
                    <a:pt x="13998" y="1"/>
                  </a:lnTo>
                  <a:cubicBezTo>
                    <a:pt x="13998" y="3561"/>
                    <a:pt x="10866" y="6450"/>
                    <a:pt x="7008" y="6450"/>
                  </a:cubicBezTo>
                  <a:cubicBezTo>
                    <a:pt x="3132" y="6450"/>
                    <a:pt x="0" y="3561"/>
                    <a:pt x="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29"/>
            <p:cNvSpPr/>
            <p:nvPr/>
          </p:nvSpPr>
          <p:spPr>
            <a:xfrm>
              <a:off x="7283863" y="3649189"/>
              <a:ext cx="29488" cy="47614"/>
            </a:xfrm>
            <a:custGeom>
              <a:avLst/>
              <a:gdLst/>
              <a:ahLst/>
              <a:cxnLst/>
              <a:rect l="l" t="t" r="r" b="b"/>
              <a:pathLst>
                <a:path w="802" h="1295" extrusionOk="0">
                  <a:moveTo>
                    <a:pt x="605" y="1"/>
                  </a:moveTo>
                  <a:cubicBezTo>
                    <a:pt x="576" y="1"/>
                    <a:pt x="547" y="9"/>
                    <a:pt x="522" y="28"/>
                  </a:cubicBezTo>
                  <a:cubicBezTo>
                    <a:pt x="131" y="288"/>
                    <a:pt x="0" y="810"/>
                    <a:pt x="243" y="1220"/>
                  </a:cubicBezTo>
                  <a:cubicBezTo>
                    <a:pt x="280" y="1258"/>
                    <a:pt x="336" y="1295"/>
                    <a:pt x="392" y="1295"/>
                  </a:cubicBezTo>
                  <a:cubicBezTo>
                    <a:pt x="429" y="1295"/>
                    <a:pt x="448" y="1276"/>
                    <a:pt x="485" y="1258"/>
                  </a:cubicBezTo>
                  <a:cubicBezTo>
                    <a:pt x="560" y="1202"/>
                    <a:pt x="578" y="1109"/>
                    <a:pt x="541" y="1015"/>
                  </a:cubicBezTo>
                  <a:cubicBezTo>
                    <a:pt x="392" y="773"/>
                    <a:pt x="466" y="475"/>
                    <a:pt x="690" y="326"/>
                  </a:cubicBezTo>
                  <a:cubicBezTo>
                    <a:pt x="765" y="270"/>
                    <a:pt x="802" y="158"/>
                    <a:pt x="746" y="83"/>
                  </a:cubicBezTo>
                  <a:cubicBezTo>
                    <a:pt x="721" y="34"/>
                    <a:pt x="663" y="1"/>
                    <a:pt x="605" y="1"/>
                  </a:cubicBezTo>
                  <a:close/>
                </a:path>
              </a:pathLst>
            </a:custGeom>
            <a:solidFill>
              <a:srgbClr val="FFCF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29"/>
            <p:cNvSpPr/>
            <p:nvPr/>
          </p:nvSpPr>
          <p:spPr>
            <a:xfrm>
              <a:off x="7278384" y="3444541"/>
              <a:ext cx="92544" cy="41474"/>
            </a:xfrm>
            <a:custGeom>
              <a:avLst/>
              <a:gdLst/>
              <a:ahLst/>
              <a:cxnLst/>
              <a:rect l="l" t="t" r="r" b="b"/>
              <a:pathLst>
                <a:path w="2517" h="1128" extrusionOk="0">
                  <a:moveTo>
                    <a:pt x="1036" y="1"/>
                  </a:moveTo>
                  <a:cubicBezTo>
                    <a:pt x="739" y="1"/>
                    <a:pt x="448" y="88"/>
                    <a:pt x="205" y="263"/>
                  </a:cubicBezTo>
                  <a:cubicBezTo>
                    <a:pt x="0" y="449"/>
                    <a:pt x="19" y="636"/>
                    <a:pt x="149" y="710"/>
                  </a:cubicBezTo>
                  <a:cubicBezTo>
                    <a:pt x="317" y="804"/>
                    <a:pt x="485" y="841"/>
                    <a:pt x="671" y="859"/>
                  </a:cubicBezTo>
                  <a:cubicBezTo>
                    <a:pt x="858" y="878"/>
                    <a:pt x="1044" y="915"/>
                    <a:pt x="1212" y="934"/>
                  </a:cubicBezTo>
                  <a:cubicBezTo>
                    <a:pt x="1361" y="971"/>
                    <a:pt x="1547" y="1009"/>
                    <a:pt x="1734" y="1064"/>
                  </a:cubicBezTo>
                  <a:cubicBezTo>
                    <a:pt x="1860" y="1106"/>
                    <a:pt x="1996" y="1127"/>
                    <a:pt x="2135" y="1127"/>
                  </a:cubicBezTo>
                  <a:cubicBezTo>
                    <a:pt x="2181" y="1127"/>
                    <a:pt x="2228" y="1125"/>
                    <a:pt x="2274" y="1120"/>
                  </a:cubicBezTo>
                  <a:cubicBezTo>
                    <a:pt x="2423" y="1083"/>
                    <a:pt x="2517" y="934"/>
                    <a:pt x="2386" y="692"/>
                  </a:cubicBezTo>
                  <a:cubicBezTo>
                    <a:pt x="2162" y="338"/>
                    <a:pt x="1790" y="95"/>
                    <a:pt x="1380" y="39"/>
                  </a:cubicBezTo>
                  <a:cubicBezTo>
                    <a:pt x="1266" y="13"/>
                    <a:pt x="1150" y="1"/>
                    <a:pt x="1036" y="1"/>
                  </a:cubicBezTo>
                  <a:close/>
                </a:path>
              </a:pathLst>
            </a:custGeom>
            <a:solidFill>
              <a:srgbClr val="9E45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29"/>
            <p:cNvSpPr/>
            <p:nvPr/>
          </p:nvSpPr>
          <p:spPr>
            <a:xfrm>
              <a:off x="7061824" y="3438952"/>
              <a:ext cx="89823" cy="45445"/>
            </a:xfrm>
            <a:custGeom>
              <a:avLst/>
              <a:gdLst/>
              <a:ahLst/>
              <a:cxnLst/>
              <a:rect l="l" t="t" r="r" b="b"/>
              <a:pathLst>
                <a:path w="2443" h="1236" extrusionOk="0">
                  <a:moveTo>
                    <a:pt x="1505" y="0"/>
                  </a:moveTo>
                  <a:cubicBezTo>
                    <a:pt x="941" y="0"/>
                    <a:pt x="394" y="303"/>
                    <a:pt x="94" y="825"/>
                  </a:cubicBezTo>
                  <a:cubicBezTo>
                    <a:pt x="1" y="1067"/>
                    <a:pt x="113" y="1216"/>
                    <a:pt x="262" y="1235"/>
                  </a:cubicBezTo>
                  <a:cubicBezTo>
                    <a:pt x="429" y="1235"/>
                    <a:pt x="616" y="1198"/>
                    <a:pt x="784" y="1123"/>
                  </a:cubicBezTo>
                  <a:cubicBezTo>
                    <a:pt x="951" y="1049"/>
                    <a:pt x="1138" y="993"/>
                    <a:pt x="1305" y="956"/>
                  </a:cubicBezTo>
                  <a:cubicBezTo>
                    <a:pt x="1454" y="900"/>
                    <a:pt x="1641" y="844"/>
                    <a:pt x="1827" y="806"/>
                  </a:cubicBezTo>
                  <a:cubicBezTo>
                    <a:pt x="1995" y="788"/>
                    <a:pt x="2163" y="713"/>
                    <a:pt x="2330" y="620"/>
                  </a:cubicBezTo>
                  <a:cubicBezTo>
                    <a:pt x="2442" y="508"/>
                    <a:pt x="2442" y="322"/>
                    <a:pt x="2219" y="173"/>
                  </a:cubicBezTo>
                  <a:cubicBezTo>
                    <a:pt x="1990" y="55"/>
                    <a:pt x="1746" y="0"/>
                    <a:pt x="1505" y="0"/>
                  </a:cubicBezTo>
                  <a:close/>
                </a:path>
              </a:pathLst>
            </a:custGeom>
            <a:solidFill>
              <a:srgbClr val="9E45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29"/>
            <p:cNvSpPr/>
            <p:nvPr/>
          </p:nvSpPr>
          <p:spPr>
            <a:xfrm>
              <a:off x="7173523" y="3487081"/>
              <a:ext cx="68351" cy="122693"/>
            </a:xfrm>
            <a:custGeom>
              <a:avLst/>
              <a:gdLst/>
              <a:ahLst/>
              <a:cxnLst/>
              <a:rect l="l" t="t" r="r" b="b"/>
              <a:pathLst>
                <a:path w="1859" h="3337" extrusionOk="0">
                  <a:moveTo>
                    <a:pt x="1343" y="1"/>
                  </a:moveTo>
                  <a:cubicBezTo>
                    <a:pt x="1212" y="1"/>
                    <a:pt x="1100" y="94"/>
                    <a:pt x="1082" y="224"/>
                  </a:cubicBezTo>
                  <a:lnTo>
                    <a:pt x="1026" y="1119"/>
                  </a:lnTo>
                  <a:cubicBezTo>
                    <a:pt x="1026" y="1212"/>
                    <a:pt x="970" y="1305"/>
                    <a:pt x="895" y="1380"/>
                  </a:cubicBezTo>
                  <a:cubicBezTo>
                    <a:pt x="821" y="1436"/>
                    <a:pt x="728" y="1473"/>
                    <a:pt x="616" y="1473"/>
                  </a:cubicBezTo>
                  <a:cubicBezTo>
                    <a:pt x="599" y="1471"/>
                    <a:pt x="582" y="1469"/>
                    <a:pt x="564" y="1469"/>
                  </a:cubicBezTo>
                  <a:cubicBezTo>
                    <a:pt x="448" y="1469"/>
                    <a:pt x="324" y="1522"/>
                    <a:pt x="243" y="1604"/>
                  </a:cubicBezTo>
                  <a:cubicBezTo>
                    <a:pt x="131" y="1697"/>
                    <a:pt x="57" y="1827"/>
                    <a:pt x="57" y="1976"/>
                  </a:cubicBezTo>
                  <a:lnTo>
                    <a:pt x="19" y="2424"/>
                  </a:lnTo>
                  <a:cubicBezTo>
                    <a:pt x="1" y="2629"/>
                    <a:pt x="75" y="2834"/>
                    <a:pt x="206" y="3001"/>
                  </a:cubicBezTo>
                  <a:cubicBezTo>
                    <a:pt x="336" y="3151"/>
                    <a:pt x="523" y="3244"/>
                    <a:pt x="728" y="3262"/>
                  </a:cubicBezTo>
                  <a:lnTo>
                    <a:pt x="1529" y="3337"/>
                  </a:lnTo>
                  <a:lnTo>
                    <a:pt x="1548" y="3337"/>
                  </a:lnTo>
                  <a:lnTo>
                    <a:pt x="1529" y="3318"/>
                  </a:lnTo>
                  <a:lnTo>
                    <a:pt x="1529" y="3318"/>
                  </a:lnTo>
                  <a:cubicBezTo>
                    <a:pt x="1535" y="3319"/>
                    <a:pt x="1541" y="3319"/>
                    <a:pt x="1547" y="3319"/>
                  </a:cubicBezTo>
                  <a:cubicBezTo>
                    <a:pt x="1847" y="3319"/>
                    <a:pt x="1858" y="2871"/>
                    <a:pt x="1548" y="2852"/>
                  </a:cubicBezTo>
                  <a:lnTo>
                    <a:pt x="765" y="2796"/>
                  </a:lnTo>
                  <a:cubicBezTo>
                    <a:pt x="690" y="2796"/>
                    <a:pt x="616" y="2740"/>
                    <a:pt x="560" y="2685"/>
                  </a:cubicBezTo>
                  <a:cubicBezTo>
                    <a:pt x="504" y="2629"/>
                    <a:pt x="467" y="2535"/>
                    <a:pt x="485" y="2442"/>
                  </a:cubicBezTo>
                  <a:lnTo>
                    <a:pt x="504" y="2014"/>
                  </a:lnTo>
                  <a:cubicBezTo>
                    <a:pt x="523" y="1976"/>
                    <a:pt x="541" y="1939"/>
                    <a:pt x="579" y="1939"/>
                  </a:cubicBezTo>
                  <a:cubicBezTo>
                    <a:pt x="602" y="1941"/>
                    <a:pt x="625" y="1942"/>
                    <a:pt x="648" y="1942"/>
                  </a:cubicBezTo>
                  <a:cubicBezTo>
                    <a:pt x="1100" y="1942"/>
                    <a:pt x="1456" y="1600"/>
                    <a:pt x="1492" y="1156"/>
                  </a:cubicBezTo>
                  <a:lnTo>
                    <a:pt x="1548" y="262"/>
                  </a:lnTo>
                  <a:cubicBezTo>
                    <a:pt x="1566" y="131"/>
                    <a:pt x="1473" y="19"/>
                    <a:pt x="134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29"/>
            <p:cNvSpPr/>
            <p:nvPr/>
          </p:nvSpPr>
          <p:spPr>
            <a:xfrm>
              <a:off x="7277024" y="3541129"/>
              <a:ext cx="65814" cy="23200"/>
            </a:xfrm>
            <a:custGeom>
              <a:avLst/>
              <a:gdLst/>
              <a:ahLst/>
              <a:cxnLst/>
              <a:rect l="l" t="t" r="r" b="b"/>
              <a:pathLst>
                <a:path w="1790" h="631" extrusionOk="0">
                  <a:moveTo>
                    <a:pt x="992" y="0"/>
                  </a:moveTo>
                  <a:cubicBezTo>
                    <a:pt x="966" y="0"/>
                    <a:pt x="940" y="1"/>
                    <a:pt x="913" y="3"/>
                  </a:cubicBezTo>
                  <a:cubicBezTo>
                    <a:pt x="652" y="3"/>
                    <a:pt x="391" y="59"/>
                    <a:pt x="149" y="189"/>
                  </a:cubicBezTo>
                  <a:cubicBezTo>
                    <a:pt x="37" y="245"/>
                    <a:pt x="0" y="394"/>
                    <a:pt x="56" y="506"/>
                  </a:cubicBezTo>
                  <a:cubicBezTo>
                    <a:pt x="95" y="584"/>
                    <a:pt x="169" y="625"/>
                    <a:pt x="254" y="625"/>
                  </a:cubicBezTo>
                  <a:cubicBezTo>
                    <a:pt x="292" y="625"/>
                    <a:pt x="332" y="617"/>
                    <a:pt x="373" y="599"/>
                  </a:cubicBezTo>
                  <a:cubicBezTo>
                    <a:pt x="522" y="506"/>
                    <a:pt x="694" y="460"/>
                    <a:pt x="871" y="460"/>
                  </a:cubicBezTo>
                  <a:cubicBezTo>
                    <a:pt x="1048" y="460"/>
                    <a:pt x="1230" y="506"/>
                    <a:pt x="1398" y="599"/>
                  </a:cubicBezTo>
                  <a:cubicBezTo>
                    <a:pt x="1431" y="620"/>
                    <a:pt x="1472" y="630"/>
                    <a:pt x="1514" y="630"/>
                  </a:cubicBezTo>
                  <a:cubicBezTo>
                    <a:pt x="1589" y="630"/>
                    <a:pt x="1667" y="597"/>
                    <a:pt x="1715" y="525"/>
                  </a:cubicBezTo>
                  <a:cubicBezTo>
                    <a:pt x="1789" y="413"/>
                    <a:pt x="1752" y="264"/>
                    <a:pt x="1640" y="208"/>
                  </a:cubicBezTo>
                  <a:cubicBezTo>
                    <a:pt x="1439" y="74"/>
                    <a:pt x="1223" y="0"/>
                    <a:pt x="992" y="0"/>
                  </a:cubicBezTo>
                  <a:close/>
                </a:path>
              </a:pathLst>
            </a:custGeom>
            <a:solidFill>
              <a:srgbClr val="4E18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29"/>
            <p:cNvSpPr/>
            <p:nvPr/>
          </p:nvSpPr>
          <p:spPr>
            <a:xfrm>
              <a:off x="7065243" y="3541129"/>
              <a:ext cx="65851" cy="23200"/>
            </a:xfrm>
            <a:custGeom>
              <a:avLst/>
              <a:gdLst/>
              <a:ahLst/>
              <a:cxnLst/>
              <a:rect l="l" t="t" r="r" b="b"/>
              <a:pathLst>
                <a:path w="1791" h="631" extrusionOk="0">
                  <a:moveTo>
                    <a:pt x="993" y="0"/>
                  </a:moveTo>
                  <a:cubicBezTo>
                    <a:pt x="967" y="0"/>
                    <a:pt x="941" y="1"/>
                    <a:pt x="914" y="3"/>
                  </a:cubicBezTo>
                  <a:cubicBezTo>
                    <a:pt x="653" y="3"/>
                    <a:pt x="392" y="59"/>
                    <a:pt x="150" y="189"/>
                  </a:cubicBezTo>
                  <a:cubicBezTo>
                    <a:pt x="38" y="245"/>
                    <a:pt x="1" y="394"/>
                    <a:pt x="57" y="506"/>
                  </a:cubicBezTo>
                  <a:cubicBezTo>
                    <a:pt x="95" y="584"/>
                    <a:pt x="170" y="625"/>
                    <a:pt x="249" y="625"/>
                  </a:cubicBezTo>
                  <a:cubicBezTo>
                    <a:pt x="284" y="625"/>
                    <a:pt x="320" y="617"/>
                    <a:pt x="355" y="599"/>
                  </a:cubicBezTo>
                  <a:cubicBezTo>
                    <a:pt x="513" y="506"/>
                    <a:pt x="691" y="460"/>
                    <a:pt x="870" y="460"/>
                  </a:cubicBezTo>
                  <a:cubicBezTo>
                    <a:pt x="1049" y="460"/>
                    <a:pt x="1231" y="506"/>
                    <a:pt x="1399" y="599"/>
                  </a:cubicBezTo>
                  <a:cubicBezTo>
                    <a:pt x="1432" y="620"/>
                    <a:pt x="1473" y="630"/>
                    <a:pt x="1515" y="630"/>
                  </a:cubicBezTo>
                  <a:cubicBezTo>
                    <a:pt x="1589" y="630"/>
                    <a:pt x="1668" y="597"/>
                    <a:pt x="1716" y="525"/>
                  </a:cubicBezTo>
                  <a:cubicBezTo>
                    <a:pt x="1790" y="413"/>
                    <a:pt x="1753" y="264"/>
                    <a:pt x="1641" y="208"/>
                  </a:cubicBezTo>
                  <a:cubicBezTo>
                    <a:pt x="1440" y="74"/>
                    <a:pt x="1224" y="0"/>
                    <a:pt x="993" y="0"/>
                  </a:cubicBezTo>
                  <a:close/>
                </a:path>
              </a:pathLst>
            </a:custGeom>
            <a:solidFill>
              <a:srgbClr val="4E18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29"/>
            <p:cNvSpPr/>
            <p:nvPr/>
          </p:nvSpPr>
          <p:spPr>
            <a:xfrm>
              <a:off x="6660249" y="4319718"/>
              <a:ext cx="530923" cy="548314"/>
            </a:xfrm>
            <a:custGeom>
              <a:avLst/>
              <a:gdLst/>
              <a:ahLst/>
              <a:cxnLst/>
              <a:rect l="l" t="t" r="r" b="b"/>
              <a:pathLst>
                <a:path w="14440" h="14913" extrusionOk="0">
                  <a:moveTo>
                    <a:pt x="1" y="0"/>
                  </a:moveTo>
                  <a:lnTo>
                    <a:pt x="8313" y="13606"/>
                  </a:lnTo>
                  <a:lnTo>
                    <a:pt x="10531" y="14668"/>
                  </a:lnTo>
                  <a:cubicBezTo>
                    <a:pt x="10888" y="14836"/>
                    <a:pt x="11251" y="14913"/>
                    <a:pt x="11603" y="14913"/>
                  </a:cubicBezTo>
                  <a:cubicBezTo>
                    <a:pt x="13127" y="14913"/>
                    <a:pt x="14439" y="13475"/>
                    <a:pt x="14091" y="11780"/>
                  </a:cubicBezTo>
                  <a:lnTo>
                    <a:pt x="12768" y="5331"/>
                  </a:lnTo>
                  <a:cubicBezTo>
                    <a:pt x="12265" y="2740"/>
                    <a:pt x="10103" y="802"/>
                    <a:pt x="7456" y="578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893B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29"/>
            <p:cNvSpPr/>
            <p:nvPr/>
          </p:nvSpPr>
          <p:spPr>
            <a:xfrm>
              <a:off x="5817170" y="4200554"/>
              <a:ext cx="686192" cy="441320"/>
            </a:xfrm>
            <a:custGeom>
              <a:avLst/>
              <a:gdLst/>
              <a:ahLst/>
              <a:cxnLst/>
              <a:rect l="l" t="t" r="r" b="b"/>
              <a:pathLst>
                <a:path w="18663" h="12003" extrusionOk="0">
                  <a:moveTo>
                    <a:pt x="9663" y="1"/>
                  </a:moveTo>
                  <a:cubicBezTo>
                    <a:pt x="7790" y="1"/>
                    <a:pt x="5984" y="911"/>
                    <a:pt x="4889" y="2533"/>
                  </a:cubicBezTo>
                  <a:lnTo>
                    <a:pt x="1199" y="7882"/>
                  </a:lnTo>
                  <a:cubicBezTo>
                    <a:pt x="1" y="9614"/>
                    <a:pt x="1226" y="12002"/>
                    <a:pt x="3271" y="12002"/>
                  </a:cubicBezTo>
                  <a:cubicBezTo>
                    <a:pt x="3295" y="12002"/>
                    <a:pt x="3318" y="12002"/>
                    <a:pt x="3342" y="12001"/>
                  </a:cubicBezTo>
                  <a:lnTo>
                    <a:pt x="5784" y="11945"/>
                  </a:lnTo>
                  <a:lnTo>
                    <a:pt x="18663" y="2850"/>
                  </a:lnTo>
                  <a:lnTo>
                    <a:pt x="11599" y="334"/>
                  </a:lnTo>
                  <a:cubicBezTo>
                    <a:pt x="10963" y="109"/>
                    <a:pt x="10309" y="1"/>
                    <a:pt x="9663" y="1"/>
                  </a:cubicBezTo>
                  <a:close/>
                </a:path>
              </a:pathLst>
            </a:custGeom>
            <a:solidFill>
              <a:srgbClr val="893B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29"/>
            <p:cNvSpPr/>
            <p:nvPr/>
          </p:nvSpPr>
          <p:spPr>
            <a:xfrm>
              <a:off x="6015421" y="4266920"/>
              <a:ext cx="929262" cy="1097179"/>
            </a:xfrm>
            <a:custGeom>
              <a:avLst/>
              <a:gdLst/>
              <a:ahLst/>
              <a:cxnLst/>
              <a:rect l="l" t="t" r="r" b="b"/>
              <a:pathLst>
                <a:path w="25274" h="29841" extrusionOk="0">
                  <a:moveTo>
                    <a:pt x="10978" y="1"/>
                  </a:moveTo>
                  <a:cubicBezTo>
                    <a:pt x="8872" y="20"/>
                    <a:pt x="6934" y="1119"/>
                    <a:pt x="5871" y="2927"/>
                  </a:cubicBezTo>
                  <a:lnTo>
                    <a:pt x="1398" y="10476"/>
                  </a:lnTo>
                  <a:cubicBezTo>
                    <a:pt x="19" y="12787"/>
                    <a:pt x="0" y="15676"/>
                    <a:pt x="1323" y="18024"/>
                  </a:cubicBezTo>
                  <a:lnTo>
                    <a:pt x="4063" y="22851"/>
                  </a:lnTo>
                  <a:lnTo>
                    <a:pt x="3616" y="28536"/>
                  </a:lnTo>
                  <a:lnTo>
                    <a:pt x="11463" y="29207"/>
                  </a:lnTo>
                  <a:lnTo>
                    <a:pt x="15060" y="29505"/>
                  </a:lnTo>
                  <a:lnTo>
                    <a:pt x="19067" y="29841"/>
                  </a:lnTo>
                  <a:lnTo>
                    <a:pt x="19496" y="24175"/>
                  </a:lnTo>
                  <a:lnTo>
                    <a:pt x="23857" y="18770"/>
                  </a:lnTo>
                  <a:cubicBezTo>
                    <a:pt x="24994" y="17353"/>
                    <a:pt x="25274" y="15433"/>
                    <a:pt x="24603" y="13737"/>
                  </a:cubicBezTo>
                  <a:lnTo>
                    <a:pt x="20856" y="4232"/>
                  </a:lnTo>
                  <a:cubicBezTo>
                    <a:pt x="20092" y="2256"/>
                    <a:pt x="18340" y="840"/>
                    <a:pt x="16234" y="486"/>
                  </a:cubicBezTo>
                  <a:lnTo>
                    <a:pt x="13532" y="57"/>
                  </a:lnTo>
                  <a:lnTo>
                    <a:pt x="13233" y="1"/>
                  </a:lnTo>
                  <a:close/>
                </a:path>
              </a:pathLst>
            </a:custGeom>
            <a:solidFill>
              <a:srgbClr val="FF8E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29"/>
            <p:cNvSpPr/>
            <p:nvPr/>
          </p:nvSpPr>
          <p:spPr>
            <a:xfrm>
              <a:off x="6015421" y="4266920"/>
              <a:ext cx="929262" cy="1097179"/>
            </a:xfrm>
            <a:custGeom>
              <a:avLst/>
              <a:gdLst/>
              <a:ahLst/>
              <a:cxnLst/>
              <a:rect l="l" t="t" r="r" b="b"/>
              <a:pathLst>
                <a:path w="25274" h="29841" extrusionOk="0">
                  <a:moveTo>
                    <a:pt x="10978" y="1"/>
                  </a:moveTo>
                  <a:cubicBezTo>
                    <a:pt x="8872" y="20"/>
                    <a:pt x="6934" y="1119"/>
                    <a:pt x="5871" y="2927"/>
                  </a:cubicBezTo>
                  <a:lnTo>
                    <a:pt x="1398" y="10476"/>
                  </a:lnTo>
                  <a:cubicBezTo>
                    <a:pt x="19" y="12787"/>
                    <a:pt x="0" y="15676"/>
                    <a:pt x="1323" y="18024"/>
                  </a:cubicBezTo>
                  <a:lnTo>
                    <a:pt x="4063" y="22851"/>
                  </a:lnTo>
                  <a:lnTo>
                    <a:pt x="3616" y="28536"/>
                  </a:lnTo>
                  <a:lnTo>
                    <a:pt x="11463" y="29207"/>
                  </a:lnTo>
                  <a:lnTo>
                    <a:pt x="15060" y="29505"/>
                  </a:lnTo>
                  <a:lnTo>
                    <a:pt x="19067" y="29841"/>
                  </a:lnTo>
                  <a:lnTo>
                    <a:pt x="19496" y="24175"/>
                  </a:lnTo>
                  <a:lnTo>
                    <a:pt x="23857" y="18770"/>
                  </a:lnTo>
                  <a:cubicBezTo>
                    <a:pt x="24994" y="17353"/>
                    <a:pt x="25274" y="15433"/>
                    <a:pt x="24603" y="13737"/>
                  </a:cubicBezTo>
                  <a:lnTo>
                    <a:pt x="20856" y="4232"/>
                  </a:lnTo>
                  <a:cubicBezTo>
                    <a:pt x="20092" y="2256"/>
                    <a:pt x="18340" y="840"/>
                    <a:pt x="16234" y="486"/>
                  </a:cubicBezTo>
                  <a:lnTo>
                    <a:pt x="13532" y="57"/>
                  </a:lnTo>
                  <a:lnTo>
                    <a:pt x="13233" y="1"/>
                  </a:lnTo>
                  <a:close/>
                </a:path>
              </a:pathLst>
            </a:custGeom>
            <a:solidFill>
              <a:srgbClr val="B14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29"/>
            <p:cNvSpPr/>
            <p:nvPr/>
          </p:nvSpPr>
          <p:spPr>
            <a:xfrm>
              <a:off x="6076381" y="4289568"/>
              <a:ext cx="829254" cy="978604"/>
            </a:xfrm>
            <a:custGeom>
              <a:avLst/>
              <a:gdLst/>
              <a:ahLst/>
              <a:cxnLst/>
              <a:rect l="l" t="t" r="r" b="b"/>
              <a:pathLst>
                <a:path w="22554" h="26616" extrusionOk="0">
                  <a:moveTo>
                    <a:pt x="9786" y="0"/>
                  </a:moveTo>
                  <a:cubicBezTo>
                    <a:pt x="7922" y="0"/>
                    <a:pt x="6189" y="1007"/>
                    <a:pt x="5257" y="2609"/>
                  </a:cubicBezTo>
                  <a:lnTo>
                    <a:pt x="1250" y="9338"/>
                  </a:lnTo>
                  <a:cubicBezTo>
                    <a:pt x="20" y="11407"/>
                    <a:pt x="1" y="13979"/>
                    <a:pt x="1194" y="16085"/>
                  </a:cubicBezTo>
                  <a:lnTo>
                    <a:pt x="3635" y="20390"/>
                  </a:lnTo>
                  <a:lnTo>
                    <a:pt x="3244" y="25441"/>
                  </a:lnTo>
                  <a:lnTo>
                    <a:pt x="10233" y="26038"/>
                  </a:lnTo>
                  <a:lnTo>
                    <a:pt x="13439" y="26317"/>
                  </a:lnTo>
                  <a:lnTo>
                    <a:pt x="16999" y="26615"/>
                  </a:lnTo>
                  <a:lnTo>
                    <a:pt x="17409" y="21565"/>
                  </a:lnTo>
                  <a:lnTo>
                    <a:pt x="21286" y="16737"/>
                  </a:lnTo>
                  <a:cubicBezTo>
                    <a:pt x="22292" y="15470"/>
                    <a:pt x="22553" y="13755"/>
                    <a:pt x="21957" y="12264"/>
                  </a:cubicBezTo>
                  <a:lnTo>
                    <a:pt x="18602" y="3765"/>
                  </a:lnTo>
                  <a:cubicBezTo>
                    <a:pt x="17912" y="2013"/>
                    <a:pt x="16365" y="746"/>
                    <a:pt x="14501" y="429"/>
                  </a:cubicBezTo>
                  <a:lnTo>
                    <a:pt x="12079" y="56"/>
                  </a:lnTo>
                  <a:lnTo>
                    <a:pt x="1181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29"/>
            <p:cNvSpPr/>
            <p:nvPr/>
          </p:nvSpPr>
          <p:spPr>
            <a:xfrm>
              <a:off x="6449204" y="4381891"/>
              <a:ext cx="131591" cy="73719"/>
            </a:xfrm>
            <a:custGeom>
              <a:avLst/>
              <a:gdLst/>
              <a:ahLst/>
              <a:cxnLst/>
              <a:rect l="l" t="t" r="r" b="b"/>
              <a:pathLst>
                <a:path w="3579" h="2005" extrusionOk="0">
                  <a:moveTo>
                    <a:pt x="1669" y="0"/>
                  </a:moveTo>
                  <a:cubicBezTo>
                    <a:pt x="781" y="0"/>
                    <a:pt x="72" y="393"/>
                    <a:pt x="37" y="900"/>
                  </a:cubicBezTo>
                  <a:cubicBezTo>
                    <a:pt x="0" y="1459"/>
                    <a:pt x="764" y="1944"/>
                    <a:pt x="1734" y="2000"/>
                  </a:cubicBezTo>
                  <a:cubicBezTo>
                    <a:pt x="1795" y="2003"/>
                    <a:pt x="1857" y="2005"/>
                    <a:pt x="1917" y="2005"/>
                  </a:cubicBezTo>
                  <a:cubicBezTo>
                    <a:pt x="2804" y="2005"/>
                    <a:pt x="3524" y="1628"/>
                    <a:pt x="3541" y="1105"/>
                  </a:cubicBezTo>
                  <a:cubicBezTo>
                    <a:pt x="3579" y="564"/>
                    <a:pt x="2815" y="61"/>
                    <a:pt x="1845" y="5"/>
                  </a:cubicBezTo>
                  <a:cubicBezTo>
                    <a:pt x="1786" y="2"/>
                    <a:pt x="1727" y="0"/>
                    <a:pt x="1669" y="0"/>
                  </a:cubicBezTo>
                  <a:close/>
                </a:path>
              </a:pathLst>
            </a:custGeom>
            <a:solidFill>
              <a:srgbClr val="B14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29"/>
            <p:cNvSpPr/>
            <p:nvPr/>
          </p:nvSpPr>
          <p:spPr>
            <a:xfrm>
              <a:off x="6433430" y="4735926"/>
              <a:ext cx="95963" cy="114494"/>
            </a:xfrm>
            <a:custGeom>
              <a:avLst/>
              <a:gdLst/>
              <a:ahLst/>
              <a:cxnLst/>
              <a:rect l="l" t="t" r="r" b="b"/>
              <a:pathLst>
                <a:path w="2610" h="3114" extrusionOk="0">
                  <a:moveTo>
                    <a:pt x="1344" y="0"/>
                  </a:moveTo>
                  <a:cubicBezTo>
                    <a:pt x="756" y="0"/>
                    <a:pt x="236" y="442"/>
                    <a:pt x="168" y="1056"/>
                  </a:cubicBezTo>
                  <a:lnTo>
                    <a:pt x="94" y="1746"/>
                  </a:lnTo>
                  <a:cubicBezTo>
                    <a:pt x="0" y="2398"/>
                    <a:pt x="448" y="2994"/>
                    <a:pt x="1100" y="3106"/>
                  </a:cubicBezTo>
                  <a:cubicBezTo>
                    <a:pt x="1146" y="3111"/>
                    <a:pt x="1192" y="3114"/>
                    <a:pt x="1237" y="3114"/>
                  </a:cubicBezTo>
                  <a:cubicBezTo>
                    <a:pt x="1834" y="3114"/>
                    <a:pt x="2354" y="2669"/>
                    <a:pt x="2423" y="2062"/>
                  </a:cubicBezTo>
                  <a:lnTo>
                    <a:pt x="2517" y="1373"/>
                  </a:lnTo>
                  <a:cubicBezTo>
                    <a:pt x="2610" y="720"/>
                    <a:pt x="2163" y="105"/>
                    <a:pt x="1510" y="12"/>
                  </a:cubicBezTo>
                  <a:cubicBezTo>
                    <a:pt x="1454" y="4"/>
                    <a:pt x="1399" y="0"/>
                    <a:pt x="1344" y="0"/>
                  </a:cubicBezTo>
                  <a:close/>
                </a:path>
              </a:pathLst>
            </a:custGeom>
            <a:solidFill>
              <a:srgbClr val="FF6A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29"/>
            <p:cNvSpPr/>
            <p:nvPr/>
          </p:nvSpPr>
          <p:spPr>
            <a:xfrm>
              <a:off x="6405340" y="4724712"/>
              <a:ext cx="80889" cy="45445"/>
            </a:xfrm>
            <a:custGeom>
              <a:avLst/>
              <a:gdLst/>
              <a:ahLst/>
              <a:cxnLst/>
              <a:rect l="l" t="t" r="r" b="b"/>
              <a:pathLst>
                <a:path w="2200" h="1236" extrusionOk="0">
                  <a:moveTo>
                    <a:pt x="0" y="0"/>
                  </a:moveTo>
                  <a:cubicBezTo>
                    <a:pt x="0" y="0"/>
                    <a:pt x="19" y="1156"/>
                    <a:pt x="895" y="1230"/>
                  </a:cubicBezTo>
                  <a:cubicBezTo>
                    <a:pt x="949" y="1234"/>
                    <a:pt x="1001" y="1236"/>
                    <a:pt x="1050" y="1236"/>
                  </a:cubicBezTo>
                  <a:cubicBezTo>
                    <a:pt x="1785" y="1236"/>
                    <a:pt x="2025" y="850"/>
                    <a:pt x="2200" y="18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8E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29"/>
            <p:cNvSpPr/>
            <p:nvPr/>
          </p:nvSpPr>
          <p:spPr>
            <a:xfrm>
              <a:off x="6396442" y="4716292"/>
              <a:ext cx="99640" cy="62578"/>
            </a:xfrm>
            <a:custGeom>
              <a:avLst/>
              <a:gdLst/>
              <a:ahLst/>
              <a:cxnLst/>
              <a:rect l="l" t="t" r="r" b="b"/>
              <a:pathLst>
                <a:path w="2710" h="1702" extrusionOk="0">
                  <a:moveTo>
                    <a:pt x="243" y="1"/>
                  </a:moveTo>
                  <a:cubicBezTo>
                    <a:pt x="123" y="1"/>
                    <a:pt x="0" y="85"/>
                    <a:pt x="0" y="248"/>
                  </a:cubicBezTo>
                  <a:cubicBezTo>
                    <a:pt x="0" y="714"/>
                    <a:pt x="261" y="1627"/>
                    <a:pt x="1100" y="1702"/>
                  </a:cubicBezTo>
                  <a:lnTo>
                    <a:pt x="1305" y="1702"/>
                  </a:lnTo>
                  <a:cubicBezTo>
                    <a:pt x="2218" y="1702"/>
                    <a:pt x="2498" y="1124"/>
                    <a:pt x="2665" y="472"/>
                  </a:cubicBezTo>
                  <a:cubicBezTo>
                    <a:pt x="2709" y="295"/>
                    <a:pt x="2571" y="184"/>
                    <a:pt x="2436" y="184"/>
                  </a:cubicBezTo>
                  <a:cubicBezTo>
                    <a:pt x="2341" y="184"/>
                    <a:pt x="2248" y="238"/>
                    <a:pt x="2218" y="360"/>
                  </a:cubicBezTo>
                  <a:cubicBezTo>
                    <a:pt x="2063" y="943"/>
                    <a:pt x="1877" y="1242"/>
                    <a:pt x="1296" y="1242"/>
                  </a:cubicBezTo>
                  <a:cubicBezTo>
                    <a:pt x="1246" y="1242"/>
                    <a:pt x="1193" y="1240"/>
                    <a:pt x="1137" y="1236"/>
                  </a:cubicBezTo>
                  <a:cubicBezTo>
                    <a:pt x="503" y="1180"/>
                    <a:pt x="466" y="267"/>
                    <a:pt x="466" y="229"/>
                  </a:cubicBezTo>
                  <a:cubicBezTo>
                    <a:pt x="466" y="76"/>
                    <a:pt x="356" y="1"/>
                    <a:pt x="243" y="1"/>
                  </a:cubicBezTo>
                  <a:close/>
                </a:path>
              </a:pathLst>
            </a:custGeom>
            <a:solidFill>
              <a:srgbClr val="B14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29"/>
            <p:cNvSpPr/>
            <p:nvPr/>
          </p:nvSpPr>
          <p:spPr>
            <a:xfrm>
              <a:off x="6486192" y="4731550"/>
              <a:ext cx="81587" cy="45445"/>
            </a:xfrm>
            <a:custGeom>
              <a:avLst/>
              <a:gdLst/>
              <a:ahLst/>
              <a:cxnLst/>
              <a:rect l="l" t="t" r="r" b="b"/>
              <a:pathLst>
                <a:path w="2219" h="1236" extrusionOk="0">
                  <a:moveTo>
                    <a:pt x="1" y="1"/>
                  </a:moveTo>
                  <a:cubicBezTo>
                    <a:pt x="1" y="1"/>
                    <a:pt x="19" y="1175"/>
                    <a:pt x="895" y="1231"/>
                  </a:cubicBezTo>
                  <a:cubicBezTo>
                    <a:pt x="948" y="1234"/>
                    <a:pt x="999" y="1236"/>
                    <a:pt x="1048" y="1236"/>
                  </a:cubicBezTo>
                  <a:cubicBezTo>
                    <a:pt x="1803" y="1236"/>
                    <a:pt x="2043" y="835"/>
                    <a:pt x="2219" y="187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F8E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29"/>
            <p:cNvSpPr/>
            <p:nvPr/>
          </p:nvSpPr>
          <p:spPr>
            <a:xfrm>
              <a:off x="6477294" y="4723351"/>
              <a:ext cx="100339" cy="61696"/>
            </a:xfrm>
            <a:custGeom>
              <a:avLst/>
              <a:gdLst/>
              <a:ahLst/>
              <a:cxnLst/>
              <a:rect l="l" t="t" r="r" b="b"/>
              <a:pathLst>
                <a:path w="2729" h="1678" extrusionOk="0">
                  <a:moveTo>
                    <a:pt x="233" y="0"/>
                  </a:moveTo>
                  <a:cubicBezTo>
                    <a:pt x="117" y="0"/>
                    <a:pt x="0" y="75"/>
                    <a:pt x="0" y="224"/>
                  </a:cubicBezTo>
                  <a:cubicBezTo>
                    <a:pt x="19" y="708"/>
                    <a:pt x="261" y="1622"/>
                    <a:pt x="1119" y="1678"/>
                  </a:cubicBezTo>
                  <a:lnTo>
                    <a:pt x="1305" y="1678"/>
                  </a:lnTo>
                  <a:cubicBezTo>
                    <a:pt x="2237" y="1678"/>
                    <a:pt x="2516" y="1100"/>
                    <a:pt x="2684" y="485"/>
                  </a:cubicBezTo>
                  <a:cubicBezTo>
                    <a:pt x="2729" y="296"/>
                    <a:pt x="2581" y="180"/>
                    <a:pt x="2439" y="180"/>
                  </a:cubicBezTo>
                  <a:cubicBezTo>
                    <a:pt x="2343" y="180"/>
                    <a:pt x="2248" y="234"/>
                    <a:pt x="2218" y="354"/>
                  </a:cubicBezTo>
                  <a:cubicBezTo>
                    <a:pt x="2082" y="952"/>
                    <a:pt x="1898" y="1237"/>
                    <a:pt x="1322" y="1237"/>
                  </a:cubicBezTo>
                  <a:cubicBezTo>
                    <a:pt x="1270" y="1237"/>
                    <a:pt x="1215" y="1235"/>
                    <a:pt x="1156" y="1230"/>
                  </a:cubicBezTo>
                  <a:cubicBezTo>
                    <a:pt x="504" y="1174"/>
                    <a:pt x="466" y="261"/>
                    <a:pt x="466" y="224"/>
                  </a:cubicBezTo>
                  <a:cubicBezTo>
                    <a:pt x="466" y="75"/>
                    <a:pt x="350" y="0"/>
                    <a:pt x="233" y="0"/>
                  </a:cubicBezTo>
                  <a:close/>
                </a:path>
              </a:pathLst>
            </a:custGeom>
            <a:solidFill>
              <a:srgbClr val="B14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29"/>
            <p:cNvSpPr/>
            <p:nvPr/>
          </p:nvSpPr>
          <p:spPr>
            <a:xfrm>
              <a:off x="6405524" y="4649302"/>
              <a:ext cx="166373" cy="81661"/>
            </a:xfrm>
            <a:custGeom>
              <a:avLst/>
              <a:gdLst/>
              <a:ahLst/>
              <a:cxnLst/>
              <a:rect l="l" t="t" r="r" b="b"/>
              <a:pathLst>
                <a:path w="4525" h="2221" extrusionOk="0">
                  <a:moveTo>
                    <a:pt x="425" y="1"/>
                  </a:moveTo>
                  <a:cubicBezTo>
                    <a:pt x="139" y="1"/>
                    <a:pt x="0" y="434"/>
                    <a:pt x="238" y="616"/>
                  </a:cubicBezTo>
                  <a:lnTo>
                    <a:pt x="1225" y="1753"/>
                  </a:lnTo>
                  <a:cubicBezTo>
                    <a:pt x="1463" y="2059"/>
                    <a:pt x="1832" y="2220"/>
                    <a:pt x="2206" y="2220"/>
                  </a:cubicBezTo>
                  <a:cubicBezTo>
                    <a:pt x="2447" y="2220"/>
                    <a:pt x="2691" y="2153"/>
                    <a:pt x="2903" y="2014"/>
                  </a:cubicBezTo>
                  <a:lnTo>
                    <a:pt x="4170" y="1175"/>
                  </a:lnTo>
                  <a:cubicBezTo>
                    <a:pt x="4524" y="989"/>
                    <a:pt x="4450" y="374"/>
                    <a:pt x="4058" y="337"/>
                  </a:cubicBezTo>
                  <a:lnTo>
                    <a:pt x="443" y="1"/>
                  </a:lnTo>
                  <a:cubicBezTo>
                    <a:pt x="437" y="1"/>
                    <a:pt x="431" y="1"/>
                    <a:pt x="425" y="1"/>
                  </a:cubicBezTo>
                  <a:close/>
                </a:path>
              </a:pathLst>
            </a:custGeom>
            <a:solidFill>
              <a:srgbClr val="893B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29"/>
            <p:cNvSpPr/>
            <p:nvPr/>
          </p:nvSpPr>
          <p:spPr>
            <a:xfrm>
              <a:off x="6235401" y="4479950"/>
              <a:ext cx="142548" cy="70777"/>
            </a:xfrm>
            <a:custGeom>
              <a:avLst/>
              <a:gdLst/>
              <a:ahLst/>
              <a:cxnLst/>
              <a:rect l="l" t="t" r="r" b="b"/>
              <a:pathLst>
                <a:path w="3877" h="1925" extrusionOk="0">
                  <a:moveTo>
                    <a:pt x="2117" y="0"/>
                  </a:moveTo>
                  <a:cubicBezTo>
                    <a:pt x="2011" y="0"/>
                    <a:pt x="1901" y="7"/>
                    <a:pt x="1789" y="22"/>
                  </a:cubicBezTo>
                  <a:cubicBezTo>
                    <a:pt x="1118" y="78"/>
                    <a:pt x="522" y="469"/>
                    <a:pt x="205" y="1066"/>
                  </a:cubicBezTo>
                  <a:cubicBezTo>
                    <a:pt x="0" y="1495"/>
                    <a:pt x="131" y="1811"/>
                    <a:pt x="354" y="1886"/>
                  </a:cubicBezTo>
                  <a:cubicBezTo>
                    <a:pt x="476" y="1910"/>
                    <a:pt x="598" y="1924"/>
                    <a:pt x="719" y="1924"/>
                  </a:cubicBezTo>
                  <a:cubicBezTo>
                    <a:pt x="874" y="1924"/>
                    <a:pt x="1027" y="1901"/>
                    <a:pt x="1174" y="1849"/>
                  </a:cubicBezTo>
                  <a:cubicBezTo>
                    <a:pt x="1472" y="1793"/>
                    <a:pt x="1752" y="1737"/>
                    <a:pt x="2013" y="1700"/>
                  </a:cubicBezTo>
                  <a:cubicBezTo>
                    <a:pt x="2255" y="1681"/>
                    <a:pt x="2553" y="1644"/>
                    <a:pt x="2833" y="1625"/>
                  </a:cubicBezTo>
                  <a:cubicBezTo>
                    <a:pt x="2862" y="1627"/>
                    <a:pt x="2890" y="1628"/>
                    <a:pt x="2919" y="1628"/>
                  </a:cubicBezTo>
                  <a:cubicBezTo>
                    <a:pt x="3169" y="1628"/>
                    <a:pt x="3417" y="1556"/>
                    <a:pt x="3634" y="1439"/>
                  </a:cubicBezTo>
                  <a:cubicBezTo>
                    <a:pt x="3840" y="1308"/>
                    <a:pt x="3877" y="954"/>
                    <a:pt x="3597" y="600"/>
                  </a:cubicBezTo>
                  <a:cubicBezTo>
                    <a:pt x="3355" y="293"/>
                    <a:pt x="2805" y="0"/>
                    <a:pt x="2117" y="0"/>
                  </a:cubicBezTo>
                  <a:close/>
                </a:path>
              </a:pathLst>
            </a:custGeom>
            <a:solidFill>
              <a:srgbClr val="893B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29"/>
            <p:cNvSpPr/>
            <p:nvPr/>
          </p:nvSpPr>
          <p:spPr>
            <a:xfrm>
              <a:off x="6646535" y="4505136"/>
              <a:ext cx="135047" cy="86661"/>
            </a:xfrm>
            <a:custGeom>
              <a:avLst/>
              <a:gdLst/>
              <a:ahLst/>
              <a:cxnLst/>
              <a:rect l="l" t="t" r="r" b="b"/>
              <a:pathLst>
                <a:path w="3673" h="2357" extrusionOk="0">
                  <a:moveTo>
                    <a:pt x="1413" y="1"/>
                  </a:moveTo>
                  <a:cubicBezTo>
                    <a:pt x="1007" y="1"/>
                    <a:pt x="660" y="115"/>
                    <a:pt x="430" y="269"/>
                  </a:cubicBezTo>
                  <a:cubicBezTo>
                    <a:pt x="57" y="549"/>
                    <a:pt x="1" y="884"/>
                    <a:pt x="169" y="1070"/>
                  </a:cubicBezTo>
                  <a:cubicBezTo>
                    <a:pt x="374" y="1257"/>
                    <a:pt x="635" y="1406"/>
                    <a:pt x="896" y="1462"/>
                  </a:cubicBezTo>
                  <a:cubicBezTo>
                    <a:pt x="1175" y="1555"/>
                    <a:pt x="1455" y="1648"/>
                    <a:pt x="1697" y="1760"/>
                  </a:cubicBezTo>
                  <a:cubicBezTo>
                    <a:pt x="1921" y="1853"/>
                    <a:pt x="2182" y="1984"/>
                    <a:pt x="2461" y="2114"/>
                  </a:cubicBezTo>
                  <a:cubicBezTo>
                    <a:pt x="2685" y="2263"/>
                    <a:pt x="2964" y="2357"/>
                    <a:pt x="3244" y="2357"/>
                  </a:cubicBezTo>
                  <a:cubicBezTo>
                    <a:pt x="3486" y="2338"/>
                    <a:pt x="3673" y="2058"/>
                    <a:pt x="3598" y="1611"/>
                  </a:cubicBezTo>
                  <a:cubicBezTo>
                    <a:pt x="3524" y="1164"/>
                    <a:pt x="3114" y="511"/>
                    <a:pt x="2331" y="194"/>
                  </a:cubicBezTo>
                  <a:cubicBezTo>
                    <a:pt x="2009" y="57"/>
                    <a:pt x="1696" y="1"/>
                    <a:pt x="1413" y="1"/>
                  </a:cubicBezTo>
                  <a:close/>
                </a:path>
              </a:pathLst>
            </a:custGeom>
            <a:solidFill>
              <a:srgbClr val="893B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29"/>
            <p:cNvSpPr/>
            <p:nvPr/>
          </p:nvSpPr>
          <p:spPr>
            <a:xfrm>
              <a:off x="6632159" y="4646765"/>
              <a:ext cx="95963" cy="38238"/>
            </a:xfrm>
            <a:custGeom>
              <a:avLst/>
              <a:gdLst/>
              <a:ahLst/>
              <a:cxnLst/>
              <a:rect l="l" t="t" r="r" b="b"/>
              <a:pathLst>
                <a:path w="2610" h="1040" extrusionOk="0">
                  <a:moveTo>
                    <a:pt x="1257" y="1"/>
                  </a:moveTo>
                  <a:cubicBezTo>
                    <a:pt x="892" y="1"/>
                    <a:pt x="527" y="104"/>
                    <a:pt x="206" y="312"/>
                  </a:cubicBezTo>
                  <a:cubicBezTo>
                    <a:pt x="56" y="424"/>
                    <a:pt x="1" y="629"/>
                    <a:pt x="112" y="797"/>
                  </a:cubicBezTo>
                  <a:cubicBezTo>
                    <a:pt x="181" y="900"/>
                    <a:pt x="285" y="954"/>
                    <a:pt x="395" y="954"/>
                  </a:cubicBezTo>
                  <a:cubicBezTo>
                    <a:pt x="463" y="954"/>
                    <a:pt x="533" y="933"/>
                    <a:pt x="597" y="890"/>
                  </a:cubicBezTo>
                  <a:cubicBezTo>
                    <a:pt x="797" y="768"/>
                    <a:pt x="1025" y="708"/>
                    <a:pt x="1254" y="708"/>
                  </a:cubicBezTo>
                  <a:cubicBezTo>
                    <a:pt x="1515" y="708"/>
                    <a:pt x="1776" y="787"/>
                    <a:pt x="1995" y="946"/>
                  </a:cubicBezTo>
                  <a:cubicBezTo>
                    <a:pt x="2051" y="1002"/>
                    <a:pt x="2125" y="1021"/>
                    <a:pt x="2218" y="1039"/>
                  </a:cubicBezTo>
                  <a:cubicBezTo>
                    <a:pt x="2312" y="1039"/>
                    <a:pt x="2424" y="983"/>
                    <a:pt x="2498" y="890"/>
                  </a:cubicBezTo>
                  <a:cubicBezTo>
                    <a:pt x="2610" y="741"/>
                    <a:pt x="2591" y="517"/>
                    <a:pt x="2442" y="406"/>
                  </a:cubicBezTo>
                  <a:cubicBezTo>
                    <a:pt x="2094" y="137"/>
                    <a:pt x="1676" y="1"/>
                    <a:pt x="1257" y="1"/>
                  </a:cubicBezTo>
                  <a:close/>
                </a:path>
              </a:pathLst>
            </a:custGeom>
            <a:solidFill>
              <a:srgbClr val="4E18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29"/>
            <p:cNvSpPr/>
            <p:nvPr/>
          </p:nvSpPr>
          <p:spPr>
            <a:xfrm>
              <a:off x="6249115" y="4609593"/>
              <a:ext cx="102103" cy="37723"/>
            </a:xfrm>
            <a:custGeom>
              <a:avLst/>
              <a:gdLst/>
              <a:ahLst/>
              <a:cxnLst/>
              <a:rect l="l" t="t" r="r" b="b"/>
              <a:pathLst>
                <a:path w="2777" h="1026" extrusionOk="0">
                  <a:moveTo>
                    <a:pt x="1345" y="1"/>
                  </a:moveTo>
                  <a:cubicBezTo>
                    <a:pt x="983" y="1"/>
                    <a:pt x="618" y="99"/>
                    <a:pt x="298" y="298"/>
                  </a:cubicBezTo>
                  <a:cubicBezTo>
                    <a:pt x="1" y="517"/>
                    <a:pt x="202" y="946"/>
                    <a:pt x="506" y="946"/>
                  </a:cubicBezTo>
                  <a:cubicBezTo>
                    <a:pt x="565" y="946"/>
                    <a:pt x="627" y="931"/>
                    <a:pt x="689" y="895"/>
                  </a:cubicBezTo>
                  <a:cubicBezTo>
                    <a:pt x="890" y="764"/>
                    <a:pt x="1120" y="698"/>
                    <a:pt x="1349" y="698"/>
                  </a:cubicBezTo>
                  <a:cubicBezTo>
                    <a:pt x="1610" y="698"/>
                    <a:pt x="1869" y="782"/>
                    <a:pt x="2087" y="951"/>
                  </a:cubicBezTo>
                  <a:cubicBezTo>
                    <a:pt x="2143" y="988"/>
                    <a:pt x="2218" y="1025"/>
                    <a:pt x="2311" y="1025"/>
                  </a:cubicBezTo>
                  <a:cubicBezTo>
                    <a:pt x="2646" y="1025"/>
                    <a:pt x="2777" y="597"/>
                    <a:pt x="2516" y="392"/>
                  </a:cubicBezTo>
                  <a:cubicBezTo>
                    <a:pt x="2176" y="132"/>
                    <a:pt x="1762" y="1"/>
                    <a:pt x="1345" y="1"/>
                  </a:cubicBezTo>
                  <a:close/>
                </a:path>
              </a:pathLst>
            </a:custGeom>
            <a:solidFill>
              <a:srgbClr val="4E18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29"/>
            <p:cNvSpPr/>
            <p:nvPr/>
          </p:nvSpPr>
          <p:spPr>
            <a:xfrm>
              <a:off x="6436850" y="4572384"/>
              <a:ext cx="109677" cy="41327"/>
            </a:xfrm>
            <a:custGeom>
              <a:avLst/>
              <a:gdLst/>
              <a:ahLst/>
              <a:cxnLst/>
              <a:rect l="l" t="t" r="r" b="b"/>
              <a:pathLst>
                <a:path w="2983" h="1124" extrusionOk="0">
                  <a:moveTo>
                    <a:pt x="1380" y="1"/>
                  </a:moveTo>
                  <a:cubicBezTo>
                    <a:pt x="629" y="1"/>
                    <a:pt x="36" y="395"/>
                    <a:pt x="1" y="938"/>
                  </a:cubicBezTo>
                  <a:lnTo>
                    <a:pt x="94" y="938"/>
                  </a:lnTo>
                  <a:cubicBezTo>
                    <a:pt x="319" y="592"/>
                    <a:pt x="800" y="374"/>
                    <a:pt x="1359" y="374"/>
                  </a:cubicBezTo>
                  <a:cubicBezTo>
                    <a:pt x="1403" y="374"/>
                    <a:pt x="1447" y="376"/>
                    <a:pt x="1492" y="378"/>
                  </a:cubicBezTo>
                  <a:cubicBezTo>
                    <a:pt x="2125" y="434"/>
                    <a:pt x="2629" y="733"/>
                    <a:pt x="2834" y="1124"/>
                  </a:cubicBezTo>
                  <a:lnTo>
                    <a:pt x="2945" y="1124"/>
                  </a:lnTo>
                  <a:cubicBezTo>
                    <a:pt x="2983" y="565"/>
                    <a:pt x="2330" y="43"/>
                    <a:pt x="1529" y="6"/>
                  </a:cubicBezTo>
                  <a:cubicBezTo>
                    <a:pt x="1479" y="2"/>
                    <a:pt x="1429" y="1"/>
                    <a:pt x="1380" y="1"/>
                  </a:cubicBezTo>
                  <a:close/>
                </a:path>
              </a:pathLst>
            </a:custGeom>
            <a:solidFill>
              <a:srgbClr val="B14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29"/>
            <p:cNvSpPr/>
            <p:nvPr/>
          </p:nvSpPr>
          <p:spPr>
            <a:xfrm>
              <a:off x="6361476" y="4841890"/>
              <a:ext cx="225495" cy="85374"/>
            </a:xfrm>
            <a:custGeom>
              <a:avLst/>
              <a:gdLst/>
              <a:ahLst/>
              <a:cxnLst/>
              <a:rect l="l" t="t" r="r" b="b"/>
              <a:pathLst>
                <a:path w="6133" h="2322" extrusionOk="0">
                  <a:moveTo>
                    <a:pt x="56" y="0"/>
                  </a:moveTo>
                  <a:lnTo>
                    <a:pt x="56" y="0"/>
                  </a:lnTo>
                  <a:cubicBezTo>
                    <a:pt x="0" y="1175"/>
                    <a:pt x="1305" y="2200"/>
                    <a:pt x="2983" y="2312"/>
                  </a:cubicBezTo>
                  <a:cubicBezTo>
                    <a:pt x="3083" y="2318"/>
                    <a:pt x="3183" y="2322"/>
                    <a:pt x="3281" y="2322"/>
                  </a:cubicBezTo>
                  <a:cubicBezTo>
                    <a:pt x="4823" y="2322"/>
                    <a:pt x="6062" y="1514"/>
                    <a:pt x="6132" y="411"/>
                  </a:cubicBezTo>
                  <a:lnTo>
                    <a:pt x="5927" y="411"/>
                  </a:lnTo>
                  <a:cubicBezTo>
                    <a:pt x="5467" y="1093"/>
                    <a:pt x="4492" y="1541"/>
                    <a:pt x="3359" y="1541"/>
                  </a:cubicBezTo>
                  <a:cubicBezTo>
                    <a:pt x="3253" y="1541"/>
                    <a:pt x="3146" y="1537"/>
                    <a:pt x="3038" y="1529"/>
                  </a:cubicBezTo>
                  <a:cubicBezTo>
                    <a:pt x="1752" y="1454"/>
                    <a:pt x="690" y="821"/>
                    <a:pt x="299" y="19"/>
                  </a:cubicBezTo>
                  <a:lnTo>
                    <a:pt x="56" y="0"/>
                  </a:lnTo>
                  <a:close/>
                </a:path>
              </a:pathLst>
            </a:custGeom>
            <a:solidFill>
              <a:srgbClr val="B14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29"/>
          <p:cNvSpPr txBox="1">
            <a:spLocks noGrp="1"/>
          </p:cNvSpPr>
          <p:nvPr>
            <p:ph type="ctrTitle"/>
          </p:nvPr>
        </p:nvSpPr>
        <p:spPr>
          <a:xfrm>
            <a:off x="419100" y="1562000"/>
            <a:ext cx="4617055" cy="896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3600" dirty="0" smtClean="0">
                <a:solidFill>
                  <a:srgbClr val="9C64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B Nazanin" panose="00000400000000000000" pitchFamily="2" charset="-78"/>
              </a:rPr>
              <a:t>طرح شناسایی اختلالات رفتاری و روانشناختی</a:t>
            </a:r>
            <a:br>
              <a:rPr lang="fa-IR" sz="3600" dirty="0" smtClean="0">
                <a:solidFill>
                  <a:srgbClr val="9C64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B Nazanin" panose="00000400000000000000" pitchFamily="2" charset="-78"/>
              </a:rPr>
            </a:br>
            <a:r>
              <a:rPr lang="fa-IR" sz="3600" dirty="0" smtClean="0">
                <a:solidFill>
                  <a:srgbClr val="9C64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B Nazanin" panose="00000400000000000000" pitchFamily="2" charset="-78"/>
              </a:rPr>
              <a:t>با دقت 97 درصد</a:t>
            </a:r>
            <a:endParaRPr sz="3600" dirty="0">
              <a:solidFill>
                <a:srgbClr val="9C64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B Nazanin" panose="00000400000000000000" pitchFamily="2" charset="-78"/>
            </a:endParaRPr>
          </a:p>
        </p:txBody>
      </p:sp>
      <p:grpSp>
        <p:nvGrpSpPr>
          <p:cNvPr id="624" name="Google Shape;624;p29"/>
          <p:cNvGrpSpPr/>
          <p:nvPr/>
        </p:nvGrpSpPr>
        <p:grpSpPr>
          <a:xfrm>
            <a:off x="5036155" y="1166187"/>
            <a:ext cx="4425557" cy="4274112"/>
            <a:chOff x="5036155" y="1089987"/>
            <a:chExt cx="4425557" cy="4274112"/>
          </a:xfrm>
        </p:grpSpPr>
        <p:sp>
          <p:nvSpPr>
            <p:cNvPr id="625" name="Google Shape;625;p29"/>
            <p:cNvSpPr/>
            <p:nvPr/>
          </p:nvSpPr>
          <p:spPr>
            <a:xfrm>
              <a:off x="5036155" y="1089987"/>
              <a:ext cx="4425557" cy="4250102"/>
            </a:xfrm>
            <a:custGeom>
              <a:avLst/>
              <a:gdLst/>
              <a:ahLst/>
              <a:cxnLst/>
              <a:rect l="l" t="t" r="r" b="b"/>
              <a:pathLst>
                <a:path w="120366" h="115594" extrusionOk="0">
                  <a:moveTo>
                    <a:pt x="67461" y="1"/>
                  </a:moveTo>
                  <a:cubicBezTo>
                    <a:pt x="64374" y="1"/>
                    <a:pt x="61260" y="1231"/>
                    <a:pt x="58934" y="3821"/>
                  </a:cubicBezTo>
                  <a:cubicBezTo>
                    <a:pt x="56693" y="6315"/>
                    <a:pt x="53566" y="7625"/>
                    <a:pt x="50396" y="7625"/>
                  </a:cubicBezTo>
                  <a:cubicBezTo>
                    <a:pt x="48426" y="7625"/>
                    <a:pt x="46439" y="7119"/>
                    <a:pt x="44639" y="6076"/>
                  </a:cubicBezTo>
                  <a:cubicBezTo>
                    <a:pt x="42787" y="5000"/>
                    <a:pt x="40811" y="4505"/>
                    <a:pt x="38881" y="4505"/>
                  </a:cubicBezTo>
                  <a:cubicBezTo>
                    <a:pt x="33291" y="4505"/>
                    <a:pt x="28092" y="8652"/>
                    <a:pt x="27454" y="14817"/>
                  </a:cubicBezTo>
                  <a:cubicBezTo>
                    <a:pt x="26895" y="20223"/>
                    <a:pt x="22627" y="24509"/>
                    <a:pt x="17222" y="25050"/>
                  </a:cubicBezTo>
                  <a:cubicBezTo>
                    <a:pt x="8928" y="25907"/>
                    <a:pt x="4268" y="35021"/>
                    <a:pt x="8462" y="42234"/>
                  </a:cubicBezTo>
                  <a:cubicBezTo>
                    <a:pt x="11202" y="46950"/>
                    <a:pt x="10251" y="52914"/>
                    <a:pt x="6207" y="56548"/>
                  </a:cubicBezTo>
                  <a:cubicBezTo>
                    <a:pt x="0" y="62121"/>
                    <a:pt x="1622" y="72223"/>
                    <a:pt x="9245" y="75597"/>
                  </a:cubicBezTo>
                  <a:cubicBezTo>
                    <a:pt x="14202" y="77815"/>
                    <a:pt x="16961" y="83201"/>
                    <a:pt x="15824" y="88513"/>
                  </a:cubicBezTo>
                  <a:cubicBezTo>
                    <a:pt x="14266" y="95835"/>
                    <a:pt x="19952" y="102434"/>
                    <a:pt x="27034" y="102434"/>
                  </a:cubicBezTo>
                  <a:cubicBezTo>
                    <a:pt x="27830" y="102434"/>
                    <a:pt x="28644" y="102350"/>
                    <a:pt x="29467" y="102175"/>
                  </a:cubicBezTo>
                  <a:cubicBezTo>
                    <a:pt x="30272" y="102003"/>
                    <a:pt x="31078" y="101919"/>
                    <a:pt x="31875" y="101919"/>
                  </a:cubicBezTo>
                  <a:cubicBezTo>
                    <a:pt x="36338" y="101919"/>
                    <a:pt x="40499" y="104532"/>
                    <a:pt x="42365" y="108754"/>
                  </a:cubicBezTo>
                  <a:cubicBezTo>
                    <a:pt x="44341" y="113196"/>
                    <a:pt x="48596" y="115594"/>
                    <a:pt x="52905" y="115594"/>
                  </a:cubicBezTo>
                  <a:cubicBezTo>
                    <a:pt x="55992" y="115594"/>
                    <a:pt x="59106" y="114364"/>
                    <a:pt x="61432" y="111774"/>
                  </a:cubicBezTo>
                  <a:cubicBezTo>
                    <a:pt x="63673" y="109279"/>
                    <a:pt x="66800" y="107969"/>
                    <a:pt x="69970" y="107969"/>
                  </a:cubicBezTo>
                  <a:cubicBezTo>
                    <a:pt x="71940" y="107969"/>
                    <a:pt x="73927" y="108475"/>
                    <a:pt x="75727" y="109518"/>
                  </a:cubicBezTo>
                  <a:cubicBezTo>
                    <a:pt x="77578" y="110595"/>
                    <a:pt x="79556" y="111089"/>
                    <a:pt x="81488" y="111089"/>
                  </a:cubicBezTo>
                  <a:cubicBezTo>
                    <a:pt x="87082" y="111089"/>
                    <a:pt x="92288" y="106942"/>
                    <a:pt x="92912" y="100777"/>
                  </a:cubicBezTo>
                  <a:cubicBezTo>
                    <a:pt x="93471" y="95372"/>
                    <a:pt x="97758" y="91085"/>
                    <a:pt x="103163" y="90545"/>
                  </a:cubicBezTo>
                  <a:cubicBezTo>
                    <a:pt x="111438" y="89687"/>
                    <a:pt x="116098" y="80573"/>
                    <a:pt x="111904" y="73360"/>
                  </a:cubicBezTo>
                  <a:cubicBezTo>
                    <a:pt x="109183" y="68645"/>
                    <a:pt x="110133" y="62680"/>
                    <a:pt x="114178" y="59046"/>
                  </a:cubicBezTo>
                  <a:cubicBezTo>
                    <a:pt x="120366" y="53492"/>
                    <a:pt x="118763" y="43371"/>
                    <a:pt x="111140" y="39998"/>
                  </a:cubicBezTo>
                  <a:cubicBezTo>
                    <a:pt x="106163" y="37780"/>
                    <a:pt x="103424" y="32393"/>
                    <a:pt x="104560" y="27081"/>
                  </a:cubicBezTo>
                  <a:cubicBezTo>
                    <a:pt x="106119" y="19760"/>
                    <a:pt x="100432" y="13161"/>
                    <a:pt x="93337" y="13161"/>
                  </a:cubicBezTo>
                  <a:cubicBezTo>
                    <a:pt x="92539" y="13161"/>
                    <a:pt x="91724" y="13244"/>
                    <a:pt x="90899" y="13420"/>
                  </a:cubicBezTo>
                  <a:cubicBezTo>
                    <a:pt x="90094" y="13592"/>
                    <a:pt x="89288" y="13675"/>
                    <a:pt x="88491" y="13675"/>
                  </a:cubicBezTo>
                  <a:cubicBezTo>
                    <a:pt x="84028" y="13675"/>
                    <a:pt x="79867" y="11063"/>
                    <a:pt x="78001" y="6840"/>
                  </a:cubicBezTo>
                  <a:cubicBezTo>
                    <a:pt x="76025" y="2398"/>
                    <a:pt x="71770" y="1"/>
                    <a:pt x="67461" y="1"/>
                  </a:cubicBezTo>
                  <a:close/>
                </a:path>
              </a:pathLst>
            </a:custGeom>
            <a:solidFill>
              <a:srgbClr val="FFA79B">
                <a:alpha val="4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29"/>
            <p:cNvSpPr/>
            <p:nvPr/>
          </p:nvSpPr>
          <p:spPr>
            <a:xfrm>
              <a:off x="5286284" y="1531969"/>
              <a:ext cx="3926659" cy="3770875"/>
            </a:xfrm>
            <a:custGeom>
              <a:avLst/>
              <a:gdLst/>
              <a:ahLst/>
              <a:cxnLst/>
              <a:rect l="l" t="t" r="r" b="b"/>
              <a:pathLst>
                <a:path w="106797" h="102560" extrusionOk="0">
                  <a:moveTo>
                    <a:pt x="59836" y="0"/>
                  </a:moveTo>
                  <a:cubicBezTo>
                    <a:pt x="57100" y="0"/>
                    <a:pt x="54340" y="1092"/>
                    <a:pt x="52280" y="3393"/>
                  </a:cubicBezTo>
                  <a:cubicBezTo>
                    <a:pt x="50291" y="5600"/>
                    <a:pt x="47515" y="6765"/>
                    <a:pt x="44700" y="6765"/>
                  </a:cubicBezTo>
                  <a:cubicBezTo>
                    <a:pt x="42951" y="6765"/>
                    <a:pt x="41187" y="6316"/>
                    <a:pt x="39588" y="5387"/>
                  </a:cubicBezTo>
                  <a:cubicBezTo>
                    <a:pt x="37947" y="4435"/>
                    <a:pt x="36194" y="3998"/>
                    <a:pt x="34483" y="3998"/>
                  </a:cubicBezTo>
                  <a:cubicBezTo>
                    <a:pt x="29525" y="3998"/>
                    <a:pt x="24910" y="7668"/>
                    <a:pt x="24342" y="13141"/>
                  </a:cubicBezTo>
                  <a:cubicBezTo>
                    <a:pt x="23857" y="17931"/>
                    <a:pt x="20055" y="21733"/>
                    <a:pt x="15265" y="22236"/>
                  </a:cubicBezTo>
                  <a:cubicBezTo>
                    <a:pt x="7903" y="22982"/>
                    <a:pt x="3784" y="31071"/>
                    <a:pt x="7493" y="37464"/>
                  </a:cubicBezTo>
                  <a:cubicBezTo>
                    <a:pt x="9916" y="41639"/>
                    <a:pt x="9077" y="46950"/>
                    <a:pt x="5498" y="50175"/>
                  </a:cubicBezTo>
                  <a:cubicBezTo>
                    <a:pt x="0" y="55095"/>
                    <a:pt x="1417" y="64079"/>
                    <a:pt x="8182" y="67080"/>
                  </a:cubicBezTo>
                  <a:cubicBezTo>
                    <a:pt x="12600" y="69037"/>
                    <a:pt x="15023" y="73808"/>
                    <a:pt x="14016" y="78524"/>
                  </a:cubicBezTo>
                  <a:cubicBezTo>
                    <a:pt x="12641" y="85028"/>
                    <a:pt x="17690" y="90884"/>
                    <a:pt x="23981" y="90884"/>
                  </a:cubicBezTo>
                  <a:cubicBezTo>
                    <a:pt x="24685" y="90884"/>
                    <a:pt x="25404" y="90811"/>
                    <a:pt x="26131" y="90657"/>
                  </a:cubicBezTo>
                  <a:cubicBezTo>
                    <a:pt x="26845" y="90505"/>
                    <a:pt x="27562" y="90431"/>
                    <a:pt x="28270" y="90431"/>
                  </a:cubicBezTo>
                  <a:cubicBezTo>
                    <a:pt x="32233" y="90431"/>
                    <a:pt x="35933" y="92743"/>
                    <a:pt x="37593" y="96491"/>
                  </a:cubicBezTo>
                  <a:cubicBezTo>
                    <a:pt x="39342" y="100433"/>
                    <a:pt x="43116" y="102560"/>
                    <a:pt x="46938" y="102560"/>
                  </a:cubicBezTo>
                  <a:cubicBezTo>
                    <a:pt x="49675" y="102560"/>
                    <a:pt x="52437" y="101469"/>
                    <a:pt x="54498" y="99175"/>
                  </a:cubicBezTo>
                  <a:cubicBezTo>
                    <a:pt x="56487" y="96968"/>
                    <a:pt x="59263" y="95803"/>
                    <a:pt x="62078" y="95803"/>
                  </a:cubicBezTo>
                  <a:cubicBezTo>
                    <a:pt x="63827" y="95803"/>
                    <a:pt x="65591" y="96252"/>
                    <a:pt x="67191" y="97181"/>
                  </a:cubicBezTo>
                  <a:cubicBezTo>
                    <a:pt x="68829" y="98131"/>
                    <a:pt x="70579" y="98567"/>
                    <a:pt x="72290" y="98567"/>
                  </a:cubicBezTo>
                  <a:cubicBezTo>
                    <a:pt x="77255" y="98567"/>
                    <a:pt x="81882" y="94889"/>
                    <a:pt x="82437" y="89427"/>
                  </a:cubicBezTo>
                  <a:cubicBezTo>
                    <a:pt x="82940" y="84618"/>
                    <a:pt x="86724" y="80816"/>
                    <a:pt x="91532" y="80332"/>
                  </a:cubicBezTo>
                  <a:cubicBezTo>
                    <a:pt x="98876" y="79567"/>
                    <a:pt x="102995" y="71478"/>
                    <a:pt x="99286" y="65085"/>
                  </a:cubicBezTo>
                  <a:cubicBezTo>
                    <a:pt x="96863" y="60911"/>
                    <a:pt x="97702" y="55617"/>
                    <a:pt x="101299" y="52393"/>
                  </a:cubicBezTo>
                  <a:cubicBezTo>
                    <a:pt x="106797" y="47454"/>
                    <a:pt x="105362" y="38489"/>
                    <a:pt x="98596" y="35488"/>
                  </a:cubicBezTo>
                  <a:cubicBezTo>
                    <a:pt x="94198" y="33531"/>
                    <a:pt x="91756" y="28741"/>
                    <a:pt x="92762" y="24025"/>
                  </a:cubicBezTo>
                  <a:cubicBezTo>
                    <a:pt x="94136" y="17544"/>
                    <a:pt x="89083" y="11679"/>
                    <a:pt x="82810" y="11679"/>
                  </a:cubicBezTo>
                  <a:cubicBezTo>
                    <a:pt x="82102" y="11679"/>
                    <a:pt x="81379" y="11754"/>
                    <a:pt x="80648" y="11911"/>
                  </a:cubicBezTo>
                  <a:cubicBezTo>
                    <a:pt x="79933" y="12062"/>
                    <a:pt x="79218" y="12136"/>
                    <a:pt x="78512" y="12136"/>
                  </a:cubicBezTo>
                  <a:cubicBezTo>
                    <a:pt x="74538" y="12136"/>
                    <a:pt x="70847" y="9812"/>
                    <a:pt x="69185" y="6077"/>
                  </a:cubicBezTo>
                  <a:cubicBezTo>
                    <a:pt x="67436" y="2133"/>
                    <a:pt x="63660" y="0"/>
                    <a:pt x="59836" y="0"/>
                  </a:cubicBezTo>
                  <a:close/>
                </a:path>
              </a:pathLst>
            </a:custGeom>
            <a:solidFill>
              <a:srgbClr val="FFA79B">
                <a:alpha val="4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29"/>
            <p:cNvSpPr/>
            <p:nvPr/>
          </p:nvSpPr>
          <p:spPr>
            <a:xfrm>
              <a:off x="6375375" y="1164147"/>
              <a:ext cx="594678" cy="761712"/>
            </a:xfrm>
            <a:custGeom>
              <a:avLst/>
              <a:gdLst/>
              <a:ahLst/>
              <a:cxnLst/>
              <a:rect l="l" t="t" r="r" b="b"/>
              <a:pathLst>
                <a:path w="16174" h="20717" extrusionOk="0">
                  <a:moveTo>
                    <a:pt x="9728" y="1"/>
                  </a:moveTo>
                  <a:cubicBezTo>
                    <a:pt x="9423" y="1"/>
                    <a:pt x="9128" y="186"/>
                    <a:pt x="8997" y="499"/>
                  </a:cubicBezTo>
                  <a:lnTo>
                    <a:pt x="7190" y="4786"/>
                  </a:lnTo>
                  <a:cubicBezTo>
                    <a:pt x="7078" y="5084"/>
                    <a:pt x="6873" y="5308"/>
                    <a:pt x="6612" y="5476"/>
                  </a:cubicBezTo>
                  <a:cubicBezTo>
                    <a:pt x="6542" y="5517"/>
                    <a:pt x="6469" y="5535"/>
                    <a:pt x="6400" y="5535"/>
                  </a:cubicBezTo>
                  <a:cubicBezTo>
                    <a:pt x="6152" y="5535"/>
                    <a:pt x="5939" y="5304"/>
                    <a:pt x="5997" y="5028"/>
                  </a:cubicBezTo>
                  <a:lnTo>
                    <a:pt x="6369" y="2959"/>
                  </a:lnTo>
                  <a:cubicBezTo>
                    <a:pt x="6463" y="2531"/>
                    <a:pt x="6239" y="2121"/>
                    <a:pt x="5829" y="1972"/>
                  </a:cubicBezTo>
                  <a:cubicBezTo>
                    <a:pt x="5754" y="1951"/>
                    <a:pt x="5680" y="1941"/>
                    <a:pt x="5607" y="1941"/>
                  </a:cubicBezTo>
                  <a:cubicBezTo>
                    <a:pt x="5224" y="1941"/>
                    <a:pt x="4885" y="2214"/>
                    <a:pt x="4823" y="2605"/>
                  </a:cubicBezTo>
                  <a:lnTo>
                    <a:pt x="3891" y="7097"/>
                  </a:lnTo>
                  <a:cubicBezTo>
                    <a:pt x="3238" y="9371"/>
                    <a:pt x="1747" y="14403"/>
                    <a:pt x="629" y="18317"/>
                  </a:cubicBezTo>
                  <a:cubicBezTo>
                    <a:pt x="1" y="20500"/>
                    <a:pt x="4854" y="20716"/>
                    <a:pt x="6799" y="20716"/>
                  </a:cubicBezTo>
                  <a:cubicBezTo>
                    <a:pt x="7278" y="20716"/>
                    <a:pt x="7581" y="20703"/>
                    <a:pt x="7581" y="20703"/>
                  </a:cubicBezTo>
                  <a:lnTo>
                    <a:pt x="7600" y="20703"/>
                  </a:lnTo>
                  <a:lnTo>
                    <a:pt x="7674" y="19678"/>
                  </a:lnTo>
                  <a:lnTo>
                    <a:pt x="8345" y="15894"/>
                  </a:lnTo>
                  <a:cubicBezTo>
                    <a:pt x="10377" y="15522"/>
                    <a:pt x="12185" y="12968"/>
                    <a:pt x="12185" y="12968"/>
                  </a:cubicBezTo>
                  <a:lnTo>
                    <a:pt x="14048" y="11570"/>
                  </a:lnTo>
                  <a:cubicBezTo>
                    <a:pt x="14384" y="11328"/>
                    <a:pt x="14496" y="10862"/>
                    <a:pt x="14291" y="10471"/>
                  </a:cubicBezTo>
                  <a:cubicBezTo>
                    <a:pt x="14141" y="10218"/>
                    <a:pt x="13879" y="10078"/>
                    <a:pt x="13612" y="10078"/>
                  </a:cubicBezTo>
                  <a:cubicBezTo>
                    <a:pt x="13446" y="10078"/>
                    <a:pt x="13278" y="10133"/>
                    <a:pt x="13135" y="10247"/>
                  </a:cubicBezTo>
                  <a:lnTo>
                    <a:pt x="11365" y="11589"/>
                  </a:lnTo>
                  <a:cubicBezTo>
                    <a:pt x="11292" y="11639"/>
                    <a:pt x="11212" y="11661"/>
                    <a:pt x="11135" y="11661"/>
                  </a:cubicBezTo>
                  <a:cubicBezTo>
                    <a:pt x="10895" y="11661"/>
                    <a:pt x="10674" y="11447"/>
                    <a:pt x="10731" y="11179"/>
                  </a:cubicBezTo>
                  <a:cubicBezTo>
                    <a:pt x="10861" y="10676"/>
                    <a:pt x="11141" y="10210"/>
                    <a:pt x="11495" y="9837"/>
                  </a:cubicBezTo>
                  <a:cubicBezTo>
                    <a:pt x="11514" y="9818"/>
                    <a:pt x="15819" y="5848"/>
                    <a:pt x="15819" y="5848"/>
                  </a:cubicBezTo>
                  <a:cubicBezTo>
                    <a:pt x="16155" y="5550"/>
                    <a:pt x="16173" y="5028"/>
                    <a:pt x="15875" y="4693"/>
                  </a:cubicBezTo>
                  <a:cubicBezTo>
                    <a:pt x="15695" y="4573"/>
                    <a:pt x="15488" y="4512"/>
                    <a:pt x="15282" y="4512"/>
                  </a:cubicBezTo>
                  <a:cubicBezTo>
                    <a:pt x="15039" y="4512"/>
                    <a:pt x="14799" y="4596"/>
                    <a:pt x="14608" y="4767"/>
                  </a:cubicBezTo>
                  <a:lnTo>
                    <a:pt x="11607" y="7526"/>
                  </a:lnTo>
                  <a:cubicBezTo>
                    <a:pt x="11536" y="7596"/>
                    <a:pt x="11444" y="7629"/>
                    <a:pt x="11353" y="7629"/>
                  </a:cubicBezTo>
                  <a:cubicBezTo>
                    <a:pt x="11276" y="7629"/>
                    <a:pt x="11201" y="7606"/>
                    <a:pt x="11141" y="7563"/>
                  </a:cubicBezTo>
                  <a:lnTo>
                    <a:pt x="11029" y="7489"/>
                  </a:lnTo>
                  <a:cubicBezTo>
                    <a:pt x="10861" y="7358"/>
                    <a:pt x="10824" y="7116"/>
                    <a:pt x="10936" y="6929"/>
                  </a:cubicBezTo>
                  <a:lnTo>
                    <a:pt x="13620" y="2549"/>
                  </a:lnTo>
                  <a:cubicBezTo>
                    <a:pt x="13862" y="2195"/>
                    <a:pt x="13787" y="1711"/>
                    <a:pt x="13471" y="1431"/>
                  </a:cubicBezTo>
                  <a:cubicBezTo>
                    <a:pt x="13327" y="1323"/>
                    <a:pt x="13155" y="1271"/>
                    <a:pt x="12984" y="1271"/>
                  </a:cubicBezTo>
                  <a:cubicBezTo>
                    <a:pt x="12713" y="1271"/>
                    <a:pt x="12445" y="1403"/>
                    <a:pt x="12296" y="1655"/>
                  </a:cubicBezTo>
                  <a:lnTo>
                    <a:pt x="9687" y="5904"/>
                  </a:lnTo>
                  <a:cubicBezTo>
                    <a:pt x="9581" y="6064"/>
                    <a:pt x="9418" y="6157"/>
                    <a:pt x="9245" y="6157"/>
                  </a:cubicBezTo>
                  <a:cubicBezTo>
                    <a:pt x="9176" y="6157"/>
                    <a:pt x="9104" y="6141"/>
                    <a:pt x="9035" y="6109"/>
                  </a:cubicBezTo>
                  <a:cubicBezTo>
                    <a:pt x="8737" y="5979"/>
                    <a:pt x="8587" y="5625"/>
                    <a:pt x="8718" y="5326"/>
                  </a:cubicBezTo>
                  <a:lnTo>
                    <a:pt x="10451" y="1189"/>
                  </a:lnTo>
                  <a:cubicBezTo>
                    <a:pt x="10619" y="797"/>
                    <a:pt x="10489" y="331"/>
                    <a:pt x="10116" y="108"/>
                  </a:cubicBezTo>
                  <a:cubicBezTo>
                    <a:pt x="9993" y="35"/>
                    <a:pt x="9859" y="1"/>
                    <a:pt x="9728" y="1"/>
                  </a:cubicBezTo>
                  <a:close/>
                </a:path>
              </a:pathLst>
            </a:custGeom>
            <a:solidFill>
              <a:srgbClr val="FFC5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29"/>
            <p:cNvSpPr/>
            <p:nvPr/>
          </p:nvSpPr>
          <p:spPr>
            <a:xfrm>
              <a:off x="6649292" y="1564067"/>
              <a:ext cx="139753" cy="76918"/>
            </a:xfrm>
            <a:custGeom>
              <a:avLst/>
              <a:gdLst/>
              <a:ahLst/>
              <a:cxnLst/>
              <a:rect l="l" t="t" r="r" b="b"/>
              <a:pathLst>
                <a:path w="3801" h="2092" extrusionOk="0">
                  <a:moveTo>
                    <a:pt x="2659" y="0"/>
                  </a:moveTo>
                  <a:cubicBezTo>
                    <a:pt x="1887" y="0"/>
                    <a:pt x="763" y="286"/>
                    <a:pt x="56" y="1756"/>
                  </a:cubicBezTo>
                  <a:cubicBezTo>
                    <a:pt x="1" y="1867"/>
                    <a:pt x="56" y="1998"/>
                    <a:pt x="168" y="2054"/>
                  </a:cubicBezTo>
                  <a:cubicBezTo>
                    <a:pt x="206" y="2073"/>
                    <a:pt x="243" y="2091"/>
                    <a:pt x="280" y="2091"/>
                  </a:cubicBezTo>
                  <a:cubicBezTo>
                    <a:pt x="355" y="2091"/>
                    <a:pt x="448" y="2035"/>
                    <a:pt x="485" y="1961"/>
                  </a:cubicBezTo>
                  <a:cubicBezTo>
                    <a:pt x="1085" y="704"/>
                    <a:pt x="2012" y="453"/>
                    <a:pt x="2650" y="453"/>
                  </a:cubicBezTo>
                  <a:cubicBezTo>
                    <a:pt x="3043" y="453"/>
                    <a:pt x="3327" y="549"/>
                    <a:pt x="3355" y="563"/>
                  </a:cubicBezTo>
                  <a:cubicBezTo>
                    <a:pt x="3390" y="578"/>
                    <a:pt x="3424" y="585"/>
                    <a:pt x="3455" y="585"/>
                  </a:cubicBezTo>
                  <a:cubicBezTo>
                    <a:pt x="3690" y="585"/>
                    <a:pt x="3801" y="198"/>
                    <a:pt x="3504" y="115"/>
                  </a:cubicBezTo>
                  <a:cubicBezTo>
                    <a:pt x="3497" y="115"/>
                    <a:pt x="3149" y="0"/>
                    <a:pt x="2659" y="0"/>
                  </a:cubicBezTo>
                  <a:close/>
                </a:path>
              </a:pathLst>
            </a:custGeom>
            <a:solidFill>
              <a:srgbClr val="F9A0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29"/>
            <p:cNvSpPr/>
            <p:nvPr/>
          </p:nvSpPr>
          <p:spPr>
            <a:xfrm>
              <a:off x="6224407" y="1634440"/>
              <a:ext cx="2220353" cy="2482909"/>
            </a:xfrm>
            <a:custGeom>
              <a:avLst/>
              <a:gdLst/>
              <a:ahLst/>
              <a:cxnLst/>
              <a:rect l="l" t="t" r="r" b="b"/>
              <a:pathLst>
                <a:path w="60389" h="67530" extrusionOk="0">
                  <a:moveTo>
                    <a:pt x="5566" y="0"/>
                  </a:moveTo>
                  <a:cubicBezTo>
                    <a:pt x="5074" y="0"/>
                    <a:pt x="4628" y="342"/>
                    <a:pt x="4511" y="867"/>
                  </a:cubicBezTo>
                  <a:lnTo>
                    <a:pt x="318" y="20344"/>
                  </a:lnTo>
                  <a:cubicBezTo>
                    <a:pt x="1" y="21816"/>
                    <a:pt x="318" y="23382"/>
                    <a:pt x="1212" y="24593"/>
                  </a:cubicBezTo>
                  <a:lnTo>
                    <a:pt x="14855" y="43045"/>
                  </a:lnTo>
                  <a:lnTo>
                    <a:pt x="14930" y="42915"/>
                  </a:lnTo>
                  <a:lnTo>
                    <a:pt x="14930" y="42915"/>
                  </a:lnTo>
                  <a:cubicBezTo>
                    <a:pt x="14781" y="50407"/>
                    <a:pt x="14632" y="62187"/>
                    <a:pt x="14464" y="66399"/>
                  </a:cubicBezTo>
                  <a:cubicBezTo>
                    <a:pt x="14431" y="67036"/>
                    <a:pt x="14942" y="67529"/>
                    <a:pt x="15545" y="67529"/>
                  </a:cubicBezTo>
                  <a:cubicBezTo>
                    <a:pt x="15631" y="67529"/>
                    <a:pt x="15718" y="67519"/>
                    <a:pt x="15806" y="67499"/>
                  </a:cubicBezTo>
                  <a:lnTo>
                    <a:pt x="50454" y="59149"/>
                  </a:lnTo>
                  <a:cubicBezTo>
                    <a:pt x="50958" y="59018"/>
                    <a:pt x="51312" y="58571"/>
                    <a:pt x="51293" y="58049"/>
                  </a:cubicBezTo>
                  <a:cubicBezTo>
                    <a:pt x="51125" y="53240"/>
                    <a:pt x="50976" y="37752"/>
                    <a:pt x="50827" y="33074"/>
                  </a:cubicBezTo>
                  <a:cubicBezTo>
                    <a:pt x="50809" y="32496"/>
                    <a:pt x="51237" y="31993"/>
                    <a:pt x="51815" y="31955"/>
                  </a:cubicBezTo>
                  <a:lnTo>
                    <a:pt x="59121" y="31284"/>
                  </a:lnTo>
                  <a:cubicBezTo>
                    <a:pt x="59960" y="31210"/>
                    <a:pt x="60389" y="30259"/>
                    <a:pt x="59923" y="29588"/>
                  </a:cubicBezTo>
                  <a:cubicBezTo>
                    <a:pt x="58171" y="27016"/>
                    <a:pt x="53660" y="22040"/>
                    <a:pt x="44416" y="20101"/>
                  </a:cubicBezTo>
                  <a:cubicBezTo>
                    <a:pt x="43565" y="19929"/>
                    <a:pt x="36998" y="19756"/>
                    <a:pt x="31204" y="19756"/>
                  </a:cubicBezTo>
                  <a:cubicBezTo>
                    <a:pt x="28238" y="19756"/>
                    <a:pt x="25474" y="19801"/>
                    <a:pt x="23783" y="19915"/>
                  </a:cubicBezTo>
                  <a:cubicBezTo>
                    <a:pt x="23750" y="19918"/>
                    <a:pt x="23718" y="19920"/>
                    <a:pt x="23686" y="19920"/>
                  </a:cubicBezTo>
                  <a:cubicBezTo>
                    <a:pt x="23538" y="19920"/>
                    <a:pt x="23403" y="19887"/>
                    <a:pt x="23280" y="19841"/>
                  </a:cubicBezTo>
                  <a:lnTo>
                    <a:pt x="14334" y="15964"/>
                  </a:lnTo>
                  <a:cubicBezTo>
                    <a:pt x="13886" y="15759"/>
                    <a:pt x="13625" y="15274"/>
                    <a:pt x="13700" y="14790"/>
                  </a:cubicBezTo>
                  <a:lnTo>
                    <a:pt x="15266" y="4762"/>
                  </a:lnTo>
                  <a:cubicBezTo>
                    <a:pt x="15359" y="4259"/>
                    <a:pt x="15079" y="3774"/>
                    <a:pt x="14595" y="3588"/>
                  </a:cubicBezTo>
                  <a:lnTo>
                    <a:pt x="5984" y="84"/>
                  </a:lnTo>
                  <a:cubicBezTo>
                    <a:pt x="5845" y="27"/>
                    <a:pt x="5704" y="0"/>
                    <a:pt x="55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29"/>
            <p:cNvSpPr/>
            <p:nvPr/>
          </p:nvSpPr>
          <p:spPr>
            <a:xfrm>
              <a:off x="7206430" y="2360782"/>
              <a:ext cx="480404" cy="333481"/>
            </a:xfrm>
            <a:custGeom>
              <a:avLst/>
              <a:gdLst/>
              <a:ahLst/>
              <a:cxnLst/>
              <a:rect l="l" t="t" r="r" b="b"/>
              <a:pathLst>
                <a:path w="13066" h="9070" extrusionOk="0">
                  <a:moveTo>
                    <a:pt x="4612" y="0"/>
                  </a:moveTo>
                  <a:cubicBezTo>
                    <a:pt x="2967" y="0"/>
                    <a:pt x="1382" y="15"/>
                    <a:pt x="0" y="48"/>
                  </a:cubicBezTo>
                  <a:lnTo>
                    <a:pt x="0" y="2974"/>
                  </a:lnTo>
                  <a:cubicBezTo>
                    <a:pt x="19" y="6329"/>
                    <a:pt x="2722" y="9051"/>
                    <a:pt x="6095" y="9069"/>
                  </a:cubicBezTo>
                  <a:lnTo>
                    <a:pt x="6971" y="9069"/>
                  </a:lnTo>
                  <a:cubicBezTo>
                    <a:pt x="10326" y="9069"/>
                    <a:pt x="13047" y="6329"/>
                    <a:pt x="13066" y="2974"/>
                  </a:cubicBezTo>
                  <a:lnTo>
                    <a:pt x="13066" y="104"/>
                  </a:lnTo>
                  <a:cubicBezTo>
                    <a:pt x="10602" y="45"/>
                    <a:pt x="7516" y="0"/>
                    <a:pt x="461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29"/>
            <p:cNvSpPr/>
            <p:nvPr/>
          </p:nvSpPr>
          <p:spPr>
            <a:xfrm>
              <a:off x="6536232" y="2899794"/>
              <a:ext cx="326900" cy="686008"/>
            </a:xfrm>
            <a:custGeom>
              <a:avLst/>
              <a:gdLst/>
              <a:ahLst/>
              <a:cxnLst/>
              <a:rect l="l" t="t" r="r" b="b"/>
              <a:pathLst>
                <a:path w="8891" h="18658" extrusionOk="0">
                  <a:moveTo>
                    <a:pt x="0" y="1"/>
                  </a:moveTo>
                  <a:lnTo>
                    <a:pt x="6430" y="8500"/>
                  </a:lnTo>
                  <a:lnTo>
                    <a:pt x="6337" y="18658"/>
                  </a:lnTo>
                  <a:lnTo>
                    <a:pt x="8891" y="723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A52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29"/>
            <p:cNvSpPr/>
            <p:nvPr/>
          </p:nvSpPr>
          <p:spPr>
            <a:xfrm>
              <a:off x="7103628" y="1448360"/>
              <a:ext cx="676412" cy="1180788"/>
            </a:xfrm>
            <a:custGeom>
              <a:avLst/>
              <a:gdLst/>
              <a:ahLst/>
              <a:cxnLst/>
              <a:rect l="l" t="t" r="r" b="b"/>
              <a:pathLst>
                <a:path w="18397" h="32115" extrusionOk="0">
                  <a:moveTo>
                    <a:pt x="9618" y="1"/>
                  </a:moveTo>
                  <a:cubicBezTo>
                    <a:pt x="8946" y="1483"/>
                    <a:pt x="6195" y="2727"/>
                    <a:pt x="4085" y="2727"/>
                  </a:cubicBezTo>
                  <a:cubicBezTo>
                    <a:pt x="3621" y="2727"/>
                    <a:pt x="3188" y="2667"/>
                    <a:pt x="2815" y="2536"/>
                  </a:cubicBezTo>
                  <a:cubicBezTo>
                    <a:pt x="2498" y="2424"/>
                    <a:pt x="2219" y="2237"/>
                    <a:pt x="1995" y="1995"/>
                  </a:cubicBezTo>
                  <a:cubicBezTo>
                    <a:pt x="1193" y="2964"/>
                    <a:pt x="728" y="4176"/>
                    <a:pt x="672" y="5425"/>
                  </a:cubicBezTo>
                  <a:lnTo>
                    <a:pt x="168" y="14595"/>
                  </a:lnTo>
                  <a:cubicBezTo>
                    <a:pt x="1" y="17316"/>
                    <a:pt x="1715" y="19795"/>
                    <a:pt x="4306" y="20633"/>
                  </a:cubicBezTo>
                  <a:lnTo>
                    <a:pt x="4306" y="27306"/>
                  </a:lnTo>
                  <a:cubicBezTo>
                    <a:pt x="4306" y="29952"/>
                    <a:pt x="6449" y="32115"/>
                    <a:pt x="9115" y="32115"/>
                  </a:cubicBezTo>
                  <a:lnTo>
                    <a:pt x="9618" y="32115"/>
                  </a:lnTo>
                  <a:cubicBezTo>
                    <a:pt x="12265" y="32096"/>
                    <a:pt x="14427" y="29952"/>
                    <a:pt x="14427" y="27306"/>
                  </a:cubicBezTo>
                  <a:lnTo>
                    <a:pt x="14427" y="18248"/>
                  </a:lnTo>
                  <a:cubicBezTo>
                    <a:pt x="14930" y="17390"/>
                    <a:pt x="15228" y="16440"/>
                    <a:pt x="15284" y="15452"/>
                  </a:cubicBezTo>
                  <a:lnTo>
                    <a:pt x="15340" y="14315"/>
                  </a:lnTo>
                  <a:lnTo>
                    <a:pt x="15974" y="14352"/>
                  </a:lnTo>
                  <a:cubicBezTo>
                    <a:pt x="16008" y="14354"/>
                    <a:pt x="16043" y="14355"/>
                    <a:pt x="16078" y="14355"/>
                  </a:cubicBezTo>
                  <a:cubicBezTo>
                    <a:pt x="17299" y="14355"/>
                    <a:pt x="18305" y="13405"/>
                    <a:pt x="18359" y="12190"/>
                  </a:cubicBezTo>
                  <a:cubicBezTo>
                    <a:pt x="18397" y="11612"/>
                    <a:pt x="18210" y="11053"/>
                    <a:pt x="17856" y="10606"/>
                  </a:cubicBezTo>
                  <a:cubicBezTo>
                    <a:pt x="17465" y="10084"/>
                    <a:pt x="16868" y="9767"/>
                    <a:pt x="16216" y="9730"/>
                  </a:cubicBezTo>
                  <a:lnTo>
                    <a:pt x="15582" y="9693"/>
                  </a:lnTo>
                  <a:lnTo>
                    <a:pt x="14911" y="9655"/>
                  </a:lnTo>
                  <a:cubicBezTo>
                    <a:pt x="15060" y="7941"/>
                    <a:pt x="15284" y="5443"/>
                    <a:pt x="15135" y="5443"/>
                  </a:cubicBezTo>
                  <a:cubicBezTo>
                    <a:pt x="12954" y="5443"/>
                    <a:pt x="10252" y="858"/>
                    <a:pt x="9748" y="1"/>
                  </a:cubicBezTo>
                  <a:close/>
                </a:path>
              </a:pathLst>
            </a:custGeom>
            <a:solidFill>
              <a:srgbClr val="FFC5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29"/>
            <p:cNvSpPr/>
            <p:nvPr/>
          </p:nvSpPr>
          <p:spPr>
            <a:xfrm>
              <a:off x="7150250" y="1348793"/>
              <a:ext cx="701745" cy="489522"/>
            </a:xfrm>
            <a:custGeom>
              <a:avLst/>
              <a:gdLst/>
              <a:ahLst/>
              <a:cxnLst/>
              <a:rect l="l" t="t" r="r" b="b"/>
              <a:pathLst>
                <a:path w="19086" h="13314" extrusionOk="0">
                  <a:moveTo>
                    <a:pt x="8845" y="0"/>
                  </a:moveTo>
                  <a:cubicBezTo>
                    <a:pt x="5321" y="0"/>
                    <a:pt x="1873" y="618"/>
                    <a:pt x="727" y="1870"/>
                  </a:cubicBezTo>
                  <a:cubicBezTo>
                    <a:pt x="0" y="2672"/>
                    <a:pt x="0" y="3883"/>
                    <a:pt x="708" y="4684"/>
                  </a:cubicBezTo>
                  <a:cubicBezTo>
                    <a:pt x="932" y="4945"/>
                    <a:pt x="1212" y="5132"/>
                    <a:pt x="1528" y="5225"/>
                  </a:cubicBezTo>
                  <a:cubicBezTo>
                    <a:pt x="1905" y="5356"/>
                    <a:pt x="2340" y="5416"/>
                    <a:pt x="2807" y="5416"/>
                  </a:cubicBezTo>
                  <a:cubicBezTo>
                    <a:pt x="4927" y="5416"/>
                    <a:pt x="7678" y="4172"/>
                    <a:pt x="8350" y="2690"/>
                  </a:cubicBezTo>
                  <a:cubicBezTo>
                    <a:pt x="8369" y="2653"/>
                    <a:pt x="8387" y="2597"/>
                    <a:pt x="8406" y="2560"/>
                  </a:cubicBezTo>
                  <a:cubicBezTo>
                    <a:pt x="8406" y="2560"/>
                    <a:pt x="8424" y="2616"/>
                    <a:pt x="8480" y="2709"/>
                  </a:cubicBezTo>
                  <a:cubicBezTo>
                    <a:pt x="8983" y="3564"/>
                    <a:pt x="11657" y="8151"/>
                    <a:pt x="13854" y="8151"/>
                  </a:cubicBezTo>
                  <a:cubicBezTo>
                    <a:pt x="13858" y="8151"/>
                    <a:pt x="13862" y="8151"/>
                    <a:pt x="13867" y="8151"/>
                  </a:cubicBezTo>
                  <a:lnTo>
                    <a:pt x="13867" y="8151"/>
                  </a:lnTo>
                  <a:cubicBezTo>
                    <a:pt x="14016" y="8151"/>
                    <a:pt x="13792" y="10667"/>
                    <a:pt x="13625" y="12363"/>
                  </a:cubicBezTo>
                  <a:lnTo>
                    <a:pt x="14314" y="12401"/>
                  </a:lnTo>
                  <a:lnTo>
                    <a:pt x="14948" y="12438"/>
                  </a:lnTo>
                  <a:cubicBezTo>
                    <a:pt x="15600" y="12475"/>
                    <a:pt x="16178" y="12792"/>
                    <a:pt x="16588" y="13314"/>
                  </a:cubicBezTo>
                  <a:cubicBezTo>
                    <a:pt x="17222" y="10593"/>
                    <a:pt x="19086" y="174"/>
                    <a:pt x="9450" y="6"/>
                  </a:cubicBezTo>
                  <a:cubicBezTo>
                    <a:pt x="9248" y="2"/>
                    <a:pt x="9047" y="0"/>
                    <a:pt x="88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29"/>
            <p:cNvSpPr/>
            <p:nvPr/>
          </p:nvSpPr>
          <p:spPr>
            <a:xfrm>
              <a:off x="7296878" y="2171907"/>
              <a:ext cx="241930" cy="242151"/>
            </a:xfrm>
            <a:custGeom>
              <a:avLst/>
              <a:gdLst/>
              <a:ahLst/>
              <a:cxnLst/>
              <a:rect l="l" t="t" r="r" b="b"/>
              <a:pathLst>
                <a:path w="6580" h="6586" extrusionOk="0">
                  <a:moveTo>
                    <a:pt x="3303" y="1"/>
                  </a:moveTo>
                  <a:cubicBezTo>
                    <a:pt x="3258" y="1"/>
                    <a:pt x="3214" y="2"/>
                    <a:pt x="3169" y="4"/>
                  </a:cubicBezTo>
                  <a:cubicBezTo>
                    <a:pt x="1380" y="78"/>
                    <a:pt x="1" y="1607"/>
                    <a:pt x="75" y="3415"/>
                  </a:cubicBezTo>
                  <a:cubicBezTo>
                    <a:pt x="148" y="5195"/>
                    <a:pt x="1566" y="6586"/>
                    <a:pt x="3295" y="6586"/>
                  </a:cubicBezTo>
                  <a:cubicBezTo>
                    <a:pt x="3340" y="6586"/>
                    <a:pt x="3385" y="6585"/>
                    <a:pt x="3430" y="6583"/>
                  </a:cubicBezTo>
                  <a:cubicBezTo>
                    <a:pt x="5201" y="6509"/>
                    <a:pt x="6580" y="4980"/>
                    <a:pt x="6524" y="3154"/>
                  </a:cubicBezTo>
                  <a:cubicBezTo>
                    <a:pt x="6451" y="1391"/>
                    <a:pt x="5015" y="1"/>
                    <a:pt x="3303" y="1"/>
                  </a:cubicBezTo>
                  <a:close/>
                </a:path>
              </a:pathLst>
            </a:custGeom>
            <a:solidFill>
              <a:srgbClr val="F9A0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29"/>
            <p:cNvSpPr/>
            <p:nvPr/>
          </p:nvSpPr>
          <p:spPr>
            <a:xfrm>
              <a:off x="7096091" y="1928065"/>
              <a:ext cx="570889" cy="396133"/>
            </a:xfrm>
            <a:custGeom>
              <a:avLst/>
              <a:gdLst/>
              <a:ahLst/>
              <a:cxnLst/>
              <a:rect l="l" t="t" r="r" b="b"/>
              <a:pathLst>
                <a:path w="15527" h="10774" extrusionOk="0">
                  <a:moveTo>
                    <a:pt x="2200" y="1"/>
                  </a:moveTo>
                  <a:cubicBezTo>
                    <a:pt x="988" y="1"/>
                    <a:pt x="1" y="988"/>
                    <a:pt x="1" y="2200"/>
                  </a:cubicBezTo>
                  <a:lnTo>
                    <a:pt x="1" y="5219"/>
                  </a:lnTo>
                  <a:cubicBezTo>
                    <a:pt x="1" y="8276"/>
                    <a:pt x="2479" y="10774"/>
                    <a:pt x="5536" y="10774"/>
                  </a:cubicBezTo>
                  <a:lnTo>
                    <a:pt x="10382" y="10774"/>
                  </a:lnTo>
                  <a:cubicBezTo>
                    <a:pt x="13234" y="10774"/>
                    <a:pt x="15526" y="8462"/>
                    <a:pt x="15526" y="5629"/>
                  </a:cubicBezTo>
                  <a:lnTo>
                    <a:pt x="15526" y="2200"/>
                  </a:lnTo>
                  <a:cubicBezTo>
                    <a:pt x="15526" y="988"/>
                    <a:pt x="14538" y="1"/>
                    <a:pt x="133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29"/>
            <p:cNvSpPr/>
            <p:nvPr/>
          </p:nvSpPr>
          <p:spPr>
            <a:xfrm>
              <a:off x="7347654" y="1975348"/>
              <a:ext cx="186705" cy="105523"/>
            </a:xfrm>
            <a:custGeom>
              <a:avLst/>
              <a:gdLst/>
              <a:ahLst/>
              <a:cxnLst/>
              <a:rect l="l" t="t" r="r" b="b"/>
              <a:pathLst>
                <a:path w="5078" h="2870" extrusionOk="0">
                  <a:moveTo>
                    <a:pt x="4025" y="1"/>
                  </a:moveTo>
                  <a:cubicBezTo>
                    <a:pt x="3302" y="166"/>
                    <a:pt x="2567" y="259"/>
                    <a:pt x="1840" y="259"/>
                  </a:cubicBezTo>
                  <a:cubicBezTo>
                    <a:pt x="1667" y="259"/>
                    <a:pt x="1494" y="254"/>
                    <a:pt x="1322" y="243"/>
                  </a:cubicBezTo>
                  <a:cubicBezTo>
                    <a:pt x="1297" y="241"/>
                    <a:pt x="1272" y="240"/>
                    <a:pt x="1248" y="240"/>
                  </a:cubicBezTo>
                  <a:cubicBezTo>
                    <a:pt x="0" y="240"/>
                    <a:pt x="540" y="2578"/>
                    <a:pt x="2496" y="2852"/>
                  </a:cubicBezTo>
                  <a:cubicBezTo>
                    <a:pt x="2582" y="2864"/>
                    <a:pt x="2664" y="2870"/>
                    <a:pt x="2745" y="2870"/>
                  </a:cubicBezTo>
                  <a:cubicBezTo>
                    <a:pt x="4542" y="2870"/>
                    <a:pt x="5077" y="1"/>
                    <a:pt x="40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29"/>
            <p:cNvSpPr/>
            <p:nvPr/>
          </p:nvSpPr>
          <p:spPr>
            <a:xfrm>
              <a:off x="7421594" y="2006159"/>
              <a:ext cx="65851" cy="30223"/>
            </a:xfrm>
            <a:custGeom>
              <a:avLst/>
              <a:gdLst/>
              <a:ahLst/>
              <a:cxnLst/>
              <a:rect l="l" t="t" r="r" b="b"/>
              <a:pathLst>
                <a:path w="1791" h="822" extrusionOk="0">
                  <a:moveTo>
                    <a:pt x="1021" y="1"/>
                  </a:moveTo>
                  <a:cubicBezTo>
                    <a:pt x="871" y="1"/>
                    <a:pt x="720" y="26"/>
                    <a:pt x="579" y="76"/>
                  </a:cubicBezTo>
                  <a:cubicBezTo>
                    <a:pt x="318" y="188"/>
                    <a:pt x="131" y="411"/>
                    <a:pt x="19" y="672"/>
                  </a:cubicBezTo>
                  <a:cubicBezTo>
                    <a:pt x="1" y="728"/>
                    <a:pt x="38" y="803"/>
                    <a:pt x="94" y="821"/>
                  </a:cubicBezTo>
                  <a:lnTo>
                    <a:pt x="131" y="821"/>
                  </a:lnTo>
                  <a:cubicBezTo>
                    <a:pt x="187" y="821"/>
                    <a:pt x="224" y="784"/>
                    <a:pt x="243" y="747"/>
                  </a:cubicBezTo>
                  <a:cubicBezTo>
                    <a:pt x="318" y="542"/>
                    <a:pt x="485" y="374"/>
                    <a:pt x="672" y="281"/>
                  </a:cubicBezTo>
                  <a:cubicBezTo>
                    <a:pt x="782" y="248"/>
                    <a:pt x="895" y="232"/>
                    <a:pt x="1007" y="232"/>
                  </a:cubicBezTo>
                  <a:cubicBezTo>
                    <a:pt x="1216" y="232"/>
                    <a:pt x="1421" y="290"/>
                    <a:pt x="1604" y="411"/>
                  </a:cubicBezTo>
                  <a:cubicBezTo>
                    <a:pt x="1618" y="416"/>
                    <a:pt x="1633" y="418"/>
                    <a:pt x="1648" y="418"/>
                  </a:cubicBezTo>
                  <a:cubicBezTo>
                    <a:pt x="1694" y="418"/>
                    <a:pt x="1743" y="397"/>
                    <a:pt x="1771" y="355"/>
                  </a:cubicBezTo>
                  <a:cubicBezTo>
                    <a:pt x="1790" y="300"/>
                    <a:pt x="1771" y="225"/>
                    <a:pt x="1715" y="206"/>
                  </a:cubicBezTo>
                  <a:cubicBezTo>
                    <a:pt x="1508" y="68"/>
                    <a:pt x="1264" y="1"/>
                    <a:pt x="1021" y="1"/>
                  </a:cubicBezTo>
                  <a:close/>
                </a:path>
              </a:pathLst>
            </a:custGeom>
            <a:solidFill>
              <a:srgbClr val="F9A0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29"/>
            <p:cNvSpPr/>
            <p:nvPr/>
          </p:nvSpPr>
          <p:spPr>
            <a:xfrm>
              <a:off x="7682680" y="1850559"/>
              <a:ext cx="54269" cy="67285"/>
            </a:xfrm>
            <a:custGeom>
              <a:avLst/>
              <a:gdLst/>
              <a:ahLst/>
              <a:cxnLst/>
              <a:rect l="l" t="t" r="r" b="b"/>
              <a:pathLst>
                <a:path w="1476" h="1830" extrusionOk="0">
                  <a:moveTo>
                    <a:pt x="1142" y="1"/>
                  </a:moveTo>
                  <a:cubicBezTo>
                    <a:pt x="1084" y="1"/>
                    <a:pt x="1024" y="23"/>
                    <a:pt x="970" y="77"/>
                  </a:cubicBezTo>
                  <a:lnTo>
                    <a:pt x="1" y="1083"/>
                  </a:lnTo>
                  <a:lnTo>
                    <a:pt x="691" y="1773"/>
                  </a:lnTo>
                  <a:cubicBezTo>
                    <a:pt x="728" y="1810"/>
                    <a:pt x="784" y="1829"/>
                    <a:pt x="858" y="1829"/>
                  </a:cubicBezTo>
                  <a:cubicBezTo>
                    <a:pt x="914" y="1829"/>
                    <a:pt x="970" y="1810"/>
                    <a:pt x="1007" y="1773"/>
                  </a:cubicBezTo>
                  <a:cubicBezTo>
                    <a:pt x="1101" y="1680"/>
                    <a:pt x="1101" y="1531"/>
                    <a:pt x="1007" y="1438"/>
                  </a:cubicBezTo>
                  <a:lnTo>
                    <a:pt x="653" y="1083"/>
                  </a:lnTo>
                  <a:lnTo>
                    <a:pt x="1306" y="394"/>
                  </a:lnTo>
                  <a:cubicBezTo>
                    <a:pt x="1475" y="224"/>
                    <a:pt x="1323" y="1"/>
                    <a:pt x="1142" y="1"/>
                  </a:cubicBezTo>
                  <a:close/>
                </a:path>
              </a:pathLst>
            </a:custGeom>
            <a:solidFill>
              <a:srgbClr val="F9A0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29"/>
            <p:cNvSpPr/>
            <p:nvPr/>
          </p:nvSpPr>
          <p:spPr>
            <a:xfrm>
              <a:off x="7411336" y="1682642"/>
              <a:ext cx="150085" cy="58240"/>
            </a:xfrm>
            <a:custGeom>
              <a:avLst/>
              <a:gdLst/>
              <a:ahLst/>
              <a:cxnLst/>
              <a:rect l="l" t="t" r="r" b="b"/>
              <a:pathLst>
                <a:path w="4082" h="1584" extrusionOk="0">
                  <a:moveTo>
                    <a:pt x="1955" y="0"/>
                  </a:moveTo>
                  <a:cubicBezTo>
                    <a:pt x="1146" y="0"/>
                    <a:pt x="545" y="319"/>
                    <a:pt x="280" y="655"/>
                  </a:cubicBezTo>
                  <a:cubicBezTo>
                    <a:pt x="0" y="991"/>
                    <a:pt x="93" y="1270"/>
                    <a:pt x="317" y="1382"/>
                  </a:cubicBezTo>
                  <a:cubicBezTo>
                    <a:pt x="550" y="1460"/>
                    <a:pt x="783" y="1499"/>
                    <a:pt x="1016" y="1499"/>
                  </a:cubicBezTo>
                  <a:cubicBezTo>
                    <a:pt x="1063" y="1499"/>
                    <a:pt x="1109" y="1497"/>
                    <a:pt x="1156" y="1494"/>
                  </a:cubicBezTo>
                  <a:cubicBezTo>
                    <a:pt x="1314" y="1485"/>
                    <a:pt x="1468" y="1480"/>
                    <a:pt x="1615" y="1480"/>
                  </a:cubicBezTo>
                  <a:cubicBezTo>
                    <a:pt x="1761" y="1480"/>
                    <a:pt x="1901" y="1485"/>
                    <a:pt x="2032" y="1494"/>
                  </a:cubicBezTo>
                  <a:cubicBezTo>
                    <a:pt x="2293" y="1494"/>
                    <a:pt x="2610" y="1513"/>
                    <a:pt x="2908" y="1550"/>
                  </a:cubicBezTo>
                  <a:cubicBezTo>
                    <a:pt x="3025" y="1573"/>
                    <a:pt x="3142" y="1584"/>
                    <a:pt x="3259" y="1584"/>
                  </a:cubicBezTo>
                  <a:cubicBezTo>
                    <a:pt x="3422" y="1584"/>
                    <a:pt x="3584" y="1564"/>
                    <a:pt x="3746" y="1531"/>
                  </a:cubicBezTo>
                  <a:cubicBezTo>
                    <a:pt x="3989" y="1438"/>
                    <a:pt x="4082" y="1159"/>
                    <a:pt x="3840" y="805"/>
                  </a:cubicBezTo>
                  <a:cubicBezTo>
                    <a:pt x="3616" y="450"/>
                    <a:pt x="2964" y="40"/>
                    <a:pt x="2088" y="3"/>
                  </a:cubicBezTo>
                  <a:cubicBezTo>
                    <a:pt x="2043" y="1"/>
                    <a:pt x="1998" y="0"/>
                    <a:pt x="19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29"/>
            <p:cNvSpPr/>
            <p:nvPr/>
          </p:nvSpPr>
          <p:spPr>
            <a:xfrm>
              <a:off x="7159147" y="1673818"/>
              <a:ext cx="139827" cy="54195"/>
            </a:xfrm>
            <a:custGeom>
              <a:avLst/>
              <a:gdLst/>
              <a:ahLst/>
              <a:cxnLst/>
              <a:rect l="l" t="t" r="r" b="b"/>
              <a:pathLst>
                <a:path w="3803" h="1474" extrusionOk="0">
                  <a:moveTo>
                    <a:pt x="1839" y="0"/>
                  </a:moveTo>
                  <a:cubicBezTo>
                    <a:pt x="1050" y="0"/>
                    <a:pt x="461" y="344"/>
                    <a:pt x="243" y="653"/>
                  </a:cubicBezTo>
                  <a:cubicBezTo>
                    <a:pt x="0" y="970"/>
                    <a:pt x="75" y="1250"/>
                    <a:pt x="299" y="1361"/>
                  </a:cubicBezTo>
                  <a:cubicBezTo>
                    <a:pt x="460" y="1411"/>
                    <a:pt x="638" y="1436"/>
                    <a:pt x="816" y="1436"/>
                  </a:cubicBezTo>
                  <a:cubicBezTo>
                    <a:pt x="905" y="1436"/>
                    <a:pt x="994" y="1430"/>
                    <a:pt x="1081" y="1417"/>
                  </a:cubicBezTo>
                  <a:cubicBezTo>
                    <a:pt x="1268" y="1417"/>
                    <a:pt x="1462" y="1409"/>
                    <a:pt x="1643" y="1409"/>
                  </a:cubicBezTo>
                  <a:cubicBezTo>
                    <a:pt x="1734" y="1409"/>
                    <a:pt x="1821" y="1411"/>
                    <a:pt x="1901" y="1417"/>
                  </a:cubicBezTo>
                  <a:cubicBezTo>
                    <a:pt x="2144" y="1417"/>
                    <a:pt x="2423" y="1417"/>
                    <a:pt x="2721" y="1455"/>
                  </a:cubicBezTo>
                  <a:cubicBezTo>
                    <a:pt x="2808" y="1467"/>
                    <a:pt x="2895" y="1473"/>
                    <a:pt x="2982" y="1473"/>
                  </a:cubicBezTo>
                  <a:cubicBezTo>
                    <a:pt x="3156" y="1473"/>
                    <a:pt x="3330" y="1448"/>
                    <a:pt x="3504" y="1399"/>
                  </a:cubicBezTo>
                  <a:cubicBezTo>
                    <a:pt x="3709" y="1305"/>
                    <a:pt x="3803" y="1045"/>
                    <a:pt x="3560" y="690"/>
                  </a:cubicBezTo>
                  <a:cubicBezTo>
                    <a:pt x="3318" y="355"/>
                    <a:pt x="2721" y="19"/>
                    <a:pt x="1901" y="1"/>
                  </a:cubicBezTo>
                  <a:cubicBezTo>
                    <a:pt x="1881" y="0"/>
                    <a:pt x="1860" y="0"/>
                    <a:pt x="18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29"/>
            <p:cNvSpPr/>
            <p:nvPr/>
          </p:nvSpPr>
          <p:spPr>
            <a:xfrm>
              <a:off x="7438727" y="1804600"/>
              <a:ext cx="40481" cy="36584"/>
            </a:xfrm>
            <a:custGeom>
              <a:avLst/>
              <a:gdLst/>
              <a:ahLst/>
              <a:cxnLst/>
              <a:rect l="l" t="t" r="r" b="b"/>
              <a:pathLst>
                <a:path w="1101" h="995" extrusionOk="0">
                  <a:moveTo>
                    <a:pt x="559" y="1"/>
                  </a:moveTo>
                  <a:cubicBezTo>
                    <a:pt x="384" y="1"/>
                    <a:pt x="209" y="97"/>
                    <a:pt x="131" y="265"/>
                  </a:cubicBezTo>
                  <a:cubicBezTo>
                    <a:pt x="1" y="507"/>
                    <a:pt x="94" y="805"/>
                    <a:pt x="318" y="936"/>
                  </a:cubicBezTo>
                  <a:cubicBezTo>
                    <a:pt x="392" y="976"/>
                    <a:pt x="472" y="995"/>
                    <a:pt x="550" y="995"/>
                  </a:cubicBezTo>
                  <a:cubicBezTo>
                    <a:pt x="727" y="995"/>
                    <a:pt x="898" y="898"/>
                    <a:pt x="989" y="731"/>
                  </a:cubicBezTo>
                  <a:cubicBezTo>
                    <a:pt x="1100" y="488"/>
                    <a:pt x="1026" y="190"/>
                    <a:pt x="784" y="60"/>
                  </a:cubicBezTo>
                  <a:cubicBezTo>
                    <a:pt x="715" y="20"/>
                    <a:pt x="637" y="1"/>
                    <a:pt x="559" y="1"/>
                  </a:cubicBezTo>
                  <a:close/>
                </a:path>
              </a:pathLst>
            </a:custGeom>
            <a:solidFill>
              <a:srgbClr val="4E18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29"/>
            <p:cNvSpPr/>
            <p:nvPr/>
          </p:nvSpPr>
          <p:spPr>
            <a:xfrm>
              <a:off x="7239301" y="1801181"/>
              <a:ext cx="40481" cy="36290"/>
            </a:xfrm>
            <a:custGeom>
              <a:avLst/>
              <a:gdLst/>
              <a:ahLst/>
              <a:cxnLst/>
              <a:rect l="l" t="t" r="r" b="b"/>
              <a:pathLst>
                <a:path w="1101" h="987" extrusionOk="0">
                  <a:moveTo>
                    <a:pt x="552" y="0"/>
                  </a:moveTo>
                  <a:cubicBezTo>
                    <a:pt x="376" y="0"/>
                    <a:pt x="209" y="97"/>
                    <a:pt x="131" y="264"/>
                  </a:cubicBezTo>
                  <a:cubicBezTo>
                    <a:pt x="1" y="488"/>
                    <a:pt x="76" y="786"/>
                    <a:pt x="318" y="935"/>
                  </a:cubicBezTo>
                  <a:cubicBezTo>
                    <a:pt x="392" y="969"/>
                    <a:pt x="471" y="986"/>
                    <a:pt x="548" y="986"/>
                  </a:cubicBezTo>
                  <a:cubicBezTo>
                    <a:pt x="725" y="986"/>
                    <a:pt x="892" y="899"/>
                    <a:pt x="970" y="730"/>
                  </a:cubicBezTo>
                  <a:cubicBezTo>
                    <a:pt x="1101" y="488"/>
                    <a:pt x="1007" y="190"/>
                    <a:pt x="784" y="59"/>
                  </a:cubicBezTo>
                  <a:cubicBezTo>
                    <a:pt x="709" y="19"/>
                    <a:pt x="630" y="0"/>
                    <a:pt x="552" y="0"/>
                  </a:cubicBezTo>
                  <a:close/>
                </a:path>
              </a:pathLst>
            </a:custGeom>
            <a:solidFill>
              <a:srgbClr val="4E18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29"/>
            <p:cNvSpPr/>
            <p:nvPr/>
          </p:nvSpPr>
          <p:spPr>
            <a:xfrm>
              <a:off x="7226983" y="1832543"/>
              <a:ext cx="69086" cy="23605"/>
            </a:xfrm>
            <a:custGeom>
              <a:avLst/>
              <a:gdLst/>
              <a:ahLst/>
              <a:cxnLst/>
              <a:rect l="l" t="t" r="r" b="b"/>
              <a:pathLst>
                <a:path w="1879" h="642" extrusionOk="0">
                  <a:moveTo>
                    <a:pt x="948" y="1"/>
                  </a:moveTo>
                  <a:cubicBezTo>
                    <a:pt x="689" y="1"/>
                    <a:pt x="433" y="71"/>
                    <a:pt x="206" y="213"/>
                  </a:cubicBezTo>
                  <a:cubicBezTo>
                    <a:pt x="1" y="325"/>
                    <a:pt x="75" y="642"/>
                    <a:pt x="317" y="642"/>
                  </a:cubicBezTo>
                  <a:cubicBezTo>
                    <a:pt x="355" y="642"/>
                    <a:pt x="411" y="642"/>
                    <a:pt x="429" y="623"/>
                  </a:cubicBezTo>
                  <a:cubicBezTo>
                    <a:pt x="590" y="522"/>
                    <a:pt x="773" y="471"/>
                    <a:pt x="956" y="471"/>
                  </a:cubicBezTo>
                  <a:cubicBezTo>
                    <a:pt x="1113" y="471"/>
                    <a:pt x="1271" y="508"/>
                    <a:pt x="1417" y="586"/>
                  </a:cubicBezTo>
                  <a:cubicBezTo>
                    <a:pt x="1461" y="614"/>
                    <a:pt x="1505" y="627"/>
                    <a:pt x="1546" y="627"/>
                  </a:cubicBezTo>
                  <a:cubicBezTo>
                    <a:pt x="1746" y="627"/>
                    <a:pt x="1879" y="333"/>
                    <a:pt x="1678" y="194"/>
                  </a:cubicBezTo>
                  <a:cubicBezTo>
                    <a:pt x="1449" y="66"/>
                    <a:pt x="1198" y="1"/>
                    <a:pt x="948" y="1"/>
                  </a:cubicBezTo>
                  <a:close/>
                </a:path>
              </a:pathLst>
            </a:custGeom>
            <a:solidFill>
              <a:srgbClr val="F9A0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29"/>
            <p:cNvSpPr/>
            <p:nvPr/>
          </p:nvSpPr>
          <p:spPr>
            <a:xfrm>
              <a:off x="7425013" y="1838022"/>
              <a:ext cx="69674" cy="24303"/>
            </a:xfrm>
            <a:custGeom>
              <a:avLst/>
              <a:gdLst/>
              <a:ahLst/>
              <a:cxnLst/>
              <a:rect l="l" t="t" r="r" b="b"/>
              <a:pathLst>
                <a:path w="1895" h="661" extrusionOk="0">
                  <a:moveTo>
                    <a:pt x="948" y="1"/>
                  </a:moveTo>
                  <a:cubicBezTo>
                    <a:pt x="690" y="1"/>
                    <a:pt x="433" y="71"/>
                    <a:pt x="206" y="213"/>
                  </a:cubicBezTo>
                  <a:cubicBezTo>
                    <a:pt x="1" y="325"/>
                    <a:pt x="75" y="660"/>
                    <a:pt x="318" y="660"/>
                  </a:cubicBezTo>
                  <a:cubicBezTo>
                    <a:pt x="355" y="660"/>
                    <a:pt x="392" y="642"/>
                    <a:pt x="430" y="623"/>
                  </a:cubicBezTo>
                  <a:cubicBezTo>
                    <a:pt x="590" y="523"/>
                    <a:pt x="773" y="471"/>
                    <a:pt x="957" y="471"/>
                  </a:cubicBezTo>
                  <a:cubicBezTo>
                    <a:pt x="1114" y="471"/>
                    <a:pt x="1272" y="508"/>
                    <a:pt x="1417" y="586"/>
                  </a:cubicBezTo>
                  <a:cubicBezTo>
                    <a:pt x="1462" y="614"/>
                    <a:pt x="1506" y="627"/>
                    <a:pt x="1548" y="627"/>
                  </a:cubicBezTo>
                  <a:cubicBezTo>
                    <a:pt x="1752" y="627"/>
                    <a:pt x="1895" y="334"/>
                    <a:pt x="1678" y="194"/>
                  </a:cubicBezTo>
                  <a:cubicBezTo>
                    <a:pt x="1449" y="66"/>
                    <a:pt x="1198" y="1"/>
                    <a:pt x="948" y="1"/>
                  </a:cubicBezTo>
                  <a:close/>
                </a:path>
              </a:pathLst>
            </a:custGeom>
            <a:solidFill>
              <a:srgbClr val="F9A0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29"/>
            <p:cNvSpPr/>
            <p:nvPr/>
          </p:nvSpPr>
          <p:spPr>
            <a:xfrm>
              <a:off x="7104327" y="1769083"/>
              <a:ext cx="209023" cy="147364"/>
            </a:xfrm>
            <a:custGeom>
              <a:avLst/>
              <a:gdLst/>
              <a:ahLst/>
              <a:cxnLst/>
              <a:rect l="l" t="t" r="r" b="b"/>
              <a:pathLst>
                <a:path w="5685" h="4008" extrusionOk="0">
                  <a:moveTo>
                    <a:pt x="5219" y="448"/>
                  </a:moveTo>
                  <a:lnTo>
                    <a:pt x="5219" y="3020"/>
                  </a:lnTo>
                  <a:cubicBezTo>
                    <a:pt x="5219" y="3299"/>
                    <a:pt x="4977" y="3542"/>
                    <a:pt x="4697" y="3542"/>
                  </a:cubicBezTo>
                  <a:lnTo>
                    <a:pt x="1510" y="3542"/>
                  </a:lnTo>
                  <a:cubicBezTo>
                    <a:pt x="932" y="3542"/>
                    <a:pt x="466" y="3076"/>
                    <a:pt x="466" y="2517"/>
                  </a:cubicBezTo>
                  <a:lnTo>
                    <a:pt x="466" y="466"/>
                  </a:lnTo>
                  <a:lnTo>
                    <a:pt x="5219" y="448"/>
                  </a:lnTo>
                  <a:close/>
                  <a:moveTo>
                    <a:pt x="466" y="1"/>
                  </a:moveTo>
                  <a:cubicBezTo>
                    <a:pt x="205" y="1"/>
                    <a:pt x="0" y="206"/>
                    <a:pt x="0" y="448"/>
                  </a:cubicBezTo>
                  <a:lnTo>
                    <a:pt x="0" y="2517"/>
                  </a:lnTo>
                  <a:cubicBezTo>
                    <a:pt x="0" y="3337"/>
                    <a:pt x="671" y="4008"/>
                    <a:pt x="1510" y="4008"/>
                  </a:cubicBezTo>
                  <a:lnTo>
                    <a:pt x="4697" y="4008"/>
                  </a:lnTo>
                  <a:cubicBezTo>
                    <a:pt x="5238" y="4008"/>
                    <a:pt x="5685" y="3560"/>
                    <a:pt x="5685" y="3020"/>
                  </a:cubicBezTo>
                  <a:lnTo>
                    <a:pt x="5685" y="429"/>
                  </a:lnTo>
                  <a:cubicBezTo>
                    <a:pt x="5685" y="187"/>
                    <a:pt x="5499" y="1"/>
                    <a:pt x="5238" y="1"/>
                  </a:cubicBezTo>
                  <a:close/>
                </a:path>
              </a:pathLst>
            </a:custGeom>
            <a:solidFill>
              <a:srgbClr val="9E45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29"/>
            <p:cNvSpPr/>
            <p:nvPr/>
          </p:nvSpPr>
          <p:spPr>
            <a:xfrm>
              <a:off x="7303055" y="1736874"/>
              <a:ext cx="91183" cy="175822"/>
            </a:xfrm>
            <a:custGeom>
              <a:avLst/>
              <a:gdLst/>
              <a:ahLst/>
              <a:cxnLst/>
              <a:rect l="l" t="t" r="r" b="b"/>
              <a:pathLst>
                <a:path w="2480" h="4782" extrusionOk="0">
                  <a:moveTo>
                    <a:pt x="1715" y="1"/>
                  </a:moveTo>
                  <a:lnTo>
                    <a:pt x="317" y="3150"/>
                  </a:lnTo>
                  <a:cubicBezTo>
                    <a:pt x="0" y="3877"/>
                    <a:pt x="597" y="4660"/>
                    <a:pt x="1547" y="4753"/>
                  </a:cubicBezTo>
                  <a:cubicBezTo>
                    <a:pt x="1706" y="4772"/>
                    <a:pt x="1864" y="4781"/>
                    <a:pt x="2020" y="4781"/>
                  </a:cubicBezTo>
                  <a:cubicBezTo>
                    <a:pt x="2176" y="4781"/>
                    <a:pt x="2330" y="4772"/>
                    <a:pt x="2479" y="4753"/>
                  </a:cubicBezTo>
                  <a:lnTo>
                    <a:pt x="1715" y="1"/>
                  </a:lnTo>
                  <a:close/>
                </a:path>
              </a:pathLst>
            </a:custGeom>
            <a:solidFill>
              <a:srgbClr val="FFC5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29"/>
            <p:cNvSpPr/>
            <p:nvPr/>
          </p:nvSpPr>
          <p:spPr>
            <a:xfrm>
              <a:off x="7300298" y="1728381"/>
              <a:ext cx="102839" cy="192882"/>
            </a:xfrm>
            <a:custGeom>
              <a:avLst/>
              <a:gdLst/>
              <a:ahLst/>
              <a:cxnLst/>
              <a:rect l="l" t="t" r="r" b="b"/>
              <a:pathLst>
                <a:path w="2797" h="5246" extrusionOk="0">
                  <a:moveTo>
                    <a:pt x="1780" y="0"/>
                  </a:moveTo>
                  <a:cubicBezTo>
                    <a:pt x="1702" y="0"/>
                    <a:pt x="1624" y="41"/>
                    <a:pt x="1585" y="138"/>
                  </a:cubicBezTo>
                  <a:lnTo>
                    <a:pt x="169" y="3307"/>
                  </a:lnTo>
                  <a:cubicBezTo>
                    <a:pt x="1" y="3661"/>
                    <a:pt x="19" y="4071"/>
                    <a:pt x="224" y="4406"/>
                  </a:cubicBezTo>
                  <a:cubicBezTo>
                    <a:pt x="523" y="4872"/>
                    <a:pt x="1026" y="5189"/>
                    <a:pt x="1585" y="5227"/>
                  </a:cubicBezTo>
                  <a:cubicBezTo>
                    <a:pt x="1734" y="5227"/>
                    <a:pt x="1883" y="5245"/>
                    <a:pt x="2032" y="5245"/>
                  </a:cubicBezTo>
                  <a:cubicBezTo>
                    <a:pt x="2200" y="5245"/>
                    <a:pt x="2386" y="5227"/>
                    <a:pt x="2573" y="5227"/>
                  </a:cubicBezTo>
                  <a:cubicBezTo>
                    <a:pt x="2685" y="5227"/>
                    <a:pt x="2797" y="5115"/>
                    <a:pt x="2778" y="4984"/>
                  </a:cubicBezTo>
                  <a:cubicBezTo>
                    <a:pt x="2761" y="4865"/>
                    <a:pt x="2666" y="4777"/>
                    <a:pt x="2550" y="4777"/>
                  </a:cubicBezTo>
                  <a:cubicBezTo>
                    <a:pt x="2539" y="4777"/>
                    <a:pt x="2528" y="4778"/>
                    <a:pt x="2517" y="4779"/>
                  </a:cubicBezTo>
                  <a:cubicBezTo>
                    <a:pt x="2368" y="4789"/>
                    <a:pt x="2223" y="4793"/>
                    <a:pt x="2079" y="4793"/>
                  </a:cubicBezTo>
                  <a:cubicBezTo>
                    <a:pt x="1935" y="4793"/>
                    <a:pt x="1790" y="4789"/>
                    <a:pt x="1641" y="4779"/>
                  </a:cubicBezTo>
                  <a:cubicBezTo>
                    <a:pt x="1231" y="4742"/>
                    <a:pt x="858" y="4537"/>
                    <a:pt x="634" y="4183"/>
                  </a:cubicBezTo>
                  <a:cubicBezTo>
                    <a:pt x="504" y="3978"/>
                    <a:pt x="485" y="3717"/>
                    <a:pt x="597" y="3493"/>
                  </a:cubicBezTo>
                  <a:lnTo>
                    <a:pt x="1995" y="325"/>
                  </a:lnTo>
                  <a:cubicBezTo>
                    <a:pt x="2080" y="143"/>
                    <a:pt x="1928" y="0"/>
                    <a:pt x="1780" y="0"/>
                  </a:cubicBezTo>
                  <a:close/>
                </a:path>
              </a:pathLst>
            </a:custGeom>
            <a:solidFill>
              <a:srgbClr val="F9A0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29"/>
            <p:cNvSpPr/>
            <p:nvPr/>
          </p:nvSpPr>
          <p:spPr>
            <a:xfrm>
              <a:off x="7390084" y="1768384"/>
              <a:ext cx="209060" cy="148063"/>
            </a:xfrm>
            <a:custGeom>
              <a:avLst/>
              <a:gdLst/>
              <a:ahLst/>
              <a:cxnLst/>
              <a:rect l="l" t="t" r="r" b="b"/>
              <a:pathLst>
                <a:path w="5686" h="4027" extrusionOk="0">
                  <a:moveTo>
                    <a:pt x="5219" y="467"/>
                  </a:moveTo>
                  <a:lnTo>
                    <a:pt x="5219" y="2536"/>
                  </a:lnTo>
                  <a:cubicBezTo>
                    <a:pt x="5219" y="3113"/>
                    <a:pt x="4753" y="3561"/>
                    <a:pt x="4194" y="3561"/>
                  </a:cubicBezTo>
                  <a:lnTo>
                    <a:pt x="1007" y="3561"/>
                  </a:lnTo>
                  <a:cubicBezTo>
                    <a:pt x="709" y="3561"/>
                    <a:pt x="466" y="3337"/>
                    <a:pt x="466" y="3039"/>
                  </a:cubicBezTo>
                  <a:lnTo>
                    <a:pt x="466" y="485"/>
                  </a:lnTo>
                  <a:lnTo>
                    <a:pt x="5219" y="467"/>
                  </a:lnTo>
                  <a:close/>
                  <a:moveTo>
                    <a:pt x="448" y="1"/>
                  </a:moveTo>
                  <a:cubicBezTo>
                    <a:pt x="205" y="1"/>
                    <a:pt x="0" y="206"/>
                    <a:pt x="0" y="448"/>
                  </a:cubicBezTo>
                  <a:lnTo>
                    <a:pt x="0" y="3039"/>
                  </a:lnTo>
                  <a:cubicBezTo>
                    <a:pt x="0" y="3579"/>
                    <a:pt x="448" y="4027"/>
                    <a:pt x="1007" y="4027"/>
                  </a:cubicBezTo>
                  <a:lnTo>
                    <a:pt x="4194" y="4027"/>
                  </a:lnTo>
                  <a:cubicBezTo>
                    <a:pt x="5014" y="4027"/>
                    <a:pt x="5685" y="3356"/>
                    <a:pt x="5685" y="2517"/>
                  </a:cubicBezTo>
                  <a:lnTo>
                    <a:pt x="5685" y="467"/>
                  </a:lnTo>
                  <a:cubicBezTo>
                    <a:pt x="5685" y="206"/>
                    <a:pt x="5480" y="1"/>
                    <a:pt x="5238" y="1"/>
                  </a:cubicBezTo>
                  <a:close/>
                </a:path>
              </a:pathLst>
            </a:custGeom>
            <a:solidFill>
              <a:srgbClr val="9E45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29"/>
            <p:cNvSpPr/>
            <p:nvPr/>
          </p:nvSpPr>
          <p:spPr>
            <a:xfrm>
              <a:off x="7291363" y="1786878"/>
              <a:ext cx="120671" cy="26987"/>
            </a:xfrm>
            <a:custGeom>
              <a:avLst/>
              <a:gdLst/>
              <a:ahLst/>
              <a:cxnLst/>
              <a:rect l="l" t="t" r="r" b="b"/>
              <a:pathLst>
                <a:path w="3282" h="734" extrusionOk="0">
                  <a:moveTo>
                    <a:pt x="1625" y="0"/>
                  </a:moveTo>
                  <a:cubicBezTo>
                    <a:pt x="1155" y="0"/>
                    <a:pt x="686" y="94"/>
                    <a:pt x="244" y="281"/>
                  </a:cubicBezTo>
                  <a:cubicBezTo>
                    <a:pt x="0" y="394"/>
                    <a:pt x="110" y="734"/>
                    <a:pt x="327" y="734"/>
                  </a:cubicBezTo>
                  <a:cubicBezTo>
                    <a:pt x="359" y="734"/>
                    <a:pt x="394" y="726"/>
                    <a:pt x="430" y="709"/>
                  </a:cubicBezTo>
                  <a:cubicBezTo>
                    <a:pt x="816" y="541"/>
                    <a:pt x="1229" y="457"/>
                    <a:pt x="1640" y="457"/>
                  </a:cubicBezTo>
                  <a:cubicBezTo>
                    <a:pt x="2002" y="457"/>
                    <a:pt x="2363" y="522"/>
                    <a:pt x="2704" y="653"/>
                  </a:cubicBezTo>
                  <a:lnTo>
                    <a:pt x="2872" y="709"/>
                  </a:lnTo>
                  <a:cubicBezTo>
                    <a:pt x="2890" y="728"/>
                    <a:pt x="2928" y="728"/>
                    <a:pt x="2946" y="728"/>
                  </a:cubicBezTo>
                  <a:cubicBezTo>
                    <a:pt x="3207" y="728"/>
                    <a:pt x="3282" y="374"/>
                    <a:pt x="3040" y="281"/>
                  </a:cubicBezTo>
                  <a:lnTo>
                    <a:pt x="2872" y="225"/>
                  </a:lnTo>
                  <a:cubicBezTo>
                    <a:pt x="2467" y="75"/>
                    <a:pt x="2045" y="0"/>
                    <a:pt x="1625" y="0"/>
                  </a:cubicBezTo>
                  <a:close/>
                </a:path>
              </a:pathLst>
            </a:custGeom>
            <a:solidFill>
              <a:srgbClr val="9E45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29"/>
            <p:cNvSpPr/>
            <p:nvPr/>
          </p:nvSpPr>
          <p:spPr>
            <a:xfrm>
              <a:off x="5139619" y="2865526"/>
              <a:ext cx="1792048" cy="2324515"/>
            </a:xfrm>
            <a:custGeom>
              <a:avLst/>
              <a:gdLst/>
              <a:ahLst/>
              <a:cxnLst/>
              <a:rect l="l" t="t" r="r" b="b"/>
              <a:pathLst>
                <a:path w="48740" h="63222" extrusionOk="0">
                  <a:moveTo>
                    <a:pt x="32301" y="1"/>
                  </a:moveTo>
                  <a:lnTo>
                    <a:pt x="18247" y="914"/>
                  </a:lnTo>
                  <a:lnTo>
                    <a:pt x="10829" y="4604"/>
                  </a:lnTo>
                  <a:cubicBezTo>
                    <a:pt x="6039" y="7027"/>
                    <a:pt x="3039" y="11948"/>
                    <a:pt x="3095" y="17316"/>
                  </a:cubicBezTo>
                  <a:lnTo>
                    <a:pt x="1" y="62476"/>
                  </a:lnTo>
                  <a:lnTo>
                    <a:pt x="43073" y="63222"/>
                  </a:lnTo>
                  <a:lnTo>
                    <a:pt x="48739" y="35693"/>
                  </a:lnTo>
                  <a:lnTo>
                    <a:pt x="47472" y="17316"/>
                  </a:lnTo>
                  <a:cubicBezTo>
                    <a:pt x="47118" y="11873"/>
                    <a:pt x="44080" y="6953"/>
                    <a:pt x="39383" y="4157"/>
                  </a:cubicBezTo>
                  <a:lnTo>
                    <a:pt x="323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29"/>
            <p:cNvSpPr/>
            <p:nvPr/>
          </p:nvSpPr>
          <p:spPr>
            <a:xfrm>
              <a:off x="5561085" y="3713900"/>
              <a:ext cx="91845" cy="1384995"/>
            </a:xfrm>
            <a:custGeom>
              <a:avLst/>
              <a:gdLst/>
              <a:ahLst/>
              <a:cxnLst/>
              <a:rect l="l" t="t" r="r" b="b"/>
              <a:pathLst>
                <a:path w="2498" h="37669" extrusionOk="0">
                  <a:moveTo>
                    <a:pt x="1976" y="1"/>
                  </a:moveTo>
                  <a:lnTo>
                    <a:pt x="1342" y="12228"/>
                  </a:lnTo>
                  <a:lnTo>
                    <a:pt x="0" y="37333"/>
                  </a:lnTo>
                  <a:lnTo>
                    <a:pt x="2162" y="37669"/>
                  </a:lnTo>
                  <a:lnTo>
                    <a:pt x="2498" y="12395"/>
                  </a:lnTo>
                  <a:lnTo>
                    <a:pt x="197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29"/>
            <p:cNvSpPr/>
            <p:nvPr/>
          </p:nvSpPr>
          <p:spPr>
            <a:xfrm>
              <a:off x="6366256" y="3551498"/>
              <a:ext cx="250166" cy="46658"/>
            </a:xfrm>
            <a:custGeom>
              <a:avLst/>
              <a:gdLst/>
              <a:ahLst/>
              <a:cxnLst/>
              <a:rect l="l" t="t" r="r" b="b"/>
              <a:pathLst>
                <a:path w="6804" h="1269" extrusionOk="0">
                  <a:moveTo>
                    <a:pt x="1" y="1"/>
                  </a:moveTo>
                  <a:lnTo>
                    <a:pt x="1" y="1268"/>
                  </a:lnTo>
                  <a:lnTo>
                    <a:pt x="6804" y="1268"/>
                  </a:lnTo>
                  <a:lnTo>
                    <a:pt x="68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29"/>
            <p:cNvSpPr/>
            <p:nvPr/>
          </p:nvSpPr>
          <p:spPr>
            <a:xfrm>
              <a:off x="5792021" y="1647787"/>
              <a:ext cx="874441" cy="662403"/>
            </a:xfrm>
            <a:custGeom>
              <a:avLst/>
              <a:gdLst/>
              <a:ahLst/>
              <a:cxnLst/>
              <a:rect l="l" t="t" r="r" b="b"/>
              <a:pathLst>
                <a:path w="23783" h="18016" extrusionOk="0">
                  <a:moveTo>
                    <a:pt x="14454" y="1"/>
                  </a:moveTo>
                  <a:cubicBezTo>
                    <a:pt x="13140" y="1"/>
                    <a:pt x="12572" y="1026"/>
                    <a:pt x="11947" y="1622"/>
                  </a:cubicBezTo>
                  <a:cubicBezTo>
                    <a:pt x="11593" y="1436"/>
                    <a:pt x="11202" y="1305"/>
                    <a:pt x="10792" y="1249"/>
                  </a:cubicBezTo>
                  <a:cubicBezTo>
                    <a:pt x="10586" y="1216"/>
                    <a:pt x="10379" y="1200"/>
                    <a:pt x="10174" y="1200"/>
                  </a:cubicBezTo>
                  <a:cubicBezTo>
                    <a:pt x="9098" y="1200"/>
                    <a:pt x="8058" y="1644"/>
                    <a:pt x="7306" y="2442"/>
                  </a:cubicBezTo>
                  <a:cubicBezTo>
                    <a:pt x="7027" y="2405"/>
                    <a:pt x="6729" y="2368"/>
                    <a:pt x="6393" y="2312"/>
                  </a:cubicBezTo>
                  <a:cubicBezTo>
                    <a:pt x="6188" y="2284"/>
                    <a:pt x="5974" y="2267"/>
                    <a:pt x="5764" y="2267"/>
                  </a:cubicBezTo>
                  <a:cubicBezTo>
                    <a:pt x="5687" y="2267"/>
                    <a:pt x="5611" y="2269"/>
                    <a:pt x="5536" y="2274"/>
                  </a:cubicBezTo>
                  <a:cubicBezTo>
                    <a:pt x="4492" y="2293"/>
                    <a:pt x="3485" y="2740"/>
                    <a:pt x="2759" y="3505"/>
                  </a:cubicBezTo>
                  <a:lnTo>
                    <a:pt x="2703" y="3542"/>
                  </a:lnTo>
                  <a:lnTo>
                    <a:pt x="2665" y="3598"/>
                  </a:lnTo>
                  <a:cubicBezTo>
                    <a:pt x="1566" y="4753"/>
                    <a:pt x="913" y="6636"/>
                    <a:pt x="1137" y="9245"/>
                  </a:cubicBezTo>
                  <a:lnTo>
                    <a:pt x="1212" y="9674"/>
                  </a:lnTo>
                  <a:cubicBezTo>
                    <a:pt x="93" y="10680"/>
                    <a:pt x="0" y="12395"/>
                    <a:pt x="988" y="13513"/>
                  </a:cubicBezTo>
                  <a:cubicBezTo>
                    <a:pt x="597" y="13942"/>
                    <a:pt x="354" y="14501"/>
                    <a:pt x="298" y="15098"/>
                  </a:cubicBezTo>
                  <a:cubicBezTo>
                    <a:pt x="131" y="16551"/>
                    <a:pt x="1193" y="17875"/>
                    <a:pt x="2665" y="18005"/>
                  </a:cubicBezTo>
                  <a:cubicBezTo>
                    <a:pt x="2746" y="18012"/>
                    <a:pt x="2826" y="18016"/>
                    <a:pt x="2906" y="18016"/>
                  </a:cubicBezTo>
                  <a:cubicBezTo>
                    <a:pt x="4277" y="18016"/>
                    <a:pt x="5449" y="16974"/>
                    <a:pt x="5554" y="15582"/>
                  </a:cubicBezTo>
                  <a:cubicBezTo>
                    <a:pt x="5610" y="14986"/>
                    <a:pt x="5461" y="14408"/>
                    <a:pt x="5163" y="13905"/>
                  </a:cubicBezTo>
                  <a:cubicBezTo>
                    <a:pt x="5368" y="13793"/>
                    <a:pt x="5554" y="13625"/>
                    <a:pt x="5685" y="13439"/>
                  </a:cubicBezTo>
                  <a:lnTo>
                    <a:pt x="16141" y="14743"/>
                  </a:lnTo>
                  <a:cubicBezTo>
                    <a:pt x="16942" y="14687"/>
                    <a:pt x="17725" y="14482"/>
                    <a:pt x="18471" y="14166"/>
                  </a:cubicBezTo>
                  <a:lnTo>
                    <a:pt x="18489" y="14166"/>
                  </a:lnTo>
                  <a:cubicBezTo>
                    <a:pt x="18648" y="14190"/>
                    <a:pt x="18805" y="14201"/>
                    <a:pt x="18961" y="14201"/>
                  </a:cubicBezTo>
                  <a:cubicBezTo>
                    <a:pt x="20489" y="14201"/>
                    <a:pt x="21831" y="13073"/>
                    <a:pt x="22068" y="11500"/>
                  </a:cubicBezTo>
                  <a:cubicBezTo>
                    <a:pt x="22217" y="10550"/>
                    <a:pt x="21937" y="9581"/>
                    <a:pt x="21304" y="8854"/>
                  </a:cubicBezTo>
                  <a:cubicBezTo>
                    <a:pt x="22310" y="8071"/>
                    <a:pt x="23782" y="6524"/>
                    <a:pt x="22664" y="4809"/>
                  </a:cubicBezTo>
                  <a:cubicBezTo>
                    <a:pt x="21867" y="3584"/>
                    <a:pt x="20768" y="3176"/>
                    <a:pt x="19689" y="3176"/>
                  </a:cubicBezTo>
                  <a:cubicBezTo>
                    <a:pt x="19028" y="3176"/>
                    <a:pt x="18373" y="3329"/>
                    <a:pt x="17800" y="3542"/>
                  </a:cubicBezTo>
                  <a:cubicBezTo>
                    <a:pt x="17749" y="3561"/>
                    <a:pt x="17698" y="3571"/>
                    <a:pt x="17648" y="3571"/>
                  </a:cubicBezTo>
                  <a:cubicBezTo>
                    <a:pt x="17368" y="3571"/>
                    <a:pt x="17127" y="3283"/>
                    <a:pt x="17222" y="2983"/>
                  </a:cubicBezTo>
                  <a:cubicBezTo>
                    <a:pt x="17483" y="2107"/>
                    <a:pt x="17445" y="932"/>
                    <a:pt x="15768" y="280"/>
                  </a:cubicBezTo>
                  <a:cubicBezTo>
                    <a:pt x="15258" y="83"/>
                    <a:pt x="14826" y="1"/>
                    <a:pt x="14454" y="1"/>
                  </a:cubicBezTo>
                  <a:close/>
                </a:path>
              </a:pathLst>
            </a:custGeom>
            <a:solidFill>
              <a:srgbClr val="3015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29"/>
            <p:cNvSpPr/>
            <p:nvPr/>
          </p:nvSpPr>
          <p:spPr>
            <a:xfrm>
              <a:off x="5774888" y="2004137"/>
              <a:ext cx="725055" cy="1077545"/>
            </a:xfrm>
            <a:custGeom>
              <a:avLst/>
              <a:gdLst/>
              <a:ahLst/>
              <a:cxnLst/>
              <a:rect l="l" t="t" r="r" b="b"/>
              <a:pathLst>
                <a:path w="19720" h="29307" extrusionOk="0">
                  <a:moveTo>
                    <a:pt x="6337" y="0"/>
                  </a:moveTo>
                  <a:cubicBezTo>
                    <a:pt x="6337" y="1"/>
                    <a:pt x="7656" y="4457"/>
                    <a:pt x="4552" y="4457"/>
                  </a:cubicBezTo>
                  <a:cubicBezTo>
                    <a:pt x="4214" y="4457"/>
                    <a:pt x="3824" y="4404"/>
                    <a:pt x="3374" y="4287"/>
                  </a:cubicBezTo>
                  <a:lnTo>
                    <a:pt x="2926" y="4250"/>
                  </a:lnTo>
                  <a:cubicBezTo>
                    <a:pt x="2856" y="4244"/>
                    <a:pt x="2787" y="4242"/>
                    <a:pt x="2718" y="4242"/>
                  </a:cubicBezTo>
                  <a:cubicBezTo>
                    <a:pt x="1406" y="4242"/>
                    <a:pt x="273" y="5233"/>
                    <a:pt x="149" y="6561"/>
                  </a:cubicBezTo>
                  <a:lnTo>
                    <a:pt x="131" y="6822"/>
                  </a:lnTo>
                  <a:cubicBezTo>
                    <a:pt x="0" y="8220"/>
                    <a:pt x="1025" y="9469"/>
                    <a:pt x="2423" y="9599"/>
                  </a:cubicBezTo>
                  <a:lnTo>
                    <a:pt x="3150" y="9674"/>
                  </a:lnTo>
                  <a:lnTo>
                    <a:pt x="2870" y="12749"/>
                  </a:lnTo>
                  <a:cubicBezTo>
                    <a:pt x="2703" y="14538"/>
                    <a:pt x="3299" y="16328"/>
                    <a:pt x="4511" y="17651"/>
                  </a:cubicBezTo>
                  <a:lnTo>
                    <a:pt x="4026" y="22907"/>
                  </a:lnTo>
                  <a:cubicBezTo>
                    <a:pt x="3728" y="26131"/>
                    <a:pt x="6058" y="28983"/>
                    <a:pt x="9207" y="29281"/>
                  </a:cubicBezTo>
                  <a:cubicBezTo>
                    <a:pt x="9385" y="29298"/>
                    <a:pt x="9561" y="29306"/>
                    <a:pt x="9736" y="29306"/>
                  </a:cubicBezTo>
                  <a:cubicBezTo>
                    <a:pt x="12649" y="29306"/>
                    <a:pt x="15170" y="27011"/>
                    <a:pt x="15451" y="23969"/>
                  </a:cubicBezTo>
                  <a:lnTo>
                    <a:pt x="15917" y="18825"/>
                  </a:lnTo>
                  <a:cubicBezTo>
                    <a:pt x="17446" y="17744"/>
                    <a:pt x="18415" y="16067"/>
                    <a:pt x="18601" y="14203"/>
                  </a:cubicBezTo>
                  <a:lnTo>
                    <a:pt x="18676" y="13215"/>
                  </a:lnTo>
                  <a:lnTo>
                    <a:pt x="18732" y="12656"/>
                  </a:lnTo>
                  <a:lnTo>
                    <a:pt x="19719" y="2051"/>
                  </a:lnTo>
                  <a:cubicBezTo>
                    <a:pt x="19626" y="1864"/>
                    <a:pt x="19514" y="1734"/>
                    <a:pt x="19403" y="1734"/>
                  </a:cubicBezTo>
                  <a:cubicBezTo>
                    <a:pt x="18362" y="1849"/>
                    <a:pt x="16869" y="1947"/>
                    <a:pt x="15246" y="1947"/>
                  </a:cubicBezTo>
                  <a:cubicBezTo>
                    <a:pt x="11899" y="1947"/>
                    <a:pt x="7994" y="1532"/>
                    <a:pt x="6337" y="0"/>
                  </a:cubicBezTo>
                  <a:close/>
                </a:path>
              </a:pathLst>
            </a:custGeom>
            <a:solidFill>
              <a:srgbClr val="B363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29"/>
            <p:cNvSpPr/>
            <p:nvPr/>
          </p:nvSpPr>
          <p:spPr>
            <a:xfrm>
              <a:off x="5871513" y="2273459"/>
              <a:ext cx="611296" cy="545519"/>
            </a:xfrm>
            <a:custGeom>
              <a:avLst/>
              <a:gdLst/>
              <a:ahLst/>
              <a:cxnLst/>
              <a:rect l="l" t="t" r="r" b="b"/>
              <a:pathLst>
                <a:path w="16626" h="14837" extrusionOk="0">
                  <a:moveTo>
                    <a:pt x="16625" y="0"/>
                  </a:moveTo>
                  <a:lnTo>
                    <a:pt x="16066" y="5890"/>
                  </a:lnTo>
                  <a:cubicBezTo>
                    <a:pt x="15767" y="9198"/>
                    <a:pt x="12976" y="11676"/>
                    <a:pt x="9732" y="11676"/>
                  </a:cubicBezTo>
                  <a:cubicBezTo>
                    <a:pt x="9540" y="11676"/>
                    <a:pt x="9346" y="11667"/>
                    <a:pt x="9152" y="11649"/>
                  </a:cubicBezTo>
                  <a:lnTo>
                    <a:pt x="6654" y="11407"/>
                  </a:lnTo>
                  <a:cubicBezTo>
                    <a:pt x="3169" y="11071"/>
                    <a:pt x="597" y="7977"/>
                    <a:pt x="932" y="4492"/>
                  </a:cubicBezTo>
                  <a:lnTo>
                    <a:pt x="1118" y="2386"/>
                  </a:lnTo>
                  <a:lnTo>
                    <a:pt x="541" y="2330"/>
                  </a:lnTo>
                  <a:lnTo>
                    <a:pt x="242" y="5424"/>
                  </a:lnTo>
                  <a:cubicBezTo>
                    <a:pt x="0" y="8033"/>
                    <a:pt x="1398" y="10512"/>
                    <a:pt x="3746" y="11686"/>
                  </a:cubicBezTo>
                  <a:cubicBezTo>
                    <a:pt x="4101" y="13383"/>
                    <a:pt x="5498" y="14650"/>
                    <a:pt x="7213" y="14818"/>
                  </a:cubicBezTo>
                  <a:cubicBezTo>
                    <a:pt x="7344" y="14830"/>
                    <a:pt x="7474" y="14837"/>
                    <a:pt x="7604" y="14837"/>
                  </a:cubicBezTo>
                  <a:cubicBezTo>
                    <a:pt x="9172" y="14837"/>
                    <a:pt x="10621" y="13914"/>
                    <a:pt x="11258" y="12451"/>
                  </a:cubicBezTo>
                  <a:cubicBezTo>
                    <a:pt x="13848" y="11780"/>
                    <a:pt x="15749" y="9543"/>
                    <a:pt x="15992" y="6878"/>
                  </a:cubicBezTo>
                  <a:lnTo>
                    <a:pt x="1662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29"/>
            <p:cNvSpPr/>
            <p:nvPr/>
          </p:nvSpPr>
          <p:spPr>
            <a:xfrm>
              <a:off x="5838606" y="2208454"/>
              <a:ext cx="50077" cy="76697"/>
            </a:xfrm>
            <a:custGeom>
              <a:avLst/>
              <a:gdLst/>
              <a:ahLst/>
              <a:cxnLst/>
              <a:rect l="l" t="t" r="r" b="b"/>
              <a:pathLst>
                <a:path w="1362" h="2086" extrusionOk="0">
                  <a:moveTo>
                    <a:pt x="253" y="1"/>
                  </a:moveTo>
                  <a:cubicBezTo>
                    <a:pt x="205" y="1"/>
                    <a:pt x="156" y="17"/>
                    <a:pt x="112" y="54"/>
                  </a:cubicBezTo>
                  <a:cubicBezTo>
                    <a:pt x="19" y="128"/>
                    <a:pt x="1" y="259"/>
                    <a:pt x="56" y="370"/>
                  </a:cubicBezTo>
                  <a:lnTo>
                    <a:pt x="727" y="1302"/>
                  </a:lnTo>
                  <a:lnTo>
                    <a:pt x="224" y="1675"/>
                  </a:lnTo>
                  <a:cubicBezTo>
                    <a:pt x="112" y="1750"/>
                    <a:pt x="94" y="1899"/>
                    <a:pt x="168" y="1992"/>
                  </a:cubicBezTo>
                  <a:cubicBezTo>
                    <a:pt x="224" y="2048"/>
                    <a:pt x="280" y="2085"/>
                    <a:pt x="355" y="2085"/>
                  </a:cubicBezTo>
                  <a:cubicBezTo>
                    <a:pt x="411" y="2085"/>
                    <a:pt x="466" y="2066"/>
                    <a:pt x="504" y="2048"/>
                  </a:cubicBezTo>
                  <a:lnTo>
                    <a:pt x="1361" y="1396"/>
                  </a:lnTo>
                  <a:lnTo>
                    <a:pt x="448" y="109"/>
                  </a:lnTo>
                  <a:cubicBezTo>
                    <a:pt x="402" y="41"/>
                    <a:pt x="329" y="1"/>
                    <a:pt x="25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29"/>
            <p:cNvSpPr/>
            <p:nvPr/>
          </p:nvSpPr>
          <p:spPr>
            <a:xfrm>
              <a:off x="6216024" y="2549363"/>
              <a:ext cx="77653" cy="35260"/>
            </a:xfrm>
            <a:custGeom>
              <a:avLst/>
              <a:gdLst/>
              <a:ahLst/>
              <a:cxnLst/>
              <a:rect l="l" t="t" r="r" b="b"/>
              <a:pathLst>
                <a:path w="2112" h="959" extrusionOk="0">
                  <a:moveTo>
                    <a:pt x="776" y="0"/>
                  </a:moveTo>
                  <a:cubicBezTo>
                    <a:pt x="607" y="0"/>
                    <a:pt x="435" y="27"/>
                    <a:pt x="266" y="82"/>
                  </a:cubicBezTo>
                  <a:cubicBezTo>
                    <a:pt x="1" y="182"/>
                    <a:pt x="104" y="547"/>
                    <a:pt x="341" y="547"/>
                  </a:cubicBezTo>
                  <a:cubicBezTo>
                    <a:pt x="370" y="547"/>
                    <a:pt x="401" y="542"/>
                    <a:pt x="434" y="529"/>
                  </a:cubicBezTo>
                  <a:cubicBezTo>
                    <a:pt x="551" y="488"/>
                    <a:pt x="672" y="469"/>
                    <a:pt x="791" y="469"/>
                  </a:cubicBezTo>
                  <a:cubicBezTo>
                    <a:pt x="1105" y="469"/>
                    <a:pt x="1410" y="608"/>
                    <a:pt x="1627" y="865"/>
                  </a:cubicBezTo>
                  <a:cubicBezTo>
                    <a:pt x="1664" y="921"/>
                    <a:pt x="1739" y="958"/>
                    <a:pt x="1813" y="958"/>
                  </a:cubicBezTo>
                  <a:cubicBezTo>
                    <a:pt x="1999" y="958"/>
                    <a:pt x="2111" y="734"/>
                    <a:pt x="1981" y="585"/>
                  </a:cubicBezTo>
                  <a:cubicBezTo>
                    <a:pt x="1680" y="203"/>
                    <a:pt x="1239" y="0"/>
                    <a:pt x="77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29"/>
            <p:cNvSpPr/>
            <p:nvPr/>
          </p:nvSpPr>
          <p:spPr>
            <a:xfrm>
              <a:off x="6078771" y="2397072"/>
              <a:ext cx="195860" cy="132657"/>
            </a:xfrm>
            <a:custGeom>
              <a:avLst/>
              <a:gdLst/>
              <a:ahLst/>
              <a:cxnLst/>
              <a:rect l="l" t="t" r="r" b="b"/>
              <a:pathLst>
                <a:path w="5327" h="3608" extrusionOk="0">
                  <a:moveTo>
                    <a:pt x="1437" y="1"/>
                  </a:moveTo>
                  <a:cubicBezTo>
                    <a:pt x="486" y="1"/>
                    <a:pt x="0" y="2924"/>
                    <a:pt x="1912" y="3497"/>
                  </a:cubicBezTo>
                  <a:cubicBezTo>
                    <a:pt x="2165" y="3573"/>
                    <a:pt x="2411" y="3607"/>
                    <a:pt x="2644" y="3607"/>
                  </a:cubicBezTo>
                  <a:cubicBezTo>
                    <a:pt x="4296" y="3607"/>
                    <a:pt x="5326" y="1909"/>
                    <a:pt x="4167" y="1484"/>
                  </a:cubicBezTo>
                  <a:cubicBezTo>
                    <a:pt x="3254" y="1130"/>
                    <a:pt x="2415" y="645"/>
                    <a:pt x="1651" y="49"/>
                  </a:cubicBezTo>
                  <a:cubicBezTo>
                    <a:pt x="1578" y="16"/>
                    <a:pt x="1506" y="1"/>
                    <a:pt x="143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29"/>
            <p:cNvSpPr/>
            <p:nvPr/>
          </p:nvSpPr>
          <p:spPr>
            <a:xfrm>
              <a:off x="6103111" y="2132860"/>
              <a:ext cx="134348" cy="52247"/>
            </a:xfrm>
            <a:custGeom>
              <a:avLst/>
              <a:gdLst/>
              <a:ahLst/>
              <a:cxnLst/>
              <a:rect l="l" t="t" r="r" b="b"/>
              <a:pathLst>
                <a:path w="3654" h="1421" extrusionOk="0">
                  <a:moveTo>
                    <a:pt x="1720" y="0"/>
                  </a:moveTo>
                  <a:cubicBezTo>
                    <a:pt x="998" y="0"/>
                    <a:pt x="436" y="299"/>
                    <a:pt x="225" y="581"/>
                  </a:cubicBezTo>
                  <a:cubicBezTo>
                    <a:pt x="1" y="879"/>
                    <a:pt x="57" y="1159"/>
                    <a:pt x="262" y="1252"/>
                  </a:cubicBezTo>
                  <a:cubicBezTo>
                    <a:pt x="463" y="1314"/>
                    <a:pt x="676" y="1350"/>
                    <a:pt x="892" y="1350"/>
                  </a:cubicBezTo>
                  <a:cubicBezTo>
                    <a:pt x="936" y="1350"/>
                    <a:pt x="981" y="1349"/>
                    <a:pt x="1026" y="1345"/>
                  </a:cubicBezTo>
                  <a:lnTo>
                    <a:pt x="1809" y="1345"/>
                  </a:lnTo>
                  <a:cubicBezTo>
                    <a:pt x="2051" y="1345"/>
                    <a:pt x="2312" y="1364"/>
                    <a:pt x="2592" y="1401"/>
                  </a:cubicBezTo>
                  <a:cubicBezTo>
                    <a:pt x="2677" y="1415"/>
                    <a:pt x="2766" y="1421"/>
                    <a:pt x="2855" y="1421"/>
                  </a:cubicBezTo>
                  <a:cubicBezTo>
                    <a:pt x="3019" y="1421"/>
                    <a:pt x="3187" y="1400"/>
                    <a:pt x="3356" y="1364"/>
                  </a:cubicBezTo>
                  <a:cubicBezTo>
                    <a:pt x="3561" y="1271"/>
                    <a:pt x="3654" y="1029"/>
                    <a:pt x="3430" y="693"/>
                  </a:cubicBezTo>
                  <a:cubicBezTo>
                    <a:pt x="3188" y="376"/>
                    <a:pt x="2629" y="22"/>
                    <a:pt x="1846" y="3"/>
                  </a:cubicBezTo>
                  <a:cubicBezTo>
                    <a:pt x="1804" y="1"/>
                    <a:pt x="1762" y="0"/>
                    <a:pt x="1720" y="0"/>
                  </a:cubicBezTo>
                  <a:close/>
                </a:path>
              </a:pathLst>
            </a:custGeom>
            <a:solidFill>
              <a:srgbClr val="3015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29"/>
            <p:cNvSpPr/>
            <p:nvPr/>
          </p:nvSpPr>
          <p:spPr>
            <a:xfrm>
              <a:off x="6340923" y="2147310"/>
              <a:ext cx="133650" cy="56990"/>
            </a:xfrm>
            <a:custGeom>
              <a:avLst/>
              <a:gdLst/>
              <a:ahLst/>
              <a:cxnLst/>
              <a:rect l="l" t="t" r="r" b="b"/>
              <a:pathLst>
                <a:path w="3635" h="1550" extrusionOk="0">
                  <a:moveTo>
                    <a:pt x="1620" y="0"/>
                  </a:moveTo>
                  <a:cubicBezTo>
                    <a:pt x="999" y="0"/>
                    <a:pt x="518" y="211"/>
                    <a:pt x="280" y="449"/>
                  </a:cubicBezTo>
                  <a:cubicBezTo>
                    <a:pt x="0" y="729"/>
                    <a:pt x="56" y="990"/>
                    <a:pt x="243" y="1120"/>
                  </a:cubicBezTo>
                  <a:cubicBezTo>
                    <a:pt x="466" y="1213"/>
                    <a:pt x="727" y="1269"/>
                    <a:pt x="988" y="1269"/>
                  </a:cubicBezTo>
                  <a:cubicBezTo>
                    <a:pt x="1249" y="1288"/>
                    <a:pt x="1529" y="1325"/>
                    <a:pt x="1771" y="1362"/>
                  </a:cubicBezTo>
                  <a:cubicBezTo>
                    <a:pt x="1995" y="1381"/>
                    <a:pt x="2274" y="1437"/>
                    <a:pt x="2535" y="1493"/>
                  </a:cubicBezTo>
                  <a:cubicBezTo>
                    <a:pt x="2692" y="1529"/>
                    <a:pt x="2856" y="1550"/>
                    <a:pt x="3023" y="1550"/>
                  </a:cubicBezTo>
                  <a:cubicBezTo>
                    <a:pt x="3114" y="1550"/>
                    <a:pt x="3207" y="1543"/>
                    <a:pt x="3299" y="1530"/>
                  </a:cubicBezTo>
                  <a:cubicBezTo>
                    <a:pt x="3504" y="1474"/>
                    <a:pt x="3635" y="1213"/>
                    <a:pt x="3448" y="878"/>
                  </a:cubicBezTo>
                  <a:cubicBezTo>
                    <a:pt x="3281" y="542"/>
                    <a:pt x="2740" y="132"/>
                    <a:pt x="1957" y="20"/>
                  </a:cubicBezTo>
                  <a:cubicBezTo>
                    <a:pt x="1841" y="7"/>
                    <a:pt x="1728" y="0"/>
                    <a:pt x="1620" y="0"/>
                  </a:cubicBezTo>
                  <a:close/>
                </a:path>
              </a:pathLst>
            </a:custGeom>
            <a:solidFill>
              <a:srgbClr val="3015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29"/>
            <p:cNvSpPr/>
            <p:nvPr/>
          </p:nvSpPr>
          <p:spPr>
            <a:xfrm>
              <a:off x="6212311" y="2237795"/>
              <a:ext cx="124532" cy="149460"/>
            </a:xfrm>
            <a:custGeom>
              <a:avLst/>
              <a:gdLst/>
              <a:ahLst/>
              <a:cxnLst/>
              <a:rect l="l" t="t" r="r" b="b"/>
              <a:pathLst>
                <a:path w="3387" h="4065" extrusionOk="0">
                  <a:moveTo>
                    <a:pt x="1408" y="0"/>
                  </a:moveTo>
                  <a:cubicBezTo>
                    <a:pt x="1298" y="0"/>
                    <a:pt x="1186" y="66"/>
                    <a:pt x="1169" y="206"/>
                  </a:cubicBezTo>
                  <a:cubicBezTo>
                    <a:pt x="1131" y="598"/>
                    <a:pt x="1262" y="970"/>
                    <a:pt x="1504" y="1268"/>
                  </a:cubicBezTo>
                  <a:cubicBezTo>
                    <a:pt x="1746" y="1567"/>
                    <a:pt x="2082" y="1753"/>
                    <a:pt x="2473" y="1772"/>
                  </a:cubicBezTo>
                  <a:cubicBezTo>
                    <a:pt x="2585" y="1790"/>
                    <a:pt x="2697" y="1846"/>
                    <a:pt x="2771" y="1939"/>
                  </a:cubicBezTo>
                  <a:cubicBezTo>
                    <a:pt x="2865" y="2033"/>
                    <a:pt x="2902" y="2163"/>
                    <a:pt x="2883" y="2294"/>
                  </a:cubicBezTo>
                  <a:lnTo>
                    <a:pt x="2883" y="2405"/>
                  </a:lnTo>
                  <a:cubicBezTo>
                    <a:pt x="2829" y="3090"/>
                    <a:pt x="2253" y="3600"/>
                    <a:pt x="1575" y="3600"/>
                  </a:cubicBezTo>
                  <a:cubicBezTo>
                    <a:pt x="1552" y="3600"/>
                    <a:pt x="1528" y="3600"/>
                    <a:pt x="1504" y="3598"/>
                  </a:cubicBezTo>
                  <a:lnTo>
                    <a:pt x="348" y="3486"/>
                  </a:lnTo>
                  <a:cubicBezTo>
                    <a:pt x="342" y="3486"/>
                    <a:pt x="336" y="3486"/>
                    <a:pt x="330" y="3486"/>
                  </a:cubicBezTo>
                  <a:cubicBezTo>
                    <a:pt x="30" y="3486"/>
                    <a:pt x="1" y="3934"/>
                    <a:pt x="311" y="3952"/>
                  </a:cubicBezTo>
                  <a:lnTo>
                    <a:pt x="1467" y="4064"/>
                  </a:lnTo>
                  <a:lnTo>
                    <a:pt x="1616" y="4064"/>
                  </a:lnTo>
                  <a:cubicBezTo>
                    <a:pt x="2529" y="4064"/>
                    <a:pt x="3293" y="3356"/>
                    <a:pt x="3368" y="2443"/>
                  </a:cubicBezTo>
                  <a:lnTo>
                    <a:pt x="3368" y="2331"/>
                  </a:lnTo>
                  <a:cubicBezTo>
                    <a:pt x="3386" y="2089"/>
                    <a:pt x="3312" y="1846"/>
                    <a:pt x="3144" y="1641"/>
                  </a:cubicBezTo>
                  <a:cubicBezTo>
                    <a:pt x="2995" y="1455"/>
                    <a:pt x="2771" y="1343"/>
                    <a:pt x="2529" y="1306"/>
                  </a:cubicBezTo>
                  <a:cubicBezTo>
                    <a:pt x="2268" y="1287"/>
                    <a:pt x="2026" y="1175"/>
                    <a:pt x="1877" y="970"/>
                  </a:cubicBezTo>
                  <a:cubicBezTo>
                    <a:pt x="1709" y="765"/>
                    <a:pt x="1616" y="504"/>
                    <a:pt x="1634" y="243"/>
                  </a:cubicBezTo>
                  <a:cubicBezTo>
                    <a:pt x="1654" y="85"/>
                    <a:pt x="1532" y="0"/>
                    <a:pt x="140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29"/>
            <p:cNvSpPr/>
            <p:nvPr/>
          </p:nvSpPr>
          <p:spPr>
            <a:xfrm>
              <a:off x="6363535" y="2266694"/>
              <a:ext cx="44562" cy="40260"/>
            </a:xfrm>
            <a:custGeom>
              <a:avLst/>
              <a:gdLst/>
              <a:ahLst/>
              <a:cxnLst/>
              <a:rect l="l" t="t" r="r" b="b"/>
              <a:pathLst>
                <a:path w="1212" h="1095" extrusionOk="0">
                  <a:moveTo>
                    <a:pt x="605" y="1"/>
                  </a:moveTo>
                  <a:cubicBezTo>
                    <a:pt x="432" y="1"/>
                    <a:pt x="263" y="87"/>
                    <a:pt x="168" y="240"/>
                  </a:cubicBezTo>
                  <a:cubicBezTo>
                    <a:pt x="0" y="501"/>
                    <a:pt x="56" y="818"/>
                    <a:pt x="299" y="1004"/>
                  </a:cubicBezTo>
                  <a:cubicBezTo>
                    <a:pt x="387" y="1066"/>
                    <a:pt x="489" y="1095"/>
                    <a:pt x="590" y="1095"/>
                  </a:cubicBezTo>
                  <a:cubicBezTo>
                    <a:pt x="764" y="1095"/>
                    <a:pt x="938" y="1009"/>
                    <a:pt x="1044" y="855"/>
                  </a:cubicBezTo>
                  <a:cubicBezTo>
                    <a:pt x="1212" y="594"/>
                    <a:pt x="1137" y="259"/>
                    <a:pt x="895" y="91"/>
                  </a:cubicBezTo>
                  <a:cubicBezTo>
                    <a:pt x="806" y="30"/>
                    <a:pt x="705" y="1"/>
                    <a:pt x="605" y="1"/>
                  </a:cubicBezTo>
                  <a:close/>
                </a:path>
              </a:pathLst>
            </a:custGeom>
            <a:solidFill>
              <a:srgbClr val="3015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29"/>
            <p:cNvSpPr/>
            <p:nvPr/>
          </p:nvSpPr>
          <p:spPr>
            <a:xfrm>
              <a:off x="6144916" y="2242023"/>
              <a:ext cx="44599" cy="39930"/>
            </a:xfrm>
            <a:custGeom>
              <a:avLst/>
              <a:gdLst/>
              <a:ahLst/>
              <a:cxnLst/>
              <a:rect l="l" t="t" r="r" b="b"/>
              <a:pathLst>
                <a:path w="1213" h="1086" extrusionOk="0">
                  <a:moveTo>
                    <a:pt x="623" y="1"/>
                  </a:moveTo>
                  <a:cubicBezTo>
                    <a:pt x="448" y="1"/>
                    <a:pt x="275" y="87"/>
                    <a:pt x="169" y="240"/>
                  </a:cubicBezTo>
                  <a:cubicBezTo>
                    <a:pt x="1" y="483"/>
                    <a:pt x="75" y="818"/>
                    <a:pt x="318" y="1004"/>
                  </a:cubicBezTo>
                  <a:cubicBezTo>
                    <a:pt x="406" y="1059"/>
                    <a:pt x="506" y="1086"/>
                    <a:pt x="606" y="1086"/>
                  </a:cubicBezTo>
                  <a:cubicBezTo>
                    <a:pt x="782" y="1086"/>
                    <a:pt x="956" y="1003"/>
                    <a:pt x="1063" y="837"/>
                  </a:cubicBezTo>
                  <a:cubicBezTo>
                    <a:pt x="1212" y="594"/>
                    <a:pt x="1156" y="259"/>
                    <a:pt x="914" y="91"/>
                  </a:cubicBezTo>
                  <a:cubicBezTo>
                    <a:pt x="825" y="30"/>
                    <a:pt x="724" y="1"/>
                    <a:pt x="623" y="1"/>
                  </a:cubicBezTo>
                  <a:close/>
                </a:path>
              </a:pathLst>
            </a:custGeom>
            <a:solidFill>
              <a:srgbClr val="3015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29"/>
            <p:cNvSpPr/>
            <p:nvPr/>
          </p:nvSpPr>
          <p:spPr>
            <a:xfrm>
              <a:off x="6138776" y="2271327"/>
              <a:ext cx="53460" cy="24781"/>
            </a:xfrm>
            <a:custGeom>
              <a:avLst/>
              <a:gdLst/>
              <a:ahLst/>
              <a:cxnLst/>
              <a:rect l="l" t="t" r="r" b="b"/>
              <a:pathLst>
                <a:path w="1454" h="674" extrusionOk="0">
                  <a:moveTo>
                    <a:pt x="602" y="1"/>
                  </a:moveTo>
                  <a:cubicBezTo>
                    <a:pt x="462" y="1"/>
                    <a:pt x="321" y="26"/>
                    <a:pt x="186" y="77"/>
                  </a:cubicBezTo>
                  <a:cubicBezTo>
                    <a:pt x="56" y="114"/>
                    <a:pt x="0" y="245"/>
                    <a:pt x="37" y="375"/>
                  </a:cubicBezTo>
                  <a:cubicBezTo>
                    <a:pt x="68" y="467"/>
                    <a:pt x="162" y="534"/>
                    <a:pt x="267" y="534"/>
                  </a:cubicBezTo>
                  <a:cubicBezTo>
                    <a:pt x="289" y="534"/>
                    <a:pt x="312" y="531"/>
                    <a:pt x="336" y="524"/>
                  </a:cubicBezTo>
                  <a:cubicBezTo>
                    <a:pt x="421" y="481"/>
                    <a:pt x="516" y="460"/>
                    <a:pt x="611" y="460"/>
                  </a:cubicBezTo>
                  <a:cubicBezTo>
                    <a:pt x="763" y="460"/>
                    <a:pt x="918" y="514"/>
                    <a:pt x="1044" y="617"/>
                  </a:cubicBezTo>
                  <a:cubicBezTo>
                    <a:pt x="1081" y="655"/>
                    <a:pt x="1137" y="673"/>
                    <a:pt x="1193" y="673"/>
                  </a:cubicBezTo>
                  <a:cubicBezTo>
                    <a:pt x="1267" y="673"/>
                    <a:pt x="1323" y="636"/>
                    <a:pt x="1379" y="599"/>
                  </a:cubicBezTo>
                  <a:cubicBezTo>
                    <a:pt x="1454" y="506"/>
                    <a:pt x="1454" y="356"/>
                    <a:pt x="1361" y="263"/>
                  </a:cubicBezTo>
                  <a:cubicBezTo>
                    <a:pt x="1140" y="92"/>
                    <a:pt x="872" y="1"/>
                    <a:pt x="60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29"/>
            <p:cNvSpPr/>
            <p:nvPr/>
          </p:nvSpPr>
          <p:spPr>
            <a:xfrm>
              <a:off x="6350998" y="2293534"/>
              <a:ext cx="63975" cy="26546"/>
            </a:xfrm>
            <a:custGeom>
              <a:avLst/>
              <a:gdLst/>
              <a:ahLst/>
              <a:cxnLst/>
              <a:rect l="l" t="t" r="r" b="b"/>
              <a:pathLst>
                <a:path w="1740" h="722" extrusionOk="0">
                  <a:moveTo>
                    <a:pt x="763" y="1"/>
                  </a:moveTo>
                  <a:cubicBezTo>
                    <a:pt x="596" y="1"/>
                    <a:pt x="428" y="30"/>
                    <a:pt x="267" y="88"/>
                  </a:cubicBezTo>
                  <a:cubicBezTo>
                    <a:pt x="0" y="171"/>
                    <a:pt x="91" y="553"/>
                    <a:pt x="340" y="553"/>
                  </a:cubicBezTo>
                  <a:cubicBezTo>
                    <a:pt x="369" y="553"/>
                    <a:pt x="401" y="547"/>
                    <a:pt x="435" y="535"/>
                  </a:cubicBezTo>
                  <a:cubicBezTo>
                    <a:pt x="544" y="494"/>
                    <a:pt x="658" y="473"/>
                    <a:pt x="772" y="473"/>
                  </a:cubicBezTo>
                  <a:cubicBezTo>
                    <a:pt x="969" y="473"/>
                    <a:pt x="1164" y="536"/>
                    <a:pt x="1329" y="666"/>
                  </a:cubicBezTo>
                  <a:cubicBezTo>
                    <a:pt x="1366" y="703"/>
                    <a:pt x="1422" y="722"/>
                    <a:pt x="1478" y="722"/>
                  </a:cubicBezTo>
                  <a:cubicBezTo>
                    <a:pt x="1534" y="722"/>
                    <a:pt x="1590" y="684"/>
                    <a:pt x="1646" y="647"/>
                  </a:cubicBezTo>
                  <a:cubicBezTo>
                    <a:pt x="1739" y="554"/>
                    <a:pt x="1739" y="405"/>
                    <a:pt x="1646" y="312"/>
                  </a:cubicBezTo>
                  <a:cubicBezTo>
                    <a:pt x="1390" y="104"/>
                    <a:pt x="1078" y="1"/>
                    <a:pt x="7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29"/>
            <p:cNvSpPr/>
            <p:nvPr/>
          </p:nvSpPr>
          <p:spPr>
            <a:xfrm>
              <a:off x="5818751" y="2785116"/>
              <a:ext cx="310465" cy="448711"/>
            </a:xfrm>
            <a:custGeom>
              <a:avLst/>
              <a:gdLst/>
              <a:ahLst/>
              <a:cxnLst/>
              <a:rect l="l" t="t" r="r" b="b"/>
              <a:pathLst>
                <a:path w="8444" h="12204" extrusionOk="0">
                  <a:moveTo>
                    <a:pt x="2024" y="1"/>
                  </a:moveTo>
                  <a:cubicBezTo>
                    <a:pt x="1475" y="1"/>
                    <a:pt x="939" y="383"/>
                    <a:pt x="857" y="1014"/>
                  </a:cubicBezTo>
                  <a:lnTo>
                    <a:pt x="37" y="6530"/>
                  </a:lnTo>
                  <a:cubicBezTo>
                    <a:pt x="0" y="6773"/>
                    <a:pt x="37" y="7015"/>
                    <a:pt x="149" y="7239"/>
                  </a:cubicBezTo>
                  <a:lnTo>
                    <a:pt x="2274" y="11563"/>
                  </a:lnTo>
                  <a:cubicBezTo>
                    <a:pt x="2479" y="11974"/>
                    <a:pt x="2895" y="12203"/>
                    <a:pt x="3319" y="12203"/>
                  </a:cubicBezTo>
                  <a:cubicBezTo>
                    <a:pt x="3587" y="12203"/>
                    <a:pt x="3858" y="12112"/>
                    <a:pt x="4082" y="11917"/>
                  </a:cubicBezTo>
                  <a:lnTo>
                    <a:pt x="7903" y="8543"/>
                  </a:lnTo>
                  <a:cubicBezTo>
                    <a:pt x="8369" y="8115"/>
                    <a:pt x="8443" y="7388"/>
                    <a:pt x="8052" y="6885"/>
                  </a:cubicBezTo>
                  <a:lnTo>
                    <a:pt x="2926" y="436"/>
                  </a:lnTo>
                  <a:cubicBezTo>
                    <a:pt x="2683" y="137"/>
                    <a:pt x="2351" y="1"/>
                    <a:pt x="20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29"/>
            <p:cNvSpPr/>
            <p:nvPr/>
          </p:nvSpPr>
          <p:spPr>
            <a:xfrm>
              <a:off x="6117524" y="2795190"/>
              <a:ext cx="320980" cy="428893"/>
            </a:xfrm>
            <a:custGeom>
              <a:avLst/>
              <a:gdLst/>
              <a:ahLst/>
              <a:cxnLst/>
              <a:rect l="l" t="t" r="r" b="b"/>
              <a:pathLst>
                <a:path w="8730" h="11665" extrusionOk="0">
                  <a:moveTo>
                    <a:pt x="7527" y="0"/>
                  </a:moveTo>
                  <a:cubicBezTo>
                    <a:pt x="7247" y="0"/>
                    <a:pt x="6962" y="102"/>
                    <a:pt x="6729" y="329"/>
                  </a:cubicBezTo>
                  <a:lnTo>
                    <a:pt x="485" y="6480"/>
                  </a:lnTo>
                  <a:cubicBezTo>
                    <a:pt x="19" y="6927"/>
                    <a:pt x="0" y="7654"/>
                    <a:pt x="410" y="8139"/>
                  </a:cubicBezTo>
                  <a:lnTo>
                    <a:pt x="3113" y="11270"/>
                  </a:lnTo>
                  <a:cubicBezTo>
                    <a:pt x="3349" y="11534"/>
                    <a:pt x="3669" y="11664"/>
                    <a:pt x="3987" y="11664"/>
                  </a:cubicBezTo>
                  <a:cubicBezTo>
                    <a:pt x="4322" y="11664"/>
                    <a:pt x="4654" y="11520"/>
                    <a:pt x="4883" y="11233"/>
                  </a:cubicBezTo>
                  <a:lnTo>
                    <a:pt x="8350" y="7002"/>
                  </a:lnTo>
                  <a:cubicBezTo>
                    <a:pt x="8537" y="6797"/>
                    <a:pt x="8630" y="6517"/>
                    <a:pt x="8630" y="6256"/>
                  </a:cubicBezTo>
                  <a:lnTo>
                    <a:pt x="8704" y="1205"/>
                  </a:lnTo>
                  <a:cubicBezTo>
                    <a:pt x="8730" y="489"/>
                    <a:pt x="8140" y="0"/>
                    <a:pt x="75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29"/>
            <p:cNvSpPr/>
            <p:nvPr/>
          </p:nvSpPr>
          <p:spPr>
            <a:xfrm>
              <a:off x="7632676" y="2142457"/>
              <a:ext cx="1393194" cy="1636264"/>
            </a:xfrm>
            <a:custGeom>
              <a:avLst/>
              <a:gdLst/>
              <a:ahLst/>
              <a:cxnLst/>
              <a:rect l="l" t="t" r="r" b="b"/>
              <a:pathLst>
                <a:path w="37892" h="44503" extrusionOk="0">
                  <a:moveTo>
                    <a:pt x="15838" y="1"/>
                  </a:moveTo>
                  <a:cubicBezTo>
                    <a:pt x="11189" y="1"/>
                    <a:pt x="6861" y="2795"/>
                    <a:pt x="5648" y="9938"/>
                  </a:cubicBezTo>
                  <a:cubicBezTo>
                    <a:pt x="5443" y="11242"/>
                    <a:pt x="3579" y="13199"/>
                    <a:pt x="2852" y="14411"/>
                  </a:cubicBezTo>
                  <a:cubicBezTo>
                    <a:pt x="2647" y="14765"/>
                    <a:pt x="2423" y="15156"/>
                    <a:pt x="2200" y="15585"/>
                  </a:cubicBezTo>
                  <a:cubicBezTo>
                    <a:pt x="1137" y="17206"/>
                    <a:pt x="671" y="19163"/>
                    <a:pt x="932" y="21102"/>
                  </a:cubicBezTo>
                  <a:cubicBezTo>
                    <a:pt x="1081" y="22220"/>
                    <a:pt x="1491" y="23283"/>
                    <a:pt x="2088" y="24214"/>
                  </a:cubicBezTo>
                  <a:cubicBezTo>
                    <a:pt x="1976" y="24419"/>
                    <a:pt x="1845" y="24625"/>
                    <a:pt x="1715" y="24848"/>
                  </a:cubicBezTo>
                  <a:cubicBezTo>
                    <a:pt x="559" y="26507"/>
                    <a:pt x="0" y="28408"/>
                    <a:pt x="243" y="30365"/>
                  </a:cubicBezTo>
                  <a:cubicBezTo>
                    <a:pt x="597" y="33235"/>
                    <a:pt x="2628" y="35565"/>
                    <a:pt x="5517" y="36888"/>
                  </a:cubicBezTo>
                  <a:cubicBezTo>
                    <a:pt x="9040" y="38510"/>
                    <a:pt x="12507" y="40225"/>
                    <a:pt x="15526" y="42350"/>
                  </a:cubicBezTo>
                  <a:cubicBezTo>
                    <a:pt x="17479" y="43704"/>
                    <a:pt x="20043" y="44502"/>
                    <a:pt x="22851" y="44502"/>
                  </a:cubicBezTo>
                  <a:cubicBezTo>
                    <a:pt x="23714" y="44502"/>
                    <a:pt x="24599" y="44427"/>
                    <a:pt x="25497" y="44269"/>
                  </a:cubicBezTo>
                  <a:cubicBezTo>
                    <a:pt x="30977" y="43300"/>
                    <a:pt x="35189" y="39386"/>
                    <a:pt x="35432" y="35006"/>
                  </a:cubicBezTo>
                  <a:cubicBezTo>
                    <a:pt x="35469" y="34316"/>
                    <a:pt x="35413" y="33608"/>
                    <a:pt x="35245" y="32937"/>
                  </a:cubicBezTo>
                  <a:cubicBezTo>
                    <a:pt x="35077" y="32341"/>
                    <a:pt x="34705" y="31782"/>
                    <a:pt x="34742" y="31148"/>
                  </a:cubicBezTo>
                  <a:cubicBezTo>
                    <a:pt x="34816" y="30365"/>
                    <a:pt x="35450" y="29750"/>
                    <a:pt x="35972" y="29098"/>
                  </a:cubicBezTo>
                  <a:cubicBezTo>
                    <a:pt x="37649" y="26992"/>
                    <a:pt x="37892" y="23972"/>
                    <a:pt x="36550" y="21717"/>
                  </a:cubicBezTo>
                  <a:cubicBezTo>
                    <a:pt x="36047" y="20878"/>
                    <a:pt x="35376" y="20151"/>
                    <a:pt x="34574" y="19611"/>
                  </a:cubicBezTo>
                  <a:cubicBezTo>
                    <a:pt x="37109" y="16032"/>
                    <a:pt x="35637" y="11037"/>
                    <a:pt x="31555" y="9416"/>
                  </a:cubicBezTo>
                  <a:cubicBezTo>
                    <a:pt x="31387" y="9341"/>
                    <a:pt x="31201" y="9285"/>
                    <a:pt x="31014" y="9211"/>
                  </a:cubicBezTo>
                  <a:cubicBezTo>
                    <a:pt x="30474" y="9043"/>
                    <a:pt x="29896" y="8912"/>
                    <a:pt x="29318" y="8875"/>
                  </a:cubicBezTo>
                  <a:cubicBezTo>
                    <a:pt x="28554" y="8819"/>
                    <a:pt x="27846" y="8931"/>
                    <a:pt x="27268" y="8316"/>
                  </a:cubicBezTo>
                  <a:cubicBezTo>
                    <a:pt x="26951" y="7981"/>
                    <a:pt x="26802" y="7515"/>
                    <a:pt x="26653" y="7067"/>
                  </a:cubicBezTo>
                  <a:cubicBezTo>
                    <a:pt x="25926" y="4868"/>
                    <a:pt x="24677" y="2985"/>
                    <a:pt x="22571" y="1830"/>
                  </a:cubicBezTo>
                  <a:cubicBezTo>
                    <a:pt x="20469" y="672"/>
                    <a:pt x="18115" y="1"/>
                    <a:pt x="15838" y="1"/>
                  </a:cubicBezTo>
                  <a:close/>
                </a:path>
              </a:pathLst>
            </a:custGeom>
            <a:solidFill>
              <a:srgbClr val="3B30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29"/>
            <p:cNvSpPr/>
            <p:nvPr/>
          </p:nvSpPr>
          <p:spPr>
            <a:xfrm>
              <a:off x="7970496" y="2389939"/>
              <a:ext cx="791568" cy="1488495"/>
            </a:xfrm>
            <a:custGeom>
              <a:avLst/>
              <a:gdLst/>
              <a:ahLst/>
              <a:cxnLst/>
              <a:rect l="l" t="t" r="r" b="b"/>
              <a:pathLst>
                <a:path w="21529" h="40484" extrusionOk="0">
                  <a:moveTo>
                    <a:pt x="5257" y="1"/>
                  </a:moveTo>
                  <a:lnTo>
                    <a:pt x="5257" y="1"/>
                  </a:lnTo>
                  <a:cubicBezTo>
                    <a:pt x="5089" y="1082"/>
                    <a:pt x="5276" y="2610"/>
                    <a:pt x="4325" y="3915"/>
                  </a:cubicBezTo>
                  <a:cubicBezTo>
                    <a:pt x="4027" y="4288"/>
                    <a:pt x="3635" y="4604"/>
                    <a:pt x="3188" y="4791"/>
                  </a:cubicBezTo>
                  <a:cubicBezTo>
                    <a:pt x="3187" y="4791"/>
                    <a:pt x="3187" y="4791"/>
                    <a:pt x="3186" y="4791"/>
                  </a:cubicBezTo>
                  <a:cubicBezTo>
                    <a:pt x="3077" y="4791"/>
                    <a:pt x="1865" y="2331"/>
                    <a:pt x="1865" y="2331"/>
                  </a:cubicBezTo>
                  <a:lnTo>
                    <a:pt x="1865" y="2331"/>
                  </a:lnTo>
                  <a:cubicBezTo>
                    <a:pt x="1865" y="2331"/>
                    <a:pt x="2200" y="5089"/>
                    <a:pt x="1827" y="5145"/>
                  </a:cubicBezTo>
                  <a:cubicBezTo>
                    <a:pt x="1250" y="5257"/>
                    <a:pt x="616" y="5331"/>
                    <a:pt x="1" y="5499"/>
                  </a:cubicBezTo>
                  <a:lnTo>
                    <a:pt x="933" y="13495"/>
                  </a:lnTo>
                  <a:cubicBezTo>
                    <a:pt x="1231" y="16235"/>
                    <a:pt x="3039" y="18583"/>
                    <a:pt x="5611" y="19590"/>
                  </a:cubicBezTo>
                  <a:lnTo>
                    <a:pt x="6077" y="22385"/>
                  </a:lnTo>
                  <a:lnTo>
                    <a:pt x="486" y="23951"/>
                  </a:lnTo>
                  <a:lnTo>
                    <a:pt x="10196" y="40483"/>
                  </a:lnTo>
                  <a:lnTo>
                    <a:pt x="16347" y="31444"/>
                  </a:lnTo>
                  <a:lnTo>
                    <a:pt x="21528" y="24249"/>
                  </a:lnTo>
                  <a:lnTo>
                    <a:pt x="15732" y="22329"/>
                  </a:lnTo>
                  <a:lnTo>
                    <a:pt x="14278" y="16645"/>
                  </a:lnTo>
                  <a:cubicBezTo>
                    <a:pt x="15172" y="15210"/>
                    <a:pt x="15545" y="13532"/>
                    <a:pt x="15340" y="11855"/>
                  </a:cubicBezTo>
                  <a:lnTo>
                    <a:pt x="15303" y="11556"/>
                  </a:lnTo>
                  <a:cubicBezTo>
                    <a:pt x="15303" y="11407"/>
                    <a:pt x="15284" y="11240"/>
                    <a:pt x="15266" y="11072"/>
                  </a:cubicBezTo>
                  <a:lnTo>
                    <a:pt x="15210" y="10587"/>
                  </a:lnTo>
                  <a:lnTo>
                    <a:pt x="15601" y="10550"/>
                  </a:lnTo>
                  <a:cubicBezTo>
                    <a:pt x="16906" y="10326"/>
                    <a:pt x="17819" y="9134"/>
                    <a:pt x="17651" y="7829"/>
                  </a:cubicBezTo>
                  <a:cubicBezTo>
                    <a:pt x="17509" y="6565"/>
                    <a:pt x="16449" y="5642"/>
                    <a:pt x="15202" y="5642"/>
                  </a:cubicBezTo>
                  <a:cubicBezTo>
                    <a:pt x="15143" y="5642"/>
                    <a:pt x="15083" y="5644"/>
                    <a:pt x="15023" y="5648"/>
                  </a:cubicBezTo>
                  <a:lnTo>
                    <a:pt x="15023" y="5667"/>
                  </a:lnTo>
                  <a:lnTo>
                    <a:pt x="14651" y="5704"/>
                  </a:lnTo>
                  <a:cubicBezTo>
                    <a:pt x="8146" y="4828"/>
                    <a:pt x="5630" y="2666"/>
                    <a:pt x="5257" y="1"/>
                  </a:cubicBezTo>
                  <a:close/>
                </a:path>
              </a:pathLst>
            </a:custGeom>
            <a:solidFill>
              <a:srgbClr val="EB8D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29"/>
            <p:cNvSpPr/>
            <p:nvPr/>
          </p:nvSpPr>
          <p:spPr>
            <a:xfrm>
              <a:off x="8002042" y="2815522"/>
              <a:ext cx="543460" cy="377124"/>
            </a:xfrm>
            <a:custGeom>
              <a:avLst/>
              <a:gdLst/>
              <a:ahLst/>
              <a:cxnLst/>
              <a:rect l="l" t="t" r="r" b="b"/>
              <a:pathLst>
                <a:path w="14781" h="10257" extrusionOk="0">
                  <a:moveTo>
                    <a:pt x="14445" y="0"/>
                  </a:moveTo>
                  <a:lnTo>
                    <a:pt x="14445" y="0"/>
                  </a:lnTo>
                  <a:cubicBezTo>
                    <a:pt x="14631" y="3858"/>
                    <a:pt x="11873" y="7250"/>
                    <a:pt x="8052" y="7679"/>
                  </a:cubicBezTo>
                  <a:cubicBezTo>
                    <a:pt x="7783" y="7709"/>
                    <a:pt x="7515" y="7724"/>
                    <a:pt x="7250" y="7724"/>
                  </a:cubicBezTo>
                  <a:cubicBezTo>
                    <a:pt x="3606" y="7724"/>
                    <a:pt x="435" y="4925"/>
                    <a:pt x="0" y="1137"/>
                  </a:cubicBezTo>
                  <a:lnTo>
                    <a:pt x="0" y="1137"/>
                  </a:lnTo>
                  <a:lnTo>
                    <a:pt x="56" y="1920"/>
                  </a:lnTo>
                  <a:cubicBezTo>
                    <a:pt x="392" y="4865"/>
                    <a:pt x="2423" y="7325"/>
                    <a:pt x="5238" y="8220"/>
                  </a:cubicBezTo>
                  <a:cubicBezTo>
                    <a:pt x="5784" y="9474"/>
                    <a:pt x="7024" y="10256"/>
                    <a:pt x="8360" y="10256"/>
                  </a:cubicBezTo>
                  <a:cubicBezTo>
                    <a:pt x="8572" y="10256"/>
                    <a:pt x="8787" y="10236"/>
                    <a:pt x="9003" y="10195"/>
                  </a:cubicBezTo>
                  <a:cubicBezTo>
                    <a:pt x="10568" y="9897"/>
                    <a:pt x="11724" y="8555"/>
                    <a:pt x="11761" y="6952"/>
                  </a:cubicBezTo>
                  <a:cubicBezTo>
                    <a:pt x="13755" y="5349"/>
                    <a:pt x="14780" y="2833"/>
                    <a:pt x="14482" y="298"/>
                  </a:cubicBezTo>
                  <a:lnTo>
                    <a:pt x="14445" y="0"/>
                  </a:lnTo>
                  <a:close/>
                </a:path>
              </a:pathLst>
            </a:custGeom>
            <a:solidFill>
              <a:srgbClr val="DA74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29"/>
            <p:cNvSpPr/>
            <p:nvPr/>
          </p:nvSpPr>
          <p:spPr>
            <a:xfrm>
              <a:off x="8511897" y="2642053"/>
              <a:ext cx="45261" cy="70998"/>
            </a:xfrm>
            <a:custGeom>
              <a:avLst/>
              <a:gdLst/>
              <a:ahLst/>
              <a:cxnLst/>
              <a:rect l="l" t="t" r="r" b="b"/>
              <a:pathLst>
                <a:path w="1231" h="1931" extrusionOk="0">
                  <a:moveTo>
                    <a:pt x="974" y="0"/>
                  </a:moveTo>
                  <a:cubicBezTo>
                    <a:pt x="902" y="0"/>
                    <a:pt x="837" y="37"/>
                    <a:pt x="802" y="96"/>
                  </a:cubicBezTo>
                  <a:lnTo>
                    <a:pt x="0" y="1345"/>
                  </a:lnTo>
                  <a:lnTo>
                    <a:pt x="820" y="1904"/>
                  </a:lnTo>
                  <a:cubicBezTo>
                    <a:pt x="860" y="1917"/>
                    <a:pt x="899" y="1930"/>
                    <a:pt x="939" y="1930"/>
                  </a:cubicBezTo>
                  <a:cubicBezTo>
                    <a:pt x="955" y="1930"/>
                    <a:pt x="972" y="1928"/>
                    <a:pt x="988" y="1922"/>
                  </a:cubicBezTo>
                  <a:cubicBezTo>
                    <a:pt x="1044" y="1922"/>
                    <a:pt x="1100" y="1885"/>
                    <a:pt x="1137" y="1829"/>
                  </a:cubicBezTo>
                  <a:cubicBezTo>
                    <a:pt x="1193" y="1736"/>
                    <a:pt x="1174" y="1587"/>
                    <a:pt x="1062" y="1531"/>
                  </a:cubicBezTo>
                  <a:lnTo>
                    <a:pt x="597" y="1214"/>
                  </a:lnTo>
                  <a:lnTo>
                    <a:pt x="1156" y="338"/>
                  </a:lnTo>
                  <a:cubicBezTo>
                    <a:pt x="1230" y="245"/>
                    <a:pt x="1193" y="96"/>
                    <a:pt x="1100" y="40"/>
                  </a:cubicBezTo>
                  <a:cubicBezTo>
                    <a:pt x="1059" y="13"/>
                    <a:pt x="1015" y="0"/>
                    <a:pt x="974" y="0"/>
                  </a:cubicBezTo>
                  <a:close/>
                </a:path>
              </a:pathLst>
            </a:custGeom>
            <a:solidFill>
              <a:srgbClr val="DA74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29"/>
            <p:cNvSpPr/>
            <p:nvPr/>
          </p:nvSpPr>
          <p:spPr>
            <a:xfrm>
              <a:off x="8165805" y="2944062"/>
              <a:ext cx="67211" cy="33201"/>
            </a:xfrm>
            <a:custGeom>
              <a:avLst/>
              <a:gdLst/>
              <a:ahLst/>
              <a:cxnLst/>
              <a:rect l="l" t="t" r="r" b="b"/>
              <a:pathLst>
                <a:path w="1828" h="903" extrusionOk="0">
                  <a:moveTo>
                    <a:pt x="1185" y="0"/>
                  </a:moveTo>
                  <a:cubicBezTo>
                    <a:pt x="758" y="0"/>
                    <a:pt x="347" y="195"/>
                    <a:pt x="75" y="549"/>
                  </a:cubicBezTo>
                  <a:cubicBezTo>
                    <a:pt x="1" y="642"/>
                    <a:pt x="19" y="772"/>
                    <a:pt x="131" y="865"/>
                  </a:cubicBezTo>
                  <a:cubicBezTo>
                    <a:pt x="169" y="903"/>
                    <a:pt x="224" y="903"/>
                    <a:pt x="299" y="903"/>
                  </a:cubicBezTo>
                  <a:cubicBezTo>
                    <a:pt x="355" y="884"/>
                    <a:pt x="392" y="865"/>
                    <a:pt x="430" y="810"/>
                  </a:cubicBezTo>
                  <a:cubicBezTo>
                    <a:pt x="623" y="575"/>
                    <a:pt x="908" y="443"/>
                    <a:pt x="1202" y="443"/>
                  </a:cubicBezTo>
                  <a:cubicBezTo>
                    <a:pt x="1305" y="443"/>
                    <a:pt x="1409" y="459"/>
                    <a:pt x="1511" y="493"/>
                  </a:cubicBezTo>
                  <a:cubicBezTo>
                    <a:pt x="1537" y="506"/>
                    <a:pt x="1564" y="512"/>
                    <a:pt x="1591" y="512"/>
                  </a:cubicBezTo>
                  <a:cubicBezTo>
                    <a:pt x="1678" y="512"/>
                    <a:pt x="1762" y="448"/>
                    <a:pt x="1790" y="362"/>
                  </a:cubicBezTo>
                  <a:cubicBezTo>
                    <a:pt x="1827" y="250"/>
                    <a:pt x="1771" y="120"/>
                    <a:pt x="1660" y="83"/>
                  </a:cubicBezTo>
                  <a:cubicBezTo>
                    <a:pt x="1503" y="27"/>
                    <a:pt x="1343" y="0"/>
                    <a:pt x="1185" y="0"/>
                  </a:cubicBezTo>
                  <a:close/>
                </a:path>
              </a:pathLst>
            </a:custGeom>
            <a:solidFill>
              <a:srgbClr val="DA74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29"/>
            <p:cNvSpPr/>
            <p:nvPr/>
          </p:nvSpPr>
          <p:spPr>
            <a:xfrm>
              <a:off x="8229560" y="2573408"/>
              <a:ext cx="110339" cy="43055"/>
            </a:xfrm>
            <a:custGeom>
              <a:avLst/>
              <a:gdLst/>
              <a:ahLst/>
              <a:cxnLst/>
              <a:rect l="l" t="t" r="r" b="b"/>
              <a:pathLst>
                <a:path w="3001" h="1171" extrusionOk="0">
                  <a:moveTo>
                    <a:pt x="1453" y="1"/>
                  </a:moveTo>
                  <a:cubicBezTo>
                    <a:pt x="1016" y="1"/>
                    <a:pt x="578" y="151"/>
                    <a:pt x="224" y="453"/>
                  </a:cubicBezTo>
                  <a:cubicBezTo>
                    <a:pt x="0" y="695"/>
                    <a:pt x="75" y="900"/>
                    <a:pt x="242" y="994"/>
                  </a:cubicBezTo>
                  <a:cubicBezTo>
                    <a:pt x="385" y="1051"/>
                    <a:pt x="549" y="1075"/>
                    <a:pt x="710" y="1075"/>
                  </a:cubicBezTo>
                  <a:cubicBezTo>
                    <a:pt x="760" y="1075"/>
                    <a:pt x="809" y="1073"/>
                    <a:pt x="858" y="1068"/>
                  </a:cubicBezTo>
                  <a:cubicBezTo>
                    <a:pt x="1081" y="1068"/>
                    <a:pt x="1305" y="1068"/>
                    <a:pt x="1491" y="1087"/>
                  </a:cubicBezTo>
                  <a:cubicBezTo>
                    <a:pt x="1678" y="1105"/>
                    <a:pt x="1901" y="1124"/>
                    <a:pt x="2125" y="1143"/>
                  </a:cubicBezTo>
                  <a:cubicBezTo>
                    <a:pt x="2227" y="1161"/>
                    <a:pt x="2330" y="1171"/>
                    <a:pt x="2432" y="1171"/>
                  </a:cubicBezTo>
                  <a:cubicBezTo>
                    <a:pt x="2535" y="1171"/>
                    <a:pt x="2637" y="1161"/>
                    <a:pt x="2740" y="1143"/>
                  </a:cubicBezTo>
                  <a:cubicBezTo>
                    <a:pt x="2926" y="1068"/>
                    <a:pt x="3001" y="863"/>
                    <a:pt x="2833" y="602"/>
                  </a:cubicBezTo>
                  <a:cubicBezTo>
                    <a:pt x="2463" y="202"/>
                    <a:pt x="1959" y="1"/>
                    <a:pt x="1453" y="1"/>
                  </a:cubicBezTo>
                  <a:close/>
                </a:path>
              </a:pathLst>
            </a:custGeom>
            <a:solidFill>
              <a:srgbClr val="3B30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29"/>
            <p:cNvSpPr/>
            <p:nvPr/>
          </p:nvSpPr>
          <p:spPr>
            <a:xfrm>
              <a:off x="7997924" y="2592491"/>
              <a:ext cx="108317" cy="48570"/>
            </a:xfrm>
            <a:custGeom>
              <a:avLst/>
              <a:gdLst/>
              <a:ahLst/>
              <a:cxnLst/>
              <a:rect l="l" t="t" r="r" b="b"/>
              <a:pathLst>
                <a:path w="2946" h="1321" extrusionOk="0">
                  <a:moveTo>
                    <a:pt x="1722" y="0"/>
                  </a:moveTo>
                  <a:cubicBezTo>
                    <a:pt x="1589" y="0"/>
                    <a:pt x="1456" y="15"/>
                    <a:pt x="1324" y="46"/>
                  </a:cubicBezTo>
                  <a:cubicBezTo>
                    <a:pt x="839" y="102"/>
                    <a:pt x="411" y="381"/>
                    <a:pt x="150" y="792"/>
                  </a:cubicBezTo>
                  <a:cubicBezTo>
                    <a:pt x="0" y="1071"/>
                    <a:pt x="112" y="1276"/>
                    <a:pt x="299" y="1313"/>
                  </a:cubicBezTo>
                  <a:cubicBezTo>
                    <a:pt x="350" y="1318"/>
                    <a:pt x="401" y="1320"/>
                    <a:pt x="452" y="1320"/>
                  </a:cubicBezTo>
                  <a:cubicBezTo>
                    <a:pt x="606" y="1320"/>
                    <a:pt x="760" y="1299"/>
                    <a:pt x="914" y="1257"/>
                  </a:cubicBezTo>
                  <a:cubicBezTo>
                    <a:pt x="1119" y="1202"/>
                    <a:pt x="1342" y="1146"/>
                    <a:pt x="1529" y="1108"/>
                  </a:cubicBezTo>
                  <a:cubicBezTo>
                    <a:pt x="1715" y="1071"/>
                    <a:pt x="1939" y="1052"/>
                    <a:pt x="2163" y="1015"/>
                  </a:cubicBezTo>
                  <a:cubicBezTo>
                    <a:pt x="2368" y="1015"/>
                    <a:pt x="2573" y="959"/>
                    <a:pt x="2759" y="866"/>
                  </a:cubicBezTo>
                  <a:cubicBezTo>
                    <a:pt x="2908" y="773"/>
                    <a:pt x="2945" y="549"/>
                    <a:pt x="2703" y="326"/>
                  </a:cubicBezTo>
                  <a:cubicBezTo>
                    <a:pt x="2418" y="109"/>
                    <a:pt x="2075" y="0"/>
                    <a:pt x="1722" y="0"/>
                  </a:cubicBezTo>
                  <a:close/>
                </a:path>
              </a:pathLst>
            </a:custGeom>
            <a:solidFill>
              <a:srgbClr val="3B30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29"/>
            <p:cNvSpPr/>
            <p:nvPr/>
          </p:nvSpPr>
          <p:spPr>
            <a:xfrm>
              <a:off x="8254231" y="2655584"/>
              <a:ext cx="43864" cy="39635"/>
            </a:xfrm>
            <a:custGeom>
              <a:avLst/>
              <a:gdLst/>
              <a:ahLst/>
              <a:cxnLst/>
              <a:rect l="l" t="t" r="r" b="b"/>
              <a:pathLst>
                <a:path w="1193" h="1078" extrusionOk="0">
                  <a:moveTo>
                    <a:pt x="587" y="0"/>
                  </a:moveTo>
                  <a:cubicBezTo>
                    <a:pt x="362" y="0"/>
                    <a:pt x="154" y="153"/>
                    <a:pt x="93" y="380"/>
                  </a:cubicBezTo>
                  <a:cubicBezTo>
                    <a:pt x="0" y="660"/>
                    <a:pt x="168" y="958"/>
                    <a:pt x="447" y="1051"/>
                  </a:cubicBezTo>
                  <a:cubicBezTo>
                    <a:pt x="500" y="1069"/>
                    <a:pt x="553" y="1077"/>
                    <a:pt x="605" y="1077"/>
                  </a:cubicBezTo>
                  <a:cubicBezTo>
                    <a:pt x="826" y="1077"/>
                    <a:pt x="1024" y="924"/>
                    <a:pt x="1100" y="697"/>
                  </a:cubicBezTo>
                  <a:cubicBezTo>
                    <a:pt x="1193" y="417"/>
                    <a:pt x="1025" y="119"/>
                    <a:pt x="746" y="26"/>
                  </a:cubicBezTo>
                  <a:cubicBezTo>
                    <a:pt x="693" y="8"/>
                    <a:pt x="639" y="0"/>
                    <a:pt x="587" y="0"/>
                  </a:cubicBezTo>
                  <a:close/>
                </a:path>
              </a:pathLst>
            </a:custGeom>
            <a:solidFill>
              <a:srgbClr val="3B30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29"/>
            <p:cNvSpPr/>
            <p:nvPr/>
          </p:nvSpPr>
          <p:spPr>
            <a:xfrm>
              <a:off x="8250113" y="2685182"/>
              <a:ext cx="58975" cy="25259"/>
            </a:xfrm>
            <a:custGeom>
              <a:avLst/>
              <a:gdLst/>
              <a:ahLst/>
              <a:cxnLst/>
              <a:rect l="l" t="t" r="r" b="b"/>
              <a:pathLst>
                <a:path w="1604" h="687" extrusionOk="0">
                  <a:moveTo>
                    <a:pt x="927" y="0"/>
                  </a:moveTo>
                  <a:cubicBezTo>
                    <a:pt x="639" y="0"/>
                    <a:pt x="354" y="99"/>
                    <a:pt x="112" y="283"/>
                  </a:cubicBezTo>
                  <a:cubicBezTo>
                    <a:pt x="19" y="358"/>
                    <a:pt x="0" y="488"/>
                    <a:pt x="56" y="582"/>
                  </a:cubicBezTo>
                  <a:cubicBezTo>
                    <a:pt x="104" y="653"/>
                    <a:pt x="175" y="687"/>
                    <a:pt x="244" y="687"/>
                  </a:cubicBezTo>
                  <a:cubicBezTo>
                    <a:pt x="283" y="687"/>
                    <a:pt x="321" y="676"/>
                    <a:pt x="354" y="656"/>
                  </a:cubicBezTo>
                  <a:cubicBezTo>
                    <a:pt x="527" y="521"/>
                    <a:pt x="740" y="450"/>
                    <a:pt x="950" y="450"/>
                  </a:cubicBezTo>
                  <a:cubicBezTo>
                    <a:pt x="1059" y="450"/>
                    <a:pt x="1166" y="469"/>
                    <a:pt x="1268" y="507"/>
                  </a:cubicBezTo>
                  <a:cubicBezTo>
                    <a:pt x="1294" y="520"/>
                    <a:pt x="1320" y="533"/>
                    <a:pt x="1353" y="533"/>
                  </a:cubicBezTo>
                  <a:cubicBezTo>
                    <a:pt x="1367" y="533"/>
                    <a:pt x="1382" y="531"/>
                    <a:pt x="1398" y="526"/>
                  </a:cubicBezTo>
                  <a:cubicBezTo>
                    <a:pt x="1473" y="526"/>
                    <a:pt x="1529" y="470"/>
                    <a:pt x="1566" y="414"/>
                  </a:cubicBezTo>
                  <a:cubicBezTo>
                    <a:pt x="1603" y="302"/>
                    <a:pt x="1566" y="172"/>
                    <a:pt x="1454" y="116"/>
                  </a:cubicBezTo>
                  <a:cubicBezTo>
                    <a:pt x="1284" y="38"/>
                    <a:pt x="1105" y="0"/>
                    <a:pt x="927" y="0"/>
                  </a:cubicBezTo>
                  <a:close/>
                </a:path>
              </a:pathLst>
            </a:custGeom>
            <a:solidFill>
              <a:srgbClr val="DA74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29"/>
            <p:cNvSpPr/>
            <p:nvPr/>
          </p:nvSpPr>
          <p:spPr>
            <a:xfrm>
              <a:off x="8045207" y="2684299"/>
              <a:ext cx="43900" cy="39672"/>
            </a:xfrm>
            <a:custGeom>
              <a:avLst/>
              <a:gdLst/>
              <a:ahLst/>
              <a:cxnLst/>
              <a:rect l="l" t="t" r="r" b="b"/>
              <a:pathLst>
                <a:path w="1194" h="1079" extrusionOk="0">
                  <a:moveTo>
                    <a:pt x="596" y="0"/>
                  </a:moveTo>
                  <a:cubicBezTo>
                    <a:pt x="374" y="0"/>
                    <a:pt x="168" y="143"/>
                    <a:pt x="94" y="382"/>
                  </a:cubicBezTo>
                  <a:cubicBezTo>
                    <a:pt x="1" y="662"/>
                    <a:pt x="168" y="960"/>
                    <a:pt x="448" y="1053"/>
                  </a:cubicBezTo>
                  <a:cubicBezTo>
                    <a:pt x="501" y="1071"/>
                    <a:pt x="554" y="1079"/>
                    <a:pt x="606" y="1079"/>
                  </a:cubicBezTo>
                  <a:cubicBezTo>
                    <a:pt x="832" y="1079"/>
                    <a:pt x="1040" y="926"/>
                    <a:pt x="1100" y="699"/>
                  </a:cubicBezTo>
                  <a:cubicBezTo>
                    <a:pt x="1193" y="419"/>
                    <a:pt x="1044" y="121"/>
                    <a:pt x="765" y="28"/>
                  </a:cubicBezTo>
                  <a:cubicBezTo>
                    <a:pt x="709" y="9"/>
                    <a:pt x="652" y="0"/>
                    <a:pt x="596" y="0"/>
                  </a:cubicBezTo>
                  <a:close/>
                </a:path>
              </a:pathLst>
            </a:custGeom>
            <a:solidFill>
              <a:srgbClr val="3B30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29"/>
            <p:cNvSpPr/>
            <p:nvPr/>
          </p:nvSpPr>
          <p:spPr>
            <a:xfrm>
              <a:off x="8041089" y="2713750"/>
              <a:ext cx="58975" cy="25333"/>
            </a:xfrm>
            <a:custGeom>
              <a:avLst/>
              <a:gdLst/>
              <a:ahLst/>
              <a:cxnLst/>
              <a:rect l="l" t="t" r="r" b="b"/>
              <a:pathLst>
                <a:path w="1604" h="689" extrusionOk="0">
                  <a:moveTo>
                    <a:pt x="941" y="0"/>
                  </a:moveTo>
                  <a:cubicBezTo>
                    <a:pt x="648" y="0"/>
                    <a:pt x="358" y="95"/>
                    <a:pt x="113" y="271"/>
                  </a:cubicBezTo>
                  <a:cubicBezTo>
                    <a:pt x="19" y="345"/>
                    <a:pt x="1" y="494"/>
                    <a:pt x="57" y="587"/>
                  </a:cubicBezTo>
                  <a:cubicBezTo>
                    <a:pt x="101" y="655"/>
                    <a:pt x="166" y="688"/>
                    <a:pt x="235" y="688"/>
                  </a:cubicBezTo>
                  <a:cubicBezTo>
                    <a:pt x="281" y="688"/>
                    <a:pt x="329" y="673"/>
                    <a:pt x="373" y="643"/>
                  </a:cubicBezTo>
                  <a:cubicBezTo>
                    <a:pt x="528" y="513"/>
                    <a:pt x="727" y="443"/>
                    <a:pt x="929" y="443"/>
                  </a:cubicBezTo>
                  <a:cubicBezTo>
                    <a:pt x="1044" y="443"/>
                    <a:pt x="1160" y="466"/>
                    <a:pt x="1268" y="513"/>
                  </a:cubicBezTo>
                  <a:cubicBezTo>
                    <a:pt x="1305" y="532"/>
                    <a:pt x="1361" y="532"/>
                    <a:pt x="1399" y="532"/>
                  </a:cubicBezTo>
                  <a:cubicBezTo>
                    <a:pt x="1473" y="513"/>
                    <a:pt x="1529" y="476"/>
                    <a:pt x="1566" y="401"/>
                  </a:cubicBezTo>
                  <a:cubicBezTo>
                    <a:pt x="1604" y="289"/>
                    <a:pt x="1566" y="159"/>
                    <a:pt x="1454" y="103"/>
                  </a:cubicBezTo>
                  <a:cubicBezTo>
                    <a:pt x="1288" y="34"/>
                    <a:pt x="1114" y="0"/>
                    <a:pt x="941" y="0"/>
                  </a:cubicBezTo>
                  <a:close/>
                </a:path>
              </a:pathLst>
            </a:custGeom>
            <a:solidFill>
              <a:srgbClr val="DA74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29"/>
            <p:cNvSpPr/>
            <p:nvPr/>
          </p:nvSpPr>
          <p:spPr>
            <a:xfrm>
              <a:off x="8186689" y="2762467"/>
              <a:ext cx="181448" cy="123686"/>
            </a:xfrm>
            <a:custGeom>
              <a:avLst/>
              <a:gdLst/>
              <a:ahLst/>
              <a:cxnLst/>
              <a:rect l="l" t="t" r="r" b="b"/>
              <a:pathLst>
                <a:path w="4935" h="3364" extrusionOk="0">
                  <a:moveTo>
                    <a:pt x="3580" y="1"/>
                  </a:moveTo>
                  <a:cubicBezTo>
                    <a:pt x="3517" y="1"/>
                    <a:pt x="3451" y="15"/>
                    <a:pt x="3384" y="45"/>
                  </a:cubicBezTo>
                  <a:cubicBezTo>
                    <a:pt x="2676" y="623"/>
                    <a:pt x="1893" y="1070"/>
                    <a:pt x="1054" y="1424"/>
                  </a:cubicBezTo>
                  <a:cubicBezTo>
                    <a:pt x="1" y="1830"/>
                    <a:pt x="963" y="3363"/>
                    <a:pt x="2470" y="3363"/>
                  </a:cubicBezTo>
                  <a:cubicBezTo>
                    <a:pt x="2696" y="3363"/>
                    <a:pt x="2934" y="3329"/>
                    <a:pt x="3179" y="3251"/>
                  </a:cubicBezTo>
                  <a:cubicBezTo>
                    <a:pt x="4934" y="2695"/>
                    <a:pt x="4454" y="1"/>
                    <a:pt x="35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29"/>
            <p:cNvSpPr/>
            <p:nvPr/>
          </p:nvSpPr>
          <p:spPr>
            <a:xfrm>
              <a:off x="8504286" y="2724633"/>
              <a:ext cx="114531" cy="97507"/>
            </a:xfrm>
            <a:custGeom>
              <a:avLst/>
              <a:gdLst/>
              <a:ahLst/>
              <a:cxnLst/>
              <a:rect l="l" t="t" r="r" b="b"/>
              <a:pathLst>
                <a:path w="3115" h="2652" extrusionOk="0">
                  <a:moveTo>
                    <a:pt x="1754" y="445"/>
                  </a:moveTo>
                  <a:cubicBezTo>
                    <a:pt x="2766" y="445"/>
                    <a:pt x="2962" y="2034"/>
                    <a:pt x="1847" y="2211"/>
                  </a:cubicBezTo>
                  <a:lnTo>
                    <a:pt x="1829" y="2211"/>
                  </a:lnTo>
                  <a:cubicBezTo>
                    <a:pt x="1793" y="2215"/>
                    <a:pt x="1758" y="2217"/>
                    <a:pt x="1723" y="2217"/>
                  </a:cubicBezTo>
                  <a:cubicBezTo>
                    <a:pt x="1283" y="2217"/>
                    <a:pt x="910" y="1896"/>
                    <a:pt x="841" y="1447"/>
                  </a:cubicBezTo>
                  <a:cubicBezTo>
                    <a:pt x="804" y="1223"/>
                    <a:pt x="878" y="981"/>
                    <a:pt x="1009" y="795"/>
                  </a:cubicBezTo>
                  <a:cubicBezTo>
                    <a:pt x="1139" y="608"/>
                    <a:pt x="1344" y="496"/>
                    <a:pt x="1549" y="459"/>
                  </a:cubicBezTo>
                  <a:lnTo>
                    <a:pt x="1586" y="459"/>
                  </a:lnTo>
                  <a:cubicBezTo>
                    <a:pt x="1645" y="450"/>
                    <a:pt x="1701" y="445"/>
                    <a:pt x="1754" y="445"/>
                  </a:cubicBezTo>
                  <a:close/>
                  <a:moveTo>
                    <a:pt x="1690" y="0"/>
                  </a:moveTo>
                  <a:cubicBezTo>
                    <a:pt x="1631" y="0"/>
                    <a:pt x="1572" y="4"/>
                    <a:pt x="1512" y="12"/>
                  </a:cubicBezTo>
                  <a:cubicBezTo>
                    <a:pt x="1176" y="49"/>
                    <a:pt x="859" y="236"/>
                    <a:pt x="654" y="515"/>
                  </a:cubicBezTo>
                  <a:cubicBezTo>
                    <a:pt x="1" y="1416"/>
                    <a:pt x="653" y="2651"/>
                    <a:pt x="1722" y="2651"/>
                  </a:cubicBezTo>
                  <a:cubicBezTo>
                    <a:pt x="1781" y="2651"/>
                    <a:pt x="1842" y="2648"/>
                    <a:pt x="1903" y="2640"/>
                  </a:cubicBezTo>
                  <a:lnTo>
                    <a:pt x="1922" y="2640"/>
                  </a:lnTo>
                  <a:cubicBezTo>
                    <a:pt x="2630" y="2509"/>
                    <a:pt x="3115" y="1838"/>
                    <a:pt x="3003" y="1130"/>
                  </a:cubicBezTo>
                  <a:cubicBezTo>
                    <a:pt x="2900" y="463"/>
                    <a:pt x="2343" y="0"/>
                    <a:pt x="1690" y="0"/>
                  </a:cubicBezTo>
                  <a:close/>
                </a:path>
              </a:pathLst>
            </a:custGeom>
            <a:solidFill>
              <a:srgbClr val="F7EE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29"/>
            <p:cNvSpPr/>
            <p:nvPr/>
          </p:nvSpPr>
          <p:spPr>
            <a:xfrm>
              <a:off x="8117161" y="2628082"/>
              <a:ext cx="95081" cy="181301"/>
            </a:xfrm>
            <a:custGeom>
              <a:avLst/>
              <a:gdLst/>
              <a:ahLst/>
              <a:cxnLst/>
              <a:rect l="l" t="t" r="r" b="b"/>
              <a:pathLst>
                <a:path w="2586" h="4931" extrusionOk="0">
                  <a:moveTo>
                    <a:pt x="1628" y="0"/>
                  </a:moveTo>
                  <a:cubicBezTo>
                    <a:pt x="1508" y="0"/>
                    <a:pt x="1389" y="80"/>
                    <a:pt x="1398" y="234"/>
                  </a:cubicBezTo>
                  <a:lnTo>
                    <a:pt x="1436" y="1836"/>
                  </a:lnTo>
                  <a:cubicBezTo>
                    <a:pt x="1436" y="1874"/>
                    <a:pt x="1436" y="1892"/>
                    <a:pt x="1436" y="1930"/>
                  </a:cubicBezTo>
                  <a:cubicBezTo>
                    <a:pt x="1387" y="2364"/>
                    <a:pt x="1187" y="2437"/>
                    <a:pt x="1001" y="2437"/>
                  </a:cubicBezTo>
                  <a:cubicBezTo>
                    <a:pt x="971" y="2437"/>
                    <a:pt x="942" y="2435"/>
                    <a:pt x="914" y="2433"/>
                  </a:cubicBezTo>
                  <a:cubicBezTo>
                    <a:pt x="888" y="2431"/>
                    <a:pt x="863" y="2429"/>
                    <a:pt x="837" y="2429"/>
                  </a:cubicBezTo>
                  <a:cubicBezTo>
                    <a:pt x="658" y="2429"/>
                    <a:pt x="485" y="2486"/>
                    <a:pt x="355" y="2601"/>
                  </a:cubicBezTo>
                  <a:cubicBezTo>
                    <a:pt x="187" y="2750"/>
                    <a:pt x="94" y="2955"/>
                    <a:pt x="75" y="3160"/>
                  </a:cubicBezTo>
                  <a:lnTo>
                    <a:pt x="75" y="3253"/>
                  </a:lnTo>
                  <a:cubicBezTo>
                    <a:pt x="1" y="4036"/>
                    <a:pt x="560" y="4725"/>
                    <a:pt x="1342" y="4837"/>
                  </a:cubicBezTo>
                  <a:lnTo>
                    <a:pt x="2218" y="4930"/>
                  </a:lnTo>
                  <a:lnTo>
                    <a:pt x="2256" y="4930"/>
                  </a:lnTo>
                  <a:cubicBezTo>
                    <a:pt x="2262" y="4931"/>
                    <a:pt x="2267" y="4931"/>
                    <a:pt x="2273" y="4931"/>
                  </a:cubicBezTo>
                  <a:cubicBezTo>
                    <a:pt x="2555" y="4931"/>
                    <a:pt x="2585" y="4483"/>
                    <a:pt x="2274" y="4464"/>
                  </a:cubicBezTo>
                  <a:lnTo>
                    <a:pt x="1398" y="4371"/>
                  </a:lnTo>
                  <a:cubicBezTo>
                    <a:pt x="858" y="4297"/>
                    <a:pt x="485" y="3812"/>
                    <a:pt x="541" y="3290"/>
                  </a:cubicBezTo>
                  <a:lnTo>
                    <a:pt x="541" y="3197"/>
                  </a:lnTo>
                  <a:cubicBezTo>
                    <a:pt x="541" y="3104"/>
                    <a:pt x="578" y="3029"/>
                    <a:pt x="653" y="2973"/>
                  </a:cubicBezTo>
                  <a:cubicBezTo>
                    <a:pt x="709" y="2917"/>
                    <a:pt x="783" y="2899"/>
                    <a:pt x="858" y="2899"/>
                  </a:cubicBezTo>
                  <a:cubicBezTo>
                    <a:pt x="909" y="2905"/>
                    <a:pt x="958" y="2909"/>
                    <a:pt x="1007" y="2909"/>
                  </a:cubicBezTo>
                  <a:cubicBezTo>
                    <a:pt x="1502" y="2909"/>
                    <a:pt x="1834" y="2563"/>
                    <a:pt x="1902" y="1986"/>
                  </a:cubicBezTo>
                  <a:cubicBezTo>
                    <a:pt x="1902" y="1930"/>
                    <a:pt x="1902" y="1874"/>
                    <a:pt x="1902" y="1818"/>
                  </a:cubicBezTo>
                  <a:lnTo>
                    <a:pt x="1864" y="215"/>
                  </a:lnTo>
                  <a:cubicBezTo>
                    <a:pt x="1855" y="70"/>
                    <a:pt x="1741" y="0"/>
                    <a:pt x="1628" y="0"/>
                  </a:cubicBezTo>
                  <a:close/>
                </a:path>
              </a:pathLst>
            </a:custGeom>
            <a:solidFill>
              <a:srgbClr val="DA74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29"/>
            <p:cNvSpPr/>
            <p:nvPr/>
          </p:nvSpPr>
          <p:spPr>
            <a:xfrm>
              <a:off x="7460678" y="3256843"/>
              <a:ext cx="1789989" cy="1972944"/>
            </a:xfrm>
            <a:custGeom>
              <a:avLst/>
              <a:gdLst/>
              <a:ahLst/>
              <a:cxnLst/>
              <a:rect l="l" t="t" r="r" b="b"/>
              <a:pathLst>
                <a:path w="48684" h="53660" extrusionOk="0">
                  <a:moveTo>
                    <a:pt x="15582" y="0"/>
                  </a:moveTo>
                  <a:cubicBezTo>
                    <a:pt x="11817" y="56"/>
                    <a:pt x="10661" y="1696"/>
                    <a:pt x="8164" y="4604"/>
                  </a:cubicBezTo>
                  <a:lnTo>
                    <a:pt x="559" y="13681"/>
                  </a:lnTo>
                  <a:cubicBezTo>
                    <a:pt x="0" y="14352"/>
                    <a:pt x="19" y="15339"/>
                    <a:pt x="597" y="15992"/>
                  </a:cubicBezTo>
                  <a:lnTo>
                    <a:pt x="6095" y="22105"/>
                  </a:lnTo>
                  <a:cubicBezTo>
                    <a:pt x="6452" y="22512"/>
                    <a:pt x="6938" y="22708"/>
                    <a:pt x="7422" y="22708"/>
                  </a:cubicBezTo>
                  <a:cubicBezTo>
                    <a:pt x="8025" y="22708"/>
                    <a:pt x="8624" y="22404"/>
                    <a:pt x="8965" y="21826"/>
                  </a:cubicBezTo>
                  <a:lnTo>
                    <a:pt x="10885" y="18564"/>
                  </a:lnTo>
                  <a:lnTo>
                    <a:pt x="10885" y="18564"/>
                  </a:lnTo>
                  <a:lnTo>
                    <a:pt x="10493" y="20484"/>
                  </a:lnTo>
                  <a:cubicBezTo>
                    <a:pt x="10083" y="22422"/>
                    <a:pt x="10903" y="24398"/>
                    <a:pt x="12581" y="25479"/>
                  </a:cubicBezTo>
                  <a:lnTo>
                    <a:pt x="13252" y="30436"/>
                  </a:lnTo>
                  <a:cubicBezTo>
                    <a:pt x="13476" y="32021"/>
                    <a:pt x="13103" y="33642"/>
                    <a:pt x="12227" y="34984"/>
                  </a:cubicBezTo>
                  <a:lnTo>
                    <a:pt x="10792" y="37165"/>
                  </a:lnTo>
                  <a:cubicBezTo>
                    <a:pt x="8872" y="40110"/>
                    <a:pt x="7660" y="43465"/>
                    <a:pt x="7250" y="46969"/>
                  </a:cubicBezTo>
                  <a:cubicBezTo>
                    <a:pt x="7176" y="47565"/>
                    <a:pt x="6989" y="50584"/>
                    <a:pt x="6822" y="53660"/>
                  </a:cubicBezTo>
                  <a:lnTo>
                    <a:pt x="41656" y="53660"/>
                  </a:lnTo>
                  <a:lnTo>
                    <a:pt x="41787" y="50939"/>
                  </a:lnTo>
                  <a:cubicBezTo>
                    <a:pt x="42048" y="46074"/>
                    <a:pt x="40389" y="41228"/>
                    <a:pt x="37724" y="37184"/>
                  </a:cubicBezTo>
                  <a:lnTo>
                    <a:pt x="36307" y="34984"/>
                  </a:lnTo>
                  <a:cubicBezTo>
                    <a:pt x="35748" y="33642"/>
                    <a:pt x="35506" y="32207"/>
                    <a:pt x="35543" y="30753"/>
                  </a:cubicBezTo>
                  <a:lnTo>
                    <a:pt x="35730" y="25460"/>
                  </a:lnTo>
                  <a:cubicBezTo>
                    <a:pt x="37407" y="24398"/>
                    <a:pt x="38246" y="22403"/>
                    <a:pt x="37836" y="20465"/>
                  </a:cubicBezTo>
                  <a:lnTo>
                    <a:pt x="37426" y="18545"/>
                  </a:lnTo>
                  <a:lnTo>
                    <a:pt x="39532" y="21788"/>
                  </a:lnTo>
                  <a:cubicBezTo>
                    <a:pt x="39868" y="22339"/>
                    <a:pt x="40439" y="22622"/>
                    <a:pt x="41015" y="22622"/>
                  </a:cubicBezTo>
                  <a:cubicBezTo>
                    <a:pt x="41492" y="22622"/>
                    <a:pt x="41973" y="22428"/>
                    <a:pt x="42327" y="22031"/>
                  </a:cubicBezTo>
                  <a:lnTo>
                    <a:pt x="48012" y="15694"/>
                  </a:lnTo>
                  <a:cubicBezTo>
                    <a:pt x="48683" y="14948"/>
                    <a:pt x="48664" y="13848"/>
                    <a:pt x="47993" y="13122"/>
                  </a:cubicBezTo>
                  <a:lnTo>
                    <a:pt x="40165" y="4604"/>
                  </a:lnTo>
                  <a:cubicBezTo>
                    <a:pt x="37892" y="1976"/>
                    <a:pt x="36680" y="317"/>
                    <a:pt x="33661" y="37"/>
                  </a:cubicBezTo>
                  <a:cubicBezTo>
                    <a:pt x="33635" y="35"/>
                    <a:pt x="33609" y="34"/>
                    <a:pt x="33583" y="34"/>
                  </a:cubicBezTo>
                  <a:cubicBezTo>
                    <a:pt x="33040" y="34"/>
                    <a:pt x="32589" y="584"/>
                    <a:pt x="32393" y="1100"/>
                  </a:cubicBezTo>
                  <a:lnTo>
                    <a:pt x="29504" y="8518"/>
                  </a:lnTo>
                  <a:cubicBezTo>
                    <a:pt x="28647" y="10717"/>
                    <a:pt x="26522" y="12171"/>
                    <a:pt x="24174" y="12171"/>
                  </a:cubicBezTo>
                  <a:cubicBezTo>
                    <a:pt x="21807" y="12171"/>
                    <a:pt x="19701" y="10736"/>
                    <a:pt x="18825" y="8537"/>
                  </a:cubicBezTo>
                  <a:lnTo>
                    <a:pt x="18825" y="8518"/>
                  </a:lnTo>
                  <a:lnTo>
                    <a:pt x="1558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29"/>
            <p:cNvSpPr/>
            <p:nvPr/>
          </p:nvSpPr>
          <p:spPr>
            <a:xfrm>
              <a:off x="8996383" y="3877000"/>
              <a:ext cx="195346" cy="526327"/>
            </a:xfrm>
            <a:custGeom>
              <a:avLst/>
              <a:gdLst/>
              <a:ahLst/>
              <a:cxnLst/>
              <a:rect l="l" t="t" r="r" b="b"/>
              <a:pathLst>
                <a:path w="5313" h="14315" extrusionOk="0">
                  <a:moveTo>
                    <a:pt x="5256" y="1"/>
                  </a:moveTo>
                  <a:lnTo>
                    <a:pt x="0" y="5555"/>
                  </a:lnTo>
                  <a:lnTo>
                    <a:pt x="3523" y="11296"/>
                  </a:lnTo>
                  <a:lnTo>
                    <a:pt x="5312" y="14315"/>
                  </a:lnTo>
                  <a:lnTo>
                    <a:pt x="5256" y="1"/>
                  </a:lnTo>
                  <a:close/>
                </a:path>
              </a:pathLst>
            </a:custGeom>
            <a:solidFill>
              <a:srgbClr val="EB8D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29"/>
            <p:cNvSpPr/>
            <p:nvPr/>
          </p:nvSpPr>
          <p:spPr>
            <a:xfrm>
              <a:off x="8080173" y="3383617"/>
              <a:ext cx="535923" cy="320723"/>
            </a:xfrm>
            <a:custGeom>
              <a:avLst/>
              <a:gdLst/>
              <a:ahLst/>
              <a:cxnLst/>
              <a:rect l="l" t="t" r="r" b="b"/>
              <a:pathLst>
                <a:path w="14576" h="8723" extrusionOk="0">
                  <a:moveTo>
                    <a:pt x="0" y="0"/>
                  </a:moveTo>
                  <a:lnTo>
                    <a:pt x="1976" y="5051"/>
                  </a:lnTo>
                  <a:lnTo>
                    <a:pt x="1976" y="5089"/>
                  </a:lnTo>
                  <a:cubicBezTo>
                    <a:pt x="2833" y="7288"/>
                    <a:pt x="4958" y="8723"/>
                    <a:pt x="7306" y="8723"/>
                  </a:cubicBezTo>
                  <a:cubicBezTo>
                    <a:pt x="9673" y="8723"/>
                    <a:pt x="11779" y="7269"/>
                    <a:pt x="12637" y="5070"/>
                  </a:cubicBezTo>
                  <a:lnTo>
                    <a:pt x="14575" y="93"/>
                  </a:lnTo>
                  <a:lnTo>
                    <a:pt x="14575" y="93"/>
                  </a:lnTo>
                  <a:lnTo>
                    <a:pt x="7977" y="5797"/>
                  </a:lnTo>
                  <a:cubicBezTo>
                    <a:pt x="7819" y="5927"/>
                    <a:pt x="7628" y="5992"/>
                    <a:pt x="7439" y="5992"/>
                  </a:cubicBezTo>
                  <a:cubicBezTo>
                    <a:pt x="7250" y="5992"/>
                    <a:pt x="7064" y="5927"/>
                    <a:pt x="6915" y="579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29"/>
            <p:cNvSpPr/>
            <p:nvPr/>
          </p:nvSpPr>
          <p:spPr>
            <a:xfrm>
              <a:off x="7779305" y="3835196"/>
              <a:ext cx="100118" cy="241268"/>
            </a:xfrm>
            <a:custGeom>
              <a:avLst/>
              <a:gdLst/>
              <a:ahLst/>
              <a:cxnLst/>
              <a:rect l="l" t="t" r="r" b="b"/>
              <a:pathLst>
                <a:path w="2723" h="6562" extrusionOk="0">
                  <a:moveTo>
                    <a:pt x="2387" y="1"/>
                  </a:moveTo>
                  <a:lnTo>
                    <a:pt x="1" y="6562"/>
                  </a:lnTo>
                  <a:lnTo>
                    <a:pt x="2237" y="2741"/>
                  </a:lnTo>
                  <a:lnTo>
                    <a:pt x="2014" y="3784"/>
                  </a:lnTo>
                  <a:lnTo>
                    <a:pt x="2722" y="3002"/>
                  </a:lnTo>
                  <a:lnTo>
                    <a:pt x="2387" y="1"/>
                  </a:lnTo>
                  <a:close/>
                </a:path>
              </a:pathLst>
            </a:custGeom>
            <a:solidFill>
              <a:srgbClr val="EF75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29"/>
            <p:cNvSpPr/>
            <p:nvPr/>
          </p:nvSpPr>
          <p:spPr>
            <a:xfrm>
              <a:off x="7923213" y="4192943"/>
              <a:ext cx="65152" cy="220679"/>
            </a:xfrm>
            <a:custGeom>
              <a:avLst/>
              <a:gdLst/>
              <a:ahLst/>
              <a:cxnLst/>
              <a:rect l="l" t="t" r="r" b="b"/>
              <a:pathLst>
                <a:path w="1772" h="6002" extrusionOk="0">
                  <a:moveTo>
                    <a:pt x="1" y="0"/>
                  </a:moveTo>
                  <a:lnTo>
                    <a:pt x="728" y="6002"/>
                  </a:lnTo>
                  <a:lnTo>
                    <a:pt x="1101" y="5032"/>
                  </a:lnTo>
                  <a:cubicBezTo>
                    <a:pt x="1772" y="3280"/>
                    <a:pt x="1343" y="1305"/>
                    <a:pt x="1" y="0"/>
                  </a:cubicBezTo>
                  <a:close/>
                </a:path>
              </a:pathLst>
            </a:custGeom>
            <a:solidFill>
              <a:srgbClr val="EF75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29"/>
            <p:cNvSpPr/>
            <p:nvPr/>
          </p:nvSpPr>
          <p:spPr>
            <a:xfrm>
              <a:off x="8703088" y="4192943"/>
              <a:ext cx="71292" cy="267263"/>
            </a:xfrm>
            <a:custGeom>
              <a:avLst/>
              <a:gdLst/>
              <a:ahLst/>
              <a:cxnLst/>
              <a:rect l="l" t="t" r="r" b="b"/>
              <a:pathLst>
                <a:path w="1939" h="7269" extrusionOk="0">
                  <a:moveTo>
                    <a:pt x="1939" y="0"/>
                  </a:moveTo>
                  <a:lnTo>
                    <a:pt x="1939" y="0"/>
                  </a:lnTo>
                  <a:cubicBezTo>
                    <a:pt x="429" y="1305"/>
                    <a:pt x="0" y="3448"/>
                    <a:pt x="876" y="5219"/>
                  </a:cubicBezTo>
                  <a:lnTo>
                    <a:pt x="1883" y="7269"/>
                  </a:lnTo>
                  <a:lnTo>
                    <a:pt x="1939" y="0"/>
                  </a:lnTo>
                  <a:close/>
                </a:path>
              </a:pathLst>
            </a:custGeom>
            <a:solidFill>
              <a:srgbClr val="EF75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29"/>
            <p:cNvSpPr/>
            <p:nvPr/>
          </p:nvSpPr>
          <p:spPr>
            <a:xfrm>
              <a:off x="8792838" y="3785192"/>
              <a:ext cx="117913" cy="270021"/>
            </a:xfrm>
            <a:custGeom>
              <a:avLst/>
              <a:gdLst/>
              <a:ahLst/>
              <a:cxnLst/>
              <a:rect l="l" t="t" r="r" b="b"/>
              <a:pathLst>
                <a:path w="3207" h="7344" extrusionOk="0">
                  <a:moveTo>
                    <a:pt x="1" y="0"/>
                  </a:moveTo>
                  <a:lnTo>
                    <a:pt x="1660" y="6561"/>
                  </a:lnTo>
                  <a:lnTo>
                    <a:pt x="1268" y="4306"/>
                  </a:lnTo>
                  <a:lnTo>
                    <a:pt x="3207" y="734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F75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29"/>
            <p:cNvSpPr/>
            <p:nvPr/>
          </p:nvSpPr>
          <p:spPr>
            <a:xfrm>
              <a:off x="6722607" y="3035944"/>
              <a:ext cx="1084862" cy="1071883"/>
            </a:xfrm>
            <a:custGeom>
              <a:avLst/>
              <a:gdLst/>
              <a:ahLst/>
              <a:cxnLst/>
              <a:rect l="l" t="t" r="r" b="b"/>
              <a:pathLst>
                <a:path w="29506" h="29153" extrusionOk="0">
                  <a:moveTo>
                    <a:pt x="14804" y="1"/>
                  </a:moveTo>
                  <a:cubicBezTo>
                    <a:pt x="14335" y="1"/>
                    <a:pt x="13867" y="23"/>
                    <a:pt x="13402" y="63"/>
                  </a:cubicBezTo>
                  <a:cubicBezTo>
                    <a:pt x="11967" y="156"/>
                    <a:pt x="10550" y="473"/>
                    <a:pt x="9208" y="994"/>
                  </a:cubicBezTo>
                  <a:cubicBezTo>
                    <a:pt x="7847" y="1516"/>
                    <a:pt x="6655" y="2374"/>
                    <a:pt x="5741" y="3492"/>
                  </a:cubicBezTo>
                  <a:cubicBezTo>
                    <a:pt x="4269" y="5319"/>
                    <a:pt x="4008" y="7574"/>
                    <a:pt x="4194" y="9848"/>
                  </a:cubicBezTo>
                  <a:cubicBezTo>
                    <a:pt x="4232" y="10127"/>
                    <a:pt x="4530" y="11376"/>
                    <a:pt x="4381" y="11525"/>
                  </a:cubicBezTo>
                  <a:cubicBezTo>
                    <a:pt x="3412" y="12681"/>
                    <a:pt x="1361" y="13780"/>
                    <a:pt x="728" y="15253"/>
                  </a:cubicBezTo>
                  <a:cubicBezTo>
                    <a:pt x="38" y="17005"/>
                    <a:pt x="1" y="18943"/>
                    <a:pt x="653" y="20714"/>
                  </a:cubicBezTo>
                  <a:cubicBezTo>
                    <a:pt x="1045" y="21776"/>
                    <a:pt x="1716" y="22839"/>
                    <a:pt x="1604" y="23975"/>
                  </a:cubicBezTo>
                  <a:cubicBezTo>
                    <a:pt x="1529" y="24721"/>
                    <a:pt x="1138" y="25336"/>
                    <a:pt x="858" y="25970"/>
                  </a:cubicBezTo>
                  <a:cubicBezTo>
                    <a:pt x="579" y="26622"/>
                    <a:pt x="355" y="27461"/>
                    <a:pt x="672" y="28113"/>
                  </a:cubicBezTo>
                  <a:cubicBezTo>
                    <a:pt x="1037" y="28934"/>
                    <a:pt x="1996" y="29153"/>
                    <a:pt x="3015" y="29153"/>
                  </a:cubicBezTo>
                  <a:cubicBezTo>
                    <a:pt x="4079" y="29153"/>
                    <a:pt x="5207" y="28915"/>
                    <a:pt x="5797" y="28877"/>
                  </a:cubicBezTo>
                  <a:cubicBezTo>
                    <a:pt x="8276" y="28710"/>
                    <a:pt x="10755" y="28505"/>
                    <a:pt x="13215" y="28244"/>
                  </a:cubicBezTo>
                  <a:cubicBezTo>
                    <a:pt x="13868" y="28188"/>
                    <a:pt x="14501" y="28113"/>
                    <a:pt x="15154" y="28039"/>
                  </a:cubicBezTo>
                  <a:cubicBezTo>
                    <a:pt x="15806" y="27964"/>
                    <a:pt x="16440" y="27908"/>
                    <a:pt x="17092" y="27834"/>
                  </a:cubicBezTo>
                  <a:cubicBezTo>
                    <a:pt x="19552" y="27554"/>
                    <a:pt x="22012" y="27237"/>
                    <a:pt x="24473" y="26864"/>
                  </a:cubicBezTo>
                  <a:cubicBezTo>
                    <a:pt x="25610" y="26697"/>
                    <a:pt x="28927" y="26827"/>
                    <a:pt x="29337" y="25038"/>
                  </a:cubicBezTo>
                  <a:cubicBezTo>
                    <a:pt x="29505" y="24330"/>
                    <a:pt x="29132" y="23547"/>
                    <a:pt x="28704" y="22988"/>
                  </a:cubicBezTo>
                  <a:cubicBezTo>
                    <a:pt x="28294" y="22428"/>
                    <a:pt x="27790" y="21907"/>
                    <a:pt x="27567" y="21180"/>
                  </a:cubicBezTo>
                  <a:cubicBezTo>
                    <a:pt x="27231" y="20080"/>
                    <a:pt x="27679" y="18925"/>
                    <a:pt x="27846" y="17788"/>
                  </a:cubicBezTo>
                  <a:cubicBezTo>
                    <a:pt x="28126" y="15924"/>
                    <a:pt x="27697" y="14041"/>
                    <a:pt x="26653" y="12476"/>
                  </a:cubicBezTo>
                  <a:cubicBezTo>
                    <a:pt x="25721" y="11171"/>
                    <a:pt x="24454" y="10407"/>
                    <a:pt x="23261" y="9512"/>
                  </a:cubicBezTo>
                  <a:cubicBezTo>
                    <a:pt x="23038" y="9307"/>
                    <a:pt x="23056" y="8021"/>
                    <a:pt x="23000" y="7704"/>
                  </a:cubicBezTo>
                  <a:cubicBezTo>
                    <a:pt x="22814" y="6549"/>
                    <a:pt x="22534" y="5430"/>
                    <a:pt x="22143" y="4331"/>
                  </a:cubicBezTo>
                  <a:cubicBezTo>
                    <a:pt x="21491" y="2597"/>
                    <a:pt x="20391" y="1311"/>
                    <a:pt x="18676" y="659"/>
                  </a:cubicBezTo>
                  <a:cubicBezTo>
                    <a:pt x="17439" y="178"/>
                    <a:pt x="16121" y="1"/>
                    <a:pt x="14804" y="1"/>
                  </a:cubicBezTo>
                  <a:close/>
                </a:path>
              </a:pathLst>
            </a:custGeom>
            <a:solidFill>
              <a:srgbClr val="B14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29"/>
            <p:cNvSpPr/>
            <p:nvPr/>
          </p:nvSpPr>
          <p:spPr>
            <a:xfrm>
              <a:off x="7947222" y="3892038"/>
              <a:ext cx="649682" cy="1133873"/>
            </a:xfrm>
            <a:custGeom>
              <a:avLst/>
              <a:gdLst/>
              <a:ahLst/>
              <a:cxnLst/>
              <a:rect l="l" t="t" r="r" b="b"/>
              <a:pathLst>
                <a:path w="17670" h="30839" extrusionOk="0">
                  <a:moveTo>
                    <a:pt x="13004" y="1"/>
                  </a:moveTo>
                  <a:cubicBezTo>
                    <a:pt x="12994" y="1"/>
                    <a:pt x="12983" y="1"/>
                    <a:pt x="12972" y="2"/>
                  </a:cubicBezTo>
                  <a:cubicBezTo>
                    <a:pt x="12674" y="39"/>
                    <a:pt x="12451" y="281"/>
                    <a:pt x="12451" y="580"/>
                  </a:cubicBezTo>
                  <a:lnTo>
                    <a:pt x="12339" y="4195"/>
                  </a:lnTo>
                  <a:cubicBezTo>
                    <a:pt x="12339" y="4345"/>
                    <a:pt x="12208" y="4456"/>
                    <a:pt x="12078" y="4475"/>
                  </a:cubicBezTo>
                  <a:lnTo>
                    <a:pt x="11985" y="4475"/>
                  </a:lnTo>
                  <a:cubicBezTo>
                    <a:pt x="11854" y="4475"/>
                    <a:pt x="11742" y="4382"/>
                    <a:pt x="11705" y="4270"/>
                  </a:cubicBezTo>
                  <a:lnTo>
                    <a:pt x="11034" y="1474"/>
                  </a:lnTo>
                  <a:cubicBezTo>
                    <a:pt x="10941" y="1139"/>
                    <a:pt x="10643" y="915"/>
                    <a:pt x="10326" y="915"/>
                  </a:cubicBezTo>
                  <a:cubicBezTo>
                    <a:pt x="10009" y="1008"/>
                    <a:pt x="9823" y="1325"/>
                    <a:pt x="9916" y="1623"/>
                  </a:cubicBezTo>
                  <a:cubicBezTo>
                    <a:pt x="9916" y="1623"/>
                    <a:pt x="10904" y="5649"/>
                    <a:pt x="10904" y="5668"/>
                  </a:cubicBezTo>
                  <a:cubicBezTo>
                    <a:pt x="10978" y="6022"/>
                    <a:pt x="10941" y="6395"/>
                    <a:pt x="10829" y="6749"/>
                  </a:cubicBezTo>
                  <a:cubicBezTo>
                    <a:pt x="10792" y="6870"/>
                    <a:pt x="10685" y="6931"/>
                    <a:pt x="10575" y="6931"/>
                  </a:cubicBezTo>
                  <a:cubicBezTo>
                    <a:pt x="10466" y="6931"/>
                    <a:pt x="10354" y="6870"/>
                    <a:pt x="10307" y="6749"/>
                  </a:cubicBezTo>
                  <a:lnTo>
                    <a:pt x="9804" y="5258"/>
                  </a:lnTo>
                  <a:cubicBezTo>
                    <a:pt x="9722" y="5025"/>
                    <a:pt x="9509" y="4883"/>
                    <a:pt x="9276" y="4883"/>
                  </a:cubicBezTo>
                  <a:cubicBezTo>
                    <a:pt x="9192" y="4883"/>
                    <a:pt x="9105" y="4901"/>
                    <a:pt x="9021" y="4941"/>
                  </a:cubicBezTo>
                  <a:cubicBezTo>
                    <a:pt x="8760" y="5090"/>
                    <a:pt x="8648" y="5407"/>
                    <a:pt x="8760" y="5687"/>
                  </a:cubicBezTo>
                  <a:lnTo>
                    <a:pt x="9301" y="7234"/>
                  </a:lnTo>
                  <a:cubicBezTo>
                    <a:pt x="9431" y="8128"/>
                    <a:pt x="9711" y="8985"/>
                    <a:pt x="10121" y="9806"/>
                  </a:cubicBezTo>
                  <a:lnTo>
                    <a:pt x="9804" y="10495"/>
                  </a:lnTo>
                  <a:lnTo>
                    <a:pt x="9450" y="11259"/>
                  </a:lnTo>
                  <a:lnTo>
                    <a:pt x="9468" y="11259"/>
                  </a:lnTo>
                  <a:lnTo>
                    <a:pt x="5275" y="18156"/>
                  </a:lnTo>
                  <a:cubicBezTo>
                    <a:pt x="5349" y="18379"/>
                    <a:pt x="5312" y="18640"/>
                    <a:pt x="5182" y="18845"/>
                  </a:cubicBezTo>
                  <a:lnTo>
                    <a:pt x="4585" y="19758"/>
                  </a:lnTo>
                  <a:lnTo>
                    <a:pt x="112" y="26543"/>
                  </a:lnTo>
                  <a:lnTo>
                    <a:pt x="0" y="26710"/>
                  </a:lnTo>
                  <a:lnTo>
                    <a:pt x="1808" y="28835"/>
                  </a:lnTo>
                  <a:cubicBezTo>
                    <a:pt x="2882" y="30278"/>
                    <a:pt x="4127" y="30839"/>
                    <a:pt x="5288" y="30839"/>
                  </a:cubicBezTo>
                  <a:cubicBezTo>
                    <a:pt x="6304" y="30839"/>
                    <a:pt x="7256" y="30410"/>
                    <a:pt x="7977" y="29767"/>
                  </a:cubicBezTo>
                  <a:cubicBezTo>
                    <a:pt x="8462" y="29320"/>
                    <a:pt x="8835" y="28742"/>
                    <a:pt x="9040" y="28108"/>
                  </a:cubicBezTo>
                  <a:lnTo>
                    <a:pt x="14072" y="12471"/>
                  </a:lnTo>
                  <a:lnTo>
                    <a:pt x="14091" y="12471"/>
                  </a:lnTo>
                  <a:lnTo>
                    <a:pt x="14296" y="11781"/>
                  </a:lnTo>
                  <a:lnTo>
                    <a:pt x="14333" y="11707"/>
                  </a:lnTo>
                  <a:cubicBezTo>
                    <a:pt x="15209" y="10272"/>
                    <a:pt x="15899" y="8725"/>
                    <a:pt x="16383" y="7103"/>
                  </a:cubicBezTo>
                  <a:lnTo>
                    <a:pt x="17539" y="4121"/>
                  </a:lnTo>
                  <a:cubicBezTo>
                    <a:pt x="17669" y="3823"/>
                    <a:pt x="17520" y="3469"/>
                    <a:pt x="17203" y="3357"/>
                  </a:cubicBezTo>
                  <a:cubicBezTo>
                    <a:pt x="17147" y="3339"/>
                    <a:pt x="17091" y="3331"/>
                    <a:pt x="17036" y="3331"/>
                  </a:cubicBezTo>
                  <a:cubicBezTo>
                    <a:pt x="16799" y="3331"/>
                    <a:pt x="16586" y="3484"/>
                    <a:pt x="16495" y="3711"/>
                  </a:cubicBezTo>
                  <a:lnTo>
                    <a:pt x="15936" y="5053"/>
                  </a:lnTo>
                  <a:cubicBezTo>
                    <a:pt x="15888" y="5179"/>
                    <a:pt x="15774" y="5244"/>
                    <a:pt x="15660" y="5244"/>
                  </a:cubicBezTo>
                  <a:cubicBezTo>
                    <a:pt x="15555" y="5244"/>
                    <a:pt x="15449" y="5188"/>
                    <a:pt x="15395" y="5071"/>
                  </a:cubicBezTo>
                  <a:cubicBezTo>
                    <a:pt x="15302" y="4885"/>
                    <a:pt x="15284" y="4661"/>
                    <a:pt x="15321" y="4438"/>
                  </a:cubicBezTo>
                  <a:lnTo>
                    <a:pt x="15917" y="1232"/>
                  </a:lnTo>
                  <a:cubicBezTo>
                    <a:pt x="15973" y="896"/>
                    <a:pt x="15750" y="580"/>
                    <a:pt x="15414" y="561"/>
                  </a:cubicBezTo>
                  <a:cubicBezTo>
                    <a:pt x="15401" y="560"/>
                    <a:pt x="15389" y="560"/>
                    <a:pt x="15377" y="560"/>
                  </a:cubicBezTo>
                  <a:cubicBezTo>
                    <a:pt x="15094" y="560"/>
                    <a:pt x="14853" y="760"/>
                    <a:pt x="14799" y="1046"/>
                  </a:cubicBezTo>
                  <a:lnTo>
                    <a:pt x="14240" y="4140"/>
                  </a:lnTo>
                  <a:cubicBezTo>
                    <a:pt x="14207" y="4334"/>
                    <a:pt x="14034" y="4486"/>
                    <a:pt x="13843" y="4486"/>
                  </a:cubicBezTo>
                  <a:cubicBezTo>
                    <a:pt x="13814" y="4486"/>
                    <a:pt x="13785" y="4482"/>
                    <a:pt x="13755" y="4475"/>
                  </a:cubicBezTo>
                  <a:cubicBezTo>
                    <a:pt x="13569" y="4438"/>
                    <a:pt x="13438" y="4289"/>
                    <a:pt x="13457" y="4102"/>
                  </a:cubicBezTo>
                  <a:lnTo>
                    <a:pt x="13550" y="580"/>
                  </a:lnTo>
                  <a:cubicBezTo>
                    <a:pt x="13568" y="255"/>
                    <a:pt x="13308" y="1"/>
                    <a:pt x="13004" y="1"/>
                  </a:cubicBezTo>
                  <a:close/>
                </a:path>
              </a:pathLst>
            </a:custGeom>
            <a:solidFill>
              <a:srgbClr val="FFCF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29"/>
            <p:cNvSpPr/>
            <p:nvPr/>
          </p:nvSpPr>
          <p:spPr>
            <a:xfrm>
              <a:off x="8333722" y="4127975"/>
              <a:ext cx="56218" cy="79381"/>
            </a:xfrm>
            <a:custGeom>
              <a:avLst/>
              <a:gdLst/>
              <a:ahLst/>
              <a:cxnLst/>
              <a:rect l="l" t="t" r="r" b="b"/>
              <a:pathLst>
                <a:path w="1529" h="2159" extrusionOk="0">
                  <a:moveTo>
                    <a:pt x="216" y="1"/>
                  </a:moveTo>
                  <a:cubicBezTo>
                    <a:pt x="152" y="1"/>
                    <a:pt x="84" y="39"/>
                    <a:pt x="56" y="108"/>
                  </a:cubicBezTo>
                  <a:cubicBezTo>
                    <a:pt x="0" y="201"/>
                    <a:pt x="37" y="295"/>
                    <a:pt x="131" y="351"/>
                  </a:cubicBezTo>
                  <a:cubicBezTo>
                    <a:pt x="187" y="369"/>
                    <a:pt x="1156" y="872"/>
                    <a:pt x="1063" y="1953"/>
                  </a:cubicBezTo>
                  <a:cubicBezTo>
                    <a:pt x="1063" y="2047"/>
                    <a:pt x="1137" y="2140"/>
                    <a:pt x="1230" y="2158"/>
                  </a:cubicBezTo>
                  <a:lnTo>
                    <a:pt x="1249" y="2158"/>
                  </a:lnTo>
                  <a:cubicBezTo>
                    <a:pt x="1342" y="2140"/>
                    <a:pt x="1398" y="2065"/>
                    <a:pt x="1417" y="1991"/>
                  </a:cubicBezTo>
                  <a:cubicBezTo>
                    <a:pt x="1529" y="649"/>
                    <a:pt x="336" y="34"/>
                    <a:pt x="280" y="15"/>
                  </a:cubicBezTo>
                  <a:cubicBezTo>
                    <a:pt x="261" y="5"/>
                    <a:pt x="239" y="1"/>
                    <a:pt x="21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29"/>
            <p:cNvSpPr/>
            <p:nvPr/>
          </p:nvSpPr>
          <p:spPr>
            <a:xfrm>
              <a:off x="6460822" y="3979802"/>
              <a:ext cx="1683106" cy="1229432"/>
            </a:xfrm>
            <a:custGeom>
              <a:avLst/>
              <a:gdLst/>
              <a:ahLst/>
              <a:cxnLst/>
              <a:rect l="l" t="t" r="r" b="b"/>
              <a:pathLst>
                <a:path w="45777" h="33438" extrusionOk="0">
                  <a:moveTo>
                    <a:pt x="29370" y="0"/>
                  </a:moveTo>
                  <a:cubicBezTo>
                    <a:pt x="29341" y="0"/>
                    <a:pt x="29311" y="0"/>
                    <a:pt x="29282" y="1"/>
                  </a:cubicBezTo>
                  <a:lnTo>
                    <a:pt x="17316" y="206"/>
                  </a:lnTo>
                  <a:cubicBezTo>
                    <a:pt x="13998" y="261"/>
                    <a:pt x="10867" y="1958"/>
                    <a:pt x="8668" y="4884"/>
                  </a:cubicBezTo>
                  <a:lnTo>
                    <a:pt x="206" y="16216"/>
                  </a:lnTo>
                  <a:cubicBezTo>
                    <a:pt x="38" y="16440"/>
                    <a:pt x="1" y="16738"/>
                    <a:pt x="113" y="16999"/>
                  </a:cubicBezTo>
                  <a:lnTo>
                    <a:pt x="262" y="17390"/>
                  </a:lnTo>
                  <a:lnTo>
                    <a:pt x="3896" y="26467"/>
                  </a:lnTo>
                  <a:cubicBezTo>
                    <a:pt x="3952" y="26616"/>
                    <a:pt x="4064" y="26746"/>
                    <a:pt x="4195" y="26821"/>
                  </a:cubicBezTo>
                  <a:cubicBezTo>
                    <a:pt x="4275" y="26865"/>
                    <a:pt x="4362" y="26885"/>
                    <a:pt x="4449" y="26885"/>
                  </a:cubicBezTo>
                  <a:cubicBezTo>
                    <a:pt x="4621" y="26885"/>
                    <a:pt x="4791" y="26802"/>
                    <a:pt x="4903" y="26653"/>
                  </a:cubicBezTo>
                  <a:lnTo>
                    <a:pt x="8519" y="22087"/>
                  </a:lnTo>
                  <a:lnTo>
                    <a:pt x="9096" y="21323"/>
                  </a:lnTo>
                  <a:cubicBezTo>
                    <a:pt x="9171" y="21248"/>
                    <a:pt x="9246" y="21192"/>
                    <a:pt x="9320" y="21155"/>
                  </a:cubicBezTo>
                  <a:cubicBezTo>
                    <a:pt x="9395" y="21117"/>
                    <a:pt x="9474" y="21100"/>
                    <a:pt x="9552" y="21100"/>
                  </a:cubicBezTo>
                  <a:cubicBezTo>
                    <a:pt x="9900" y="21100"/>
                    <a:pt x="10235" y="21450"/>
                    <a:pt x="10159" y="21938"/>
                  </a:cubicBezTo>
                  <a:lnTo>
                    <a:pt x="8575" y="32580"/>
                  </a:lnTo>
                  <a:cubicBezTo>
                    <a:pt x="8519" y="33028"/>
                    <a:pt x="8817" y="33438"/>
                    <a:pt x="9190" y="33438"/>
                  </a:cubicBezTo>
                  <a:lnTo>
                    <a:pt x="34407" y="33438"/>
                  </a:lnTo>
                  <a:cubicBezTo>
                    <a:pt x="34799" y="33400"/>
                    <a:pt x="35078" y="33028"/>
                    <a:pt x="35022" y="32655"/>
                  </a:cubicBezTo>
                  <a:lnTo>
                    <a:pt x="33997" y="19049"/>
                  </a:lnTo>
                  <a:cubicBezTo>
                    <a:pt x="33960" y="18588"/>
                    <a:pt x="34280" y="18269"/>
                    <a:pt x="34608" y="18269"/>
                  </a:cubicBezTo>
                  <a:cubicBezTo>
                    <a:pt x="34771" y="18269"/>
                    <a:pt x="34936" y="18348"/>
                    <a:pt x="35059" y="18527"/>
                  </a:cubicBezTo>
                  <a:lnTo>
                    <a:pt x="39384" y="24454"/>
                  </a:lnTo>
                  <a:cubicBezTo>
                    <a:pt x="39492" y="24626"/>
                    <a:pt x="39672" y="24710"/>
                    <a:pt x="39851" y="24710"/>
                  </a:cubicBezTo>
                  <a:cubicBezTo>
                    <a:pt x="40040" y="24710"/>
                    <a:pt x="40229" y="24617"/>
                    <a:pt x="40334" y="24435"/>
                  </a:cubicBezTo>
                  <a:lnTo>
                    <a:pt x="40427" y="24286"/>
                  </a:lnTo>
                  <a:lnTo>
                    <a:pt x="40539" y="24118"/>
                  </a:lnTo>
                  <a:lnTo>
                    <a:pt x="45012" y="17334"/>
                  </a:lnTo>
                  <a:lnTo>
                    <a:pt x="45609" y="16440"/>
                  </a:lnTo>
                  <a:cubicBezTo>
                    <a:pt x="45758" y="16234"/>
                    <a:pt x="45776" y="15974"/>
                    <a:pt x="45702" y="15731"/>
                  </a:cubicBezTo>
                  <a:cubicBezTo>
                    <a:pt x="45683" y="15657"/>
                    <a:pt x="45646" y="15582"/>
                    <a:pt x="45590" y="15526"/>
                  </a:cubicBezTo>
                  <a:lnTo>
                    <a:pt x="45068" y="14818"/>
                  </a:lnTo>
                  <a:lnTo>
                    <a:pt x="43111" y="12171"/>
                  </a:lnTo>
                  <a:lnTo>
                    <a:pt x="40483" y="8593"/>
                  </a:lnTo>
                  <a:lnTo>
                    <a:pt x="37967" y="5201"/>
                  </a:lnTo>
                  <a:cubicBezTo>
                    <a:pt x="37650" y="4772"/>
                    <a:pt x="37315" y="4343"/>
                    <a:pt x="36998" y="3896"/>
                  </a:cubicBezTo>
                  <a:cubicBezTo>
                    <a:pt x="36439" y="3057"/>
                    <a:pt x="35730" y="2330"/>
                    <a:pt x="34910" y="1753"/>
                  </a:cubicBezTo>
                  <a:cubicBezTo>
                    <a:pt x="33294" y="614"/>
                    <a:pt x="31353" y="0"/>
                    <a:pt x="293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29"/>
            <p:cNvSpPr/>
            <p:nvPr/>
          </p:nvSpPr>
          <p:spPr>
            <a:xfrm>
              <a:off x="6947403" y="3979802"/>
              <a:ext cx="611995" cy="187808"/>
            </a:xfrm>
            <a:custGeom>
              <a:avLst/>
              <a:gdLst/>
              <a:ahLst/>
              <a:cxnLst/>
              <a:rect l="l" t="t" r="r" b="b"/>
              <a:pathLst>
                <a:path w="16645" h="5108" extrusionOk="0">
                  <a:moveTo>
                    <a:pt x="16551" y="1"/>
                  </a:moveTo>
                  <a:lnTo>
                    <a:pt x="13289" y="56"/>
                  </a:lnTo>
                  <a:lnTo>
                    <a:pt x="4101" y="206"/>
                  </a:lnTo>
                  <a:cubicBezTo>
                    <a:pt x="2684" y="243"/>
                    <a:pt x="1286" y="560"/>
                    <a:pt x="0" y="1137"/>
                  </a:cubicBezTo>
                  <a:cubicBezTo>
                    <a:pt x="447" y="2200"/>
                    <a:pt x="2199" y="5107"/>
                    <a:pt x="8220" y="5107"/>
                  </a:cubicBezTo>
                  <a:cubicBezTo>
                    <a:pt x="14072" y="5107"/>
                    <a:pt x="16066" y="1473"/>
                    <a:pt x="166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29"/>
            <p:cNvSpPr/>
            <p:nvPr/>
          </p:nvSpPr>
          <p:spPr>
            <a:xfrm>
              <a:off x="7655288" y="4494437"/>
              <a:ext cx="159019" cy="412605"/>
            </a:xfrm>
            <a:custGeom>
              <a:avLst/>
              <a:gdLst/>
              <a:ahLst/>
              <a:cxnLst/>
              <a:rect l="l" t="t" r="r" b="b"/>
              <a:pathLst>
                <a:path w="4325" h="11222" extrusionOk="0">
                  <a:moveTo>
                    <a:pt x="0" y="1"/>
                  </a:moveTo>
                  <a:lnTo>
                    <a:pt x="1883" y="11221"/>
                  </a:lnTo>
                  <a:lnTo>
                    <a:pt x="1846" y="9450"/>
                  </a:lnTo>
                  <a:lnTo>
                    <a:pt x="1510" y="5052"/>
                  </a:lnTo>
                  <a:cubicBezTo>
                    <a:pt x="1473" y="4847"/>
                    <a:pt x="1547" y="4623"/>
                    <a:pt x="1696" y="4474"/>
                  </a:cubicBezTo>
                  <a:lnTo>
                    <a:pt x="1696" y="4400"/>
                  </a:lnTo>
                  <a:lnTo>
                    <a:pt x="1734" y="4437"/>
                  </a:lnTo>
                  <a:cubicBezTo>
                    <a:pt x="1839" y="4324"/>
                    <a:pt x="1976" y="4270"/>
                    <a:pt x="2112" y="4270"/>
                  </a:cubicBezTo>
                  <a:cubicBezTo>
                    <a:pt x="2290" y="4270"/>
                    <a:pt x="2467" y="4361"/>
                    <a:pt x="2572" y="4530"/>
                  </a:cubicBezTo>
                  <a:lnTo>
                    <a:pt x="4138" y="6636"/>
                  </a:lnTo>
                  <a:lnTo>
                    <a:pt x="4324" y="6822"/>
                  </a:lnTo>
                  <a:lnTo>
                    <a:pt x="2591" y="372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29"/>
            <p:cNvSpPr/>
            <p:nvPr/>
          </p:nvSpPr>
          <p:spPr>
            <a:xfrm>
              <a:off x="6636277" y="3871375"/>
              <a:ext cx="385176" cy="397420"/>
            </a:xfrm>
            <a:custGeom>
              <a:avLst/>
              <a:gdLst/>
              <a:ahLst/>
              <a:cxnLst/>
              <a:rect l="l" t="t" r="r" b="b"/>
              <a:pathLst>
                <a:path w="10476" h="10809" extrusionOk="0">
                  <a:moveTo>
                    <a:pt x="6756" y="0"/>
                  </a:moveTo>
                  <a:cubicBezTo>
                    <a:pt x="5934" y="0"/>
                    <a:pt x="4931" y="210"/>
                    <a:pt x="3709" y="732"/>
                  </a:cubicBezTo>
                  <a:lnTo>
                    <a:pt x="820" y="2763"/>
                  </a:lnTo>
                  <a:cubicBezTo>
                    <a:pt x="299" y="3117"/>
                    <a:pt x="0" y="3714"/>
                    <a:pt x="19" y="4347"/>
                  </a:cubicBezTo>
                  <a:lnTo>
                    <a:pt x="75" y="8131"/>
                  </a:lnTo>
                  <a:cubicBezTo>
                    <a:pt x="75" y="8872"/>
                    <a:pt x="672" y="9456"/>
                    <a:pt x="1405" y="9456"/>
                  </a:cubicBezTo>
                  <a:cubicBezTo>
                    <a:pt x="1427" y="9456"/>
                    <a:pt x="1450" y="9455"/>
                    <a:pt x="1473" y="9454"/>
                  </a:cubicBezTo>
                  <a:lnTo>
                    <a:pt x="2231" y="9399"/>
                  </a:lnTo>
                  <a:lnTo>
                    <a:pt x="2231" y="9399"/>
                  </a:lnTo>
                  <a:lnTo>
                    <a:pt x="2554" y="10405"/>
                  </a:lnTo>
                  <a:cubicBezTo>
                    <a:pt x="2642" y="10658"/>
                    <a:pt x="2877" y="10808"/>
                    <a:pt x="3118" y="10808"/>
                  </a:cubicBezTo>
                  <a:cubicBezTo>
                    <a:pt x="3232" y="10808"/>
                    <a:pt x="3347" y="10775"/>
                    <a:pt x="3448" y="10703"/>
                  </a:cubicBezTo>
                  <a:cubicBezTo>
                    <a:pt x="3728" y="10498"/>
                    <a:pt x="3877" y="10144"/>
                    <a:pt x="3840" y="9790"/>
                  </a:cubicBezTo>
                  <a:lnTo>
                    <a:pt x="3542" y="6062"/>
                  </a:lnTo>
                  <a:lnTo>
                    <a:pt x="4436" y="10218"/>
                  </a:lnTo>
                  <a:cubicBezTo>
                    <a:pt x="4469" y="10395"/>
                    <a:pt x="4621" y="10494"/>
                    <a:pt x="4773" y="10494"/>
                  </a:cubicBezTo>
                  <a:cubicBezTo>
                    <a:pt x="4878" y="10494"/>
                    <a:pt x="4983" y="10447"/>
                    <a:pt x="5051" y="10349"/>
                  </a:cubicBezTo>
                  <a:cubicBezTo>
                    <a:pt x="5666" y="9380"/>
                    <a:pt x="5965" y="8243"/>
                    <a:pt x="5871" y="7087"/>
                  </a:cubicBezTo>
                  <a:lnTo>
                    <a:pt x="5778" y="6081"/>
                  </a:lnTo>
                  <a:lnTo>
                    <a:pt x="5778" y="6081"/>
                  </a:lnTo>
                  <a:cubicBezTo>
                    <a:pt x="5848" y="6084"/>
                    <a:pt x="5918" y="6085"/>
                    <a:pt x="5988" y="6085"/>
                  </a:cubicBezTo>
                  <a:cubicBezTo>
                    <a:pt x="7350" y="6085"/>
                    <a:pt x="8682" y="5568"/>
                    <a:pt x="9692" y="4646"/>
                  </a:cubicBezTo>
                  <a:cubicBezTo>
                    <a:pt x="10289" y="4068"/>
                    <a:pt x="10475" y="3192"/>
                    <a:pt x="10177" y="2428"/>
                  </a:cubicBezTo>
                  <a:cubicBezTo>
                    <a:pt x="9776" y="1358"/>
                    <a:pt x="8847" y="0"/>
                    <a:pt x="6756" y="0"/>
                  </a:cubicBezTo>
                  <a:close/>
                </a:path>
              </a:pathLst>
            </a:custGeom>
            <a:solidFill>
              <a:srgbClr val="EB8D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29"/>
            <p:cNvSpPr/>
            <p:nvPr/>
          </p:nvSpPr>
          <p:spPr>
            <a:xfrm>
              <a:off x="6678743" y="4114629"/>
              <a:ext cx="38422" cy="103023"/>
            </a:xfrm>
            <a:custGeom>
              <a:avLst/>
              <a:gdLst/>
              <a:ahLst/>
              <a:cxnLst/>
              <a:rect l="l" t="t" r="r" b="b"/>
              <a:pathLst>
                <a:path w="1045" h="2802" extrusionOk="0">
                  <a:moveTo>
                    <a:pt x="170" y="1"/>
                  </a:moveTo>
                  <a:cubicBezTo>
                    <a:pt x="157" y="1"/>
                    <a:pt x="144" y="2"/>
                    <a:pt x="131" y="5"/>
                  </a:cubicBezTo>
                  <a:cubicBezTo>
                    <a:pt x="38" y="24"/>
                    <a:pt x="1" y="117"/>
                    <a:pt x="20" y="192"/>
                  </a:cubicBezTo>
                  <a:lnTo>
                    <a:pt x="728" y="2689"/>
                  </a:lnTo>
                  <a:cubicBezTo>
                    <a:pt x="746" y="2745"/>
                    <a:pt x="784" y="2782"/>
                    <a:pt x="840" y="2801"/>
                  </a:cubicBezTo>
                  <a:lnTo>
                    <a:pt x="914" y="2801"/>
                  </a:lnTo>
                  <a:cubicBezTo>
                    <a:pt x="989" y="2782"/>
                    <a:pt x="1045" y="2689"/>
                    <a:pt x="1007" y="2615"/>
                  </a:cubicBezTo>
                  <a:lnTo>
                    <a:pt x="318" y="117"/>
                  </a:lnTo>
                  <a:cubicBezTo>
                    <a:pt x="302" y="39"/>
                    <a:pt x="235" y="1"/>
                    <a:pt x="170" y="1"/>
                  </a:cubicBezTo>
                  <a:close/>
                </a:path>
              </a:pathLst>
            </a:custGeom>
            <a:solidFill>
              <a:srgbClr val="DA74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29"/>
            <p:cNvSpPr/>
            <p:nvPr/>
          </p:nvSpPr>
          <p:spPr>
            <a:xfrm>
              <a:off x="6746616" y="4098341"/>
              <a:ext cx="36804" cy="13751"/>
            </a:xfrm>
            <a:custGeom>
              <a:avLst/>
              <a:gdLst/>
              <a:ahLst/>
              <a:cxnLst/>
              <a:rect l="l" t="t" r="r" b="b"/>
              <a:pathLst>
                <a:path w="1001" h="374" extrusionOk="0">
                  <a:moveTo>
                    <a:pt x="800" y="0"/>
                  </a:moveTo>
                  <a:cubicBezTo>
                    <a:pt x="795" y="0"/>
                    <a:pt x="789" y="0"/>
                    <a:pt x="783" y="1"/>
                  </a:cubicBezTo>
                  <a:cubicBezTo>
                    <a:pt x="447" y="38"/>
                    <a:pt x="131" y="76"/>
                    <a:pt x="131" y="76"/>
                  </a:cubicBezTo>
                  <a:cubicBezTo>
                    <a:pt x="56" y="94"/>
                    <a:pt x="0" y="169"/>
                    <a:pt x="19" y="243"/>
                  </a:cubicBezTo>
                  <a:cubicBezTo>
                    <a:pt x="19" y="318"/>
                    <a:pt x="75" y="374"/>
                    <a:pt x="131" y="374"/>
                  </a:cubicBezTo>
                  <a:lnTo>
                    <a:pt x="187" y="374"/>
                  </a:lnTo>
                  <a:lnTo>
                    <a:pt x="820" y="299"/>
                  </a:lnTo>
                  <a:cubicBezTo>
                    <a:pt x="1001" y="263"/>
                    <a:pt x="971" y="0"/>
                    <a:pt x="800" y="0"/>
                  </a:cubicBezTo>
                  <a:close/>
                </a:path>
              </a:pathLst>
            </a:custGeom>
            <a:solidFill>
              <a:srgbClr val="DA74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29"/>
            <p:cNvSpPr/>
            <p:nvPr/>
          </p:nvSpPr>
          <p:spPr>
            <a:xfrm>
              <a:off x="6668485" y="4109297"/>
              <a:ext cx="36841" cy="14450"/>
            </a:xfrm>
            <a:custGeom>
              <a:avLst/>
              <a:gdLst/>
              <a:ahLst/>
              <a:cxnLst/>
              <a:rect l="l" t="t" r="r" b="b"/>
              <a:pathLst>
                <a:path w="1002" h="393" extrusionOk="0">
                  <a:moveTo>
                    <a:pt x="801" y="0"/>
                  </a:moveTo>
                  <a:cubicBezTo>
                    <a:pt x="795" y="0"/>
                    <a:pt x="789" y="1"/>
                    <a:pt x="783" y="1"/>
                  </a:cubicBezTo>
                  <a:cubicBezTo>
                    <a:pt x="448" y="38"/>
                    <a:pt x="149" y="76"/>
                    <a:pt x="149" y="76"/>
                  </a:cubicBezTo>
                  <a:cubicBezTo>
                    <a:pt x="56" y="94"/>
                    <a:pt x="0" y="169"/>
                    <a:pt x="19" y="262"/>
                  </a:cubicBezTo>
                  <a:cubicBezTo>
                    <a:pt x="19" y="318"/>
                    <a:pt x="75" y="374"/>
                    <a:pt x="131" y="393"/>
                  </a:cubicBezTo>
                  <a:lnTo>
                    <a:pt x="187" y="393"/>
                  </a:lnTo>
                  <a:lnTo>
                    <a:pt x="820" y="299"/>
                  </a:lnTo>
                  <a:cubicBezTo>
                    <a:pt x="1001" y="281"/>
                    <a:pt x="989" y="0"/>
                    <a:pt x="801" y="0"/>
                  </a:cubicBezTo>
                  <a:close/>
                </a:path>
              </a:pathLst>
            </a:custGeom>
            <a:solidFill>
              <a:srgbClr val="DA74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29"/>
            <p:cNvSpPr/>
            <p:nvPr/>
          </p:nvSpPr>
          <p:spPr>
            <a:xfrm>
              <a:off x="6833240" y="4074295"/>
              <a:ext cx="18237" cy="33017"/>
            </a:xfrm>
            <a:custGeom>
              <a:avLst/>
              <a:gdLst/>
              <a:ahLst/>
              <a:cxnLst/>
              <a:rect l="l" t="t" r="r" b="b"/>
              <a:pathLst>
                <a:path w="496" h="898" extrusionOk="0">
                  <a:moveTo>
                    <a:pt x="193" y="0"/>
                  </a:moveTo>
                  <a:cubicBezTo>
                    <a:pt x="98" y="0"/>
                    <a:pt x="1" y="89"/>
                    <a:pt x="48" y="208"/>
                  </a:cubicBezTo>
                  <a:cubicBezTo>
                    <a:pt x="123" y="375"/>
                    <a:pt x="160" y="562"/>
                    <a:pt x="179" y="748"/>
                  </a:cubicBezTo>
                  <a:cubicBezTo>
                    <a:pt x="198" y="823"/>
                    <a:pt x="235" y="879"/>
                    <a:pt x="309" y="879"/>
                  </a:cubicBezTo>
                  <a:cubicBezTo>
                    <a:pt x="328" y="897"/>
                    <a:pt x="328" y="897"/>
                    <a:pt x="347" y="897"/>
                  </a:cubicBezTo>
                  <a:cubicBezTo>
                    <a:pt x="421" y="879"/>
                    <a:pt x="496" y="804"/>
                    <a:pt x="496" y="730"/>
                  </a:cubicBezTo>
                  <a:cubicBezTo>
                    <a:pt x="458" y="506"/>
                    <a:pt x="403" y="301"/>
                    <a:pt x="328" y="96"/>
                  </a:cubicBezTo>
                  <a:cubicBezTo>
                    <a:pt x="301" y="28"/>
                    <a:pt x="247" y="0"/>
                    <a:pt x="193" y="0"/>
                  </a:cubicBezTo>
                  <a:close/>
                </a:path>
              </a:pathLst>
            </a:custGeom>
            <a:solidFill>
              <a:srgbClr val="DA74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29"/>
            <p:cNvSpPr/>
            <p:nvPr/>
          </p:nvSpPr>
          <p:spPr>
            <a:xfrm>
              <a:off x="6872692" y="3291772"/>
              <a:ext cx="712039" cy="843630"/>
            </a:xfrm>
            <a:custGeom>
              <a:avLst/>
              <a:gdLst/>
              <a:ahLst/>
              <a:cxnLst/>
              <a:rect l="l" t="t" r="r" b="b"/>
              <a:pathLst>
                <a:path w="19366" h="22945" extrusionOk="0">
                  <a:moveTo>
                    <a:pt x="13942" y="1"/>
                  </a:moveTo>
                  <a:lnTo>
                    <a:pt x="13793" y="2741"/>
                  </a:lnTo>
                  <a:cubicBezTo>
                    <a:pt x="13793" y="2834"/>
                    <a:pt x="13700" y="2927"/>
                    <a:pt x="13588" y="2927"/>
                  </a:cubicBezTo>
                  <a:lnTo>
                    <a:pt x="9394" y="2927"/>
                  </a:lnTo>
                  <a:cubicBezTo>
                    <a:pt x="8928" y="2927"/>
                    <a:pt x="8518" y="2573"/>
                    <a:pt x="8444" y="2107"/>
                  </a:cubicBezTo>
                  <a:lnTo>
                    <a:pt x="8145" y="94"/>
                  </a:lnTo>
                  <a:lnTo>
                    <a:pt x="7885" y="1660"/>
                  </a:lnTo>
                  <a:cubicBezTo>
                    <a:pt x="7773" y="2386"/>
                    <a:pt x="7120" y="2946"/>
                    <a:pt x="6375" y="2946"/>
                  </a:cubicBezTo>
                  <a:lnTo>
                    <a:pt x="2796" y="2946"/>
                  </a:lnTo>
                  <a:cubicBezTo>
                    <a:pt x="2703" y="3393"/>
                    <a:pt x="2647" y="3840"/>
                    <a:pt x="2666" y="4288"/>
                  </a:cubicBezTo>
                  <a:lnTo>
                    <a:pt x="2666" y="5984"/>
                  </a:lnTo>
                  <a:cubicBezTo>
                    <a:pt x="2647" y="6263"/>
                    <a:pt x="2666" y="6543"/>
                    <a:pt x="2722" y="6822"/>
                  </a:cubicBezTo>
                  <a:lnTo>
                    <a:pt x="2051" y="6822"/>
                  </a:lnTo>
                  <a:cubicBezTo>
                    <a:pt x="914" y="6841"/>
                    <a:pt x="1" y="7773"/>
                    <a:pt x="19" y="8928"/>
                  </a:cubicBezTo>
                  <a:lnTo>
                    <a:pt x="19" y="9320"/>
                  </a:lnTo>
                  <a:cubicBezTo>
                    <a:pt x="1" y="10457"/>
                    <a:pt x="914" y="11389"/>
                    <a:pt x="2051" y="11407"/>
                  </a:cubicBezTo>
                  <a:lnTo>
                    <a:pt x="2852" y="11407"/>
                  </a:lnTo>
                  <a:cubicBezTo>
                    <a:pt x="3188" y="13308"/>
                    <a:pt x="4269" y="14986"/>
                    <a:pt x="5853" y="16067"/>
                  </a:cubicBezTo>
                  <a:lnTo>
                    <a:pt x="5853" y="18900"/>
                  </a:lnTo>
                  <a:cubicBezTo>
                    <a:pt x="4977" y="18919"/>
                    <a:pt x="4120" y="19049"/>
                    <a:pt x="3281" y="19291"/>
                  </a:cubicBezTo>
                  <a:cubicBezTo>
                    <a:pt x="3262" y="19310"/>
                    <a:pt x="3244" y="19329"/>
                    <a:pt x="3225" y="19347"/>
                  </a:cubicBezTo>
                  <a:cubicBezTo>
                    <a:pt x="3225" y="19366"/>
                    <a:pt x="4082" y="22944"/>
                    <a:pt x="10158" y="22944"/>
                  </a:cubicBezTo>
                  <a:cubicBezTo>
                    <a:pt x="15023" y="22944"/>
                    <a:pt x="16682" y="19925"/>
                    <a:pt x="17148" y="18714"/>
                  </a:cubicBezTo>
                  <a:lnTo>
                    <a:pt x="17148" y="18714"/>
                  </a:lnTo>
                  <a:lnTo>
                    <a:pt x="14371" y="18751"/>
                  </a:lnTo>
                  <a:lnTo>
                    <a:pt x="14371" y="15489"/>
                  </a:lnTo>
                  <a:cubicBezTo>
                    <a:pt x="15563" y="14408"/>
                    <a:pt x="16346" y="12973"/>
                    <a:pt x="16626" y="11389"/>
                  </a:cubicBezTo>
                  <a:lnTo>
                    <a:pt x="17297" y="11389"/>
                  </a:lnTo>
                  <a:cubicBezTo>
                    <a:pt x="18452" y="11370"/>
                    <a:pt x="19366" y="10420"/>
                    <a:pt x="19347" y="9283"/>
                  </a:cubicBezTo>
                  <a:lnTo>
                    <a:pt x="19347" y="8891"/>
                  </a:lnTo>
                  <a:cubicBezTo>
                    <a:pt x="19347" y="7754"/>
                    <a:pt x="18434" y="6822"/>
                    <a:pt x="17297" y="6822"/>
                  </a:cubicBezTo>
                  <a:lnTo>
                    <a:pt x="16738" y="6822"/>
                  </a:lnTo>
                  <a:lnTo>
                    <a:pt x="16738" y="4865"/>
                  </a:lnTo>
                  <a:cubicBezTo>
                    <a:pt x="16738" y="4455"/>
                    <a:pt x="16700" y="4064"/>
                    <a:pt x="16644" y="3654"/>
                  </a:cubicBezTo>
                  <a:cubicBezTo>
                    <a:pt x="16626" y="3412"/>
                    <a:pt x="16589" y="3169"/>
                    <a:pt x="16533" y="2946"/>
                  </a:cubicBezTo>
                  <a:lnTo>
                    <a:pt x="16160" y="2946"/>
                  </a:lnTo>
                  <a:cubicBezTo>
                    <a:pt x="15731" y="2946"/>
                    <a:pt x="15340" y="2703"/>
                    <a:pt x="15153" y="2331"/>
                  </a:cubicBezTo>
                  <a:lnTo>
                    <a:pt x="13942" y="1"/>
                  </a:lnTo>
                  <a:close/>
                </a:path>
              </a:pathLst>
            </a:custGeom>
            <a:solidFill>
              <a:srgbClr val="FFCF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29"/>
            <p:cNvSpPr/>
            <p:nvPr/>
          </p:nvSpPr>
          <p:spPr>
            <a:xfrm>
              <a:off x="7503144" y="3584882"/>
              <a:ext cx="50077" cy="67395"/>
            </a:xfrm>
            <a:custGeom>
              <a:avLst/>
              <a:gdLst/>
              <a:ahLst/>
              <a:cxnLst/>
              <a:rect l="l" t="t" r="r" b="b"/>
              <a:pathLst>
                <a:path w="1362" h="1833" extrusionOk="0">
                  <a:moveTo>
                    <a:pt x="1101" y="1"/>
                  </a:moveTo>
                  <a:cubicBezTo>
                    <a:pt x="1037" y="1"/>
                    <a:pt x="974" y="29"/>
                    <a:pt x="933" y="80"/>
                  </a:cubicBezTo>
                  <a:lnTo>
                    <a:pt x="1" y="1143"/>
                  </a:lnTo>
                  <a:lnTo>
                    <a:pt x="728" y="1777"/>
                  </a:lnTo>
                  <a:cubicBezTo>
                    <a:pt x="765" y="1814"/>
                    <a:pt x="821" y="1832"/>
                    <a:pt x="877" y="1832"/>
                  </a:cubicBezTo>
                  <a:cubicBezTo>
                    <a:pt x="951" y="1832"/>
                    <a:pt x="1007" y="1795"/>
                    <a:pt x="1063" y="1758"/>
                  </a:cubicBezTo>
                  <a:cubicBezTo>
                    <a:pt x="1138" y="1646"/>
                    <a:pt x="1138" y="1497"/>
                    <a:pt x="1044" y="1422"/>
                  </a:cubicBezTo>
                  <a:lnTo>
                    <a:pt x="672" y="1087"/>
                  </a:lnTo>
                  <a:lnTo>
                    <a:pt x="1287" y="397"/>
                  </a:lnTo>
                  <a:cubicBezTo>
                    <a:pt x="1361" y="285"/>
                    <a:pt x="1361" y="136"/>
                    <a:pt x="1249" y="62"/>
                  </a:cubicBezTo>
                  <a:cubicBezTo>
                    <a:pt x="1207" y="20"/>
                    <a:pt x="1154" y="1"/>
                    <a:pt x="110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29"/>
            <p:cNvSpPr/>
            <p:nvPr/>
          </p:nvSpPr>
          <p:spPr>
            <a:xfrm>
              <a:off x="6906261" y="3584882"/>
              <a:ext cx="50077" cy="67395"/>
            </a:xfrm>
            <a:custGeom>
              <a:avLst/>
              <a:gdLst/>
              <a:ahLst/>
              <a:cxnLst/>
              <a:rect l="l" t="t" r="r" b="b"/>
              <a:pathLst>
                <a:path w="1362" h="1833" extrusionOk="0">
                  <a:moveTo>
                    <a:pt x="251" y="1"/>
                  </a:moveTo>
                  <a:cubicBezTo>
                    <a:pt x="199" y="1"/>
                    <a:pt x="144" y="20"/>
                    <a:pt x="94" y="62"/>
                  </a:cubicBezTo>
                  <a:cubicBezTo>
                    <a:pt x="1" y="136"/>
                    <a:pt x="1" y="304"/>
                    <a:pt x="75" y="397"/>
                  </a:cubicBezTo>
                  <a:lnTo>
                    <a:pt x="690" y="1087"/>
                  </a:lnTo>
                  <a:lnTo>
                    <a:pt x="318" y="1422"/>
                  </a:lnTo>
                  <a:cubicBezTo>
                    <a:pt x="224" y="1497"/>
                    <a:pt x="206" y="1646"/>
                    <a:pt x="299" y="1758"/>
                  </a:cubicBezTo>
                  <a:cubicBezTo>
                    <a:pt x="336" y="1795"/>
                    <a:pt x="411" y="1832"/>
                    <a:pt x="485" y="1832"/>
                  </a:cubicBezTo>
                  <a:cubicBezTo>
                    <a:pt x="541" y="1832"/>
                    <a:pt x="597" y="1814"/>
                    <a:pt x="635" y="1777"/>
                  </a:cubicBezTo>
                  <a:lnTo>
                    <a:pt x="1361" y="1143"/>
                  </a:lnTo>
                  <a:lnTo>
                    <a:pt x="430" y="80"/>
                  </a:lnTo>
                  <a:cubicBezTo>
                    <a:pt x="378" y="29"/>
                    <a:pt x="316" y="1"/>
                    <a:pt x="25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29"/>
            <p:cNvSpPr/>
            <p:nvPr/>
          </p:nvSpPr>
          <p:spPr>
            <a:xfrm>
              <a:off x="7166685" y="3790119"/>
              <a:ext cx="66512" cy="30039"/>
            </a:xfrm>
            <a:custGeom>
              <a:avLst/>
              <a:gdLst/>
              <a:ahLst/>
              <a:cxnLst/>
              <a:rect l="l" t="t" r="r" b="b"/>
              <a:pathLst>
                <a:path w="1809" h="817" extrusionOk="0">
                  <a:moveTo>
                    <a:pt x="1068" y="1"/>
                  </a:moveTo>
                  <a:cubicBezTo>
                    <a:pt x="711" y="1"/>
                    <a:pt x="359" y="141"/>
                    <a:pt x="94" y="407"/>
                  </a:cubicBezTo>
                  <a:cubicBezTo>
                    <a:pt x="0" y="500"/>
                    <a:pt x="0" y="649"/>
                    <a:pt x="94" y="742"/>
                  </a:cubicBezTo>
                  <a:cubicBezTo>
                    <a:pt x="149" y="780"/>
                    <a:pt x="205" y="817"/>
                    <a:pt x="261" y="817"/>
                  </a:cubicBezTo>
                  <a:cubicBezTo>
                    <a:pt x="317" y="817"/>
                    <a:pt x="392" y="780"/>
                    <a:pt x="429" y="742"/>
                  </a:cubicBezTo>
                  <a:cubicBezTo>
                    <a:pt x="609" y="562"/>
                    <a:pt x="836" y="467"/>
                    <a:pt x="1069" y="467"/>
                  </a:cubicBezTo>
                  <a:cubicBezTo>
                    <a:pt x="1197" y="467"/>
                    <a:pt x="1328" y="496"/>
                    <a:pt x="1454" y="556"/>
                  </a:cubicBezTo>
                  <a:cubicBezTo>
                    <a:pt x="1481" y="565"/>
                    <a:pt x="1511" y="570"/>
                    <a:pt x="1540" y="570"/>
                  </a:cubicBezTo>
                  <a:cubicBezTo>
                    <a:pt x="1632" y="570"/>
                    <a:pt x="1724" y="524"/>
                    <a:pt x="1752" y="425"/>
                  </a:cubicBezTo>
                  <a:cubicBezTo>
                    <a:pt x="1808" y="314"/>
                    <a:pt x="1771" y="164"/>
                    <a:pt x="1641" y="127"/>
                  </a:cubicBezTo>
                  <a:cubicBezTo>
                    <a:pt x="1457" y="42"/>
                    <a:pt x="1262" y="1"/>
                    <a:pt x="10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29"/>
            <p:cNvSpPr/>
            <p:nvPr/>
          </p:nvSpPr>
          <p:spPr>
            <a:xfrm>
              <a:off x="7205401" y="3618451"/>
              <a:ext cx="144974" cy="98794"/>
            </a:xfrm>
            <a:custGeom>
              <a:avLst/>
              <a:gdLst/>
              <a:ahLst/>
              <a:cxnLst/>
              <a:rect l="l" t="t" r="r" b="b"/>
              <a:pathLst>
                <a:path w="3943" h="2687" extrusionOk="0">
                  <a:moveTo>
                    <a:pt x="2826" y="0"/>
                  </a:moveTo>
                  <a:cubicBezTo>
                    <a:pt x="2770" y="0"/>
                    <a:pt x="2714" y="14"/>
                    <a:pt x="2656" y="43"/>
                  </a:cubicBezTo>
                  <a:cubicBezTo>
                    <a:pt x="2097" y="509"/>
                    <a:pt x="1482" y="901"/>
                    <a:pt x="830" y="1199"/>
                  </a:cubicBezTo>
                  <a:cubicBezTo>
                    <a:pt x="1" y="1534"/>
                    <a:pt x="767" y="2687"/>
                    <a:pt x="1939" y="2687"/>
                  </a:cubicBezTo>
                  <a:cubicBezTo>
                    <a:pt x="2138" y="2687"/>
                    <a:pt x="2347" y="2654"/>
                    <a:pt x="2563" y="2578"/>
                  </a:cubicBezTo>
                  <a:cubicBezTo>
                    <a:pt x="3942" y="2078"/>
                    <a:pt x="3504" y="0"/>
                    <a:pt x="282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29"/>
            <p:cNvSpPr/>
            <p:nvPr/>
          </p:nvSpPr>
          <p:spPr>
            <a:xfrm>
              <a:off x="6973435" y="3651542"/>
              <a:ext cx="514671" cy="365984"/>
            </a:xfrm>
            <a:custGeom>
              <a:avLst/>
              <a:gdLst/>
              <a:ahLst/>
              <a:cxnLst/>
              <a:rect l="l" t="t" r="r" b="b"/>
              <a:pathLst>
                <a:path w="13998" h="9954" extrusionOk="0">
                  <a:moveTo>
                    <a:pt x="0" y="1"/>
                  </a:moveTo>
                  <a:lnTo>
                    <a:pt x="0" y="1306"/>
                  </a:lnTo>
                  <a:lnTo>
                    <a:pt x="0" y="1604"/>
                  </a:lnTo>
                  <a:lnTo>
                    <a:pt x="94" y="1604"/>
                  </a:lnTo>
                  <a:cubicBezTo>
                    <a:pt x="429" y="3505"/>
                    <a:pt x="1510" y="5182"/>
                    <a:pt x="3113" y="6282"/>
                  </a:cubicBezTo>
                  <a:lnTo>
                    <a:pt x="3113" y="6636"/>
                  </a:lnTo>
                  <a:cubicBezTo>
                    <a:pt x="3225" y="6729"/>
                    <a:pt x="3374" y="6804"/>
                    <a:pt x="3504" y="6878"/>
                  </a:cubicBezTo>
                  <a:cubicBezTo>
                    <a:pt x="3635" y="8593"/>
                    <a:pt x="5182" y="9954"/>
                    <a:pt x="7083" y="9954"/>
                  </a:cubicBezTo>
                  <a:cubicBezTo>
                    <a:pt x="8965" y="9954"/>
                    <a:pt x="10568" y="8556"/>
                    <a:pt x="10643" y="6804"/>
                  </a:cubicBezTo>
                  <a:cubicBezTo>
                    <a:pt x="10997" y="6599"/>
                    <a:pt x="11314" y="6375"/>
                    <a:pt x="11631" y="6133"/>
                  </a:cubicBezTo>
                  <a:lnTo>
                    <a:pt x="11631" y="5704"/>
                  </a:lnTo>
                  <a:cubicBezTo>
                    <a:pt x="12823" y="4642"/>
                    <a:pt x="13625" y="3188"/>
                    <a:pt x="13886" y="1604"/>
                  </a:cubicBezTo>
                  <a:lnTo>
                    <a:pt x="13998" y="1604"/>
                  </a:lnTo>
                  <a:lnTo>
                    <a:pt x="13998" y="1306"/>
                  </a:lnTo>
                  <a:lnTo>
                    <a:pt x="13998" y="1"/>
                  </a:lnTo>
                  <a:cubicBezTo>
                    <a:pt x="13998" y="3561"/>
                    <a:pt x="10866" y="6450"/>
                    <a:pt x="7008" y="6450"/>
                  </a:cubicBezTo>
                  <a:cubicBezTo>
                    <a:pt x="3132" y="6450"/>
                    <a:pt x="0" y="3561"/>
                    <a:pt x="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29"/>
            <p:cNvSpPr/>
            <p:nvPr/>
          </p:nvSpPr>
          <p:spPr>
            <a:xfrm>
              <a:off x="7283863" y="3649189"/>
              <a:ext cx="29488" cy="47614"/>
            </a:xfrm>
            <a:custGeom>
              <a:avLst/>
              <a:gdLst/>
              <a:ahLst/>
              <a:cxnLst/>
              <a:rect l="l" t="t" r="r" b="b"/>
              <a:pathLst>
                <a:path w="802" h="1295" extrusionOk="0">
                  <a:moveTo>
                    <a:pt x="605" y="1"/>
                  </a:moveTo>
                  <a:cubicBezTo>
                    <a:pt x="576" y="1"/>
                    <a:pt x="547" y="9"/>
                    <a:pt x="522" y="28"/>
                  </a:cubicBezTo>
                  <a:cubicBezTo>
                    <a:pt x="131" y="288"/>
                    <a:pt x="0" y="810"/>
                    <a:pt x="243" y="1220"/>
                  </a:cubicBezTo>
                  <a:cubicBezTo>
                    <a:pt x="280" y="1258"/>
                    <a:pt x="336" y="1295"/>
                    <a:pt x="392" y="1295"/>
                  </a:cubicBezTo>
                  <a:cubicBezTo>
                    <a:pt x="429" y="1295"/>
                    <a:pt x="448" y="1276"/>
                    <a:pt x="485" y="1258"/>
                  </a:cubicBezTo>
                  <a:cubicBezTo>
                    <a:pt x="560" y="1202"/>
                    <a:pt x="578" y="1109"/>
                    <a:pt x="541" y="1015"/>
                  </a:cubicBezTo>
                  <a:cubicBezTo>
                    <a:pt x="392" y="773"/>
                    <a:pt x="466" y="475"/>
                    <a:pt x="690" y="326"/>
                  </a:cubicBezTo>
                  <a:cubicBezTo>
                    <a:pt x="765" y="270"/>
                    <a:pt x="802" y="158"/>
                    <a:pt x="746" y="83"/>
                  </a:cubicBezTo>
                  <a:cubicBezTo>
                    <a:pt x="721" y="34"/>
                    <a:pt x="663" y="1"/>
                    <a:pt x="605" y="1"/>
                  </a:cubicBezTo>
                  <a:close/>
                </a:path>
              </a:pathLst>
            </a:custGeom>
            <a:solidFill>
              <a:srgbClr val="FFCF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29"/>
            <p:cNvSpPr/>
            <p:nvPr/>
          </p:nvSpPr>
          <p:spPr>
            <a:xfrm>
              <a:off x="7278384" y="3444541"/>
              <a:ext cx="92544" cy="41474"/>
            </a:xfrm>
            <a:custGeom>
              <a:avLst/>
              <a:gdLst/>
              <a:ahLst/>
              <a:cxnLst/>
              <a:rect l="l" t="t" r="r" b="b"/>
              <a:pathLst>
                <a:path w="2517" h="1128" extrusionOk="0">
                  <a:moveTo>
                    <a:pt x="1036" y="1"/>
                  </a:moveTo>
                  <a:cubicBezTo>
                    <a:pt x="739" y="1"/>
                    <a:pt x="448" y="88"/>
                    <a:pt x="205" y="263"/>
                  </a:cubicBezTo>
                  <a:cubicBezTo>
                    <a:pt x="0" y="449"/>
                    <a:pt x="19" y="636"/>
                    <a:pt x="149" y="710"/>
                  </a:cubicBezTo>
                  <a:cubicBezTo>
                    <a:pt x="317" y="804"/>
                    <a:pt x="485" y="841"/>
                    <a:pt x="671" y="859"/>
                  </a:cubicBezTo>
                  <a:cubicBezTo>
                    <a:pt x="858" y="878"/>
                    <a:pt x="1044" y="915"/>
                    <a:pt x="1212" y="934"/>
                  </a:cubicBezTo>
                  <a:cubicBezTo>
                    <a:pt x="1361" y="971"/>
                    <a:pt x="1547" y="1009"/>
                    <a:pt x="1734" y="1064"/>
                  </a:cubicBezTo>
                  <a:cubicBezTo>
                    <a:pt x="1860" y="1106"/>
                    <a:pt x="1996" y="1127"/>
                    <a:pt x="2135" y="1127"/>
                  </a:cubicBezTo>
                  <a:cubicBezTo>
                    <a:pt x="2181" y="1127"/>
                    <a:pt x="2228" y="1125"/>
                    <a:pt x="2274" y="1120"/>
                  </a:cubicBezTo>
                  <a:cubicBezTo>
                    <a:pt x="2423" y="1083"/>
                    <a:pt x="2517" y="934"/>
                    <a:pt x="2386" y="692"/>
                  </a:cubicBezTo>
                  <a:cubicBezTo>
                    <a:pt x="2162" y="338"/>
                    <a:pt x="1790" y="95"/>
                    <a:pt x="1380" y="39"/>
                  </a:cubicBezTo>
                  <a:cubicBezTo>
                    <a:pt x="1266" y="13"/>
                    <a:pt x="1150" y="1"/>
                    <a:pt x="1036" y="1"/>
                  </a:cubicBezTo>
                  <a:close/>
                </a:path>
              </a:pathLst>
            </a:custGeom>
            <a:solidFill>
              <a:srgbClr val="9E45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29"/>
            <p:cNvSpPr/>
            <p:nvPr/>
          </p:nvSpPr>
          <p:spPr>
            <a:xfrm>
              <a:off x="7061824" y="3438952"/>
              <a:ext cx="89823" cy="45445"/>
            </a:xfrm>
            <a:custGeom>
              <a:avLst/>
              <a:gdLst/>
              <a:ahLst/>
              <a:cxnLst/>
              <a:rect l="l" t="t" r="r" b="b"/>
              <a:pathLst>
                <a:path w="2443" h="1236" extrusionOk="0">
                  <a:moveTo>
                    <a:pt x="1505" y="0"/>
                  </a:moveTo>
                  <a:cubicBezTo>
                    <a:pt x="941" y="0"/>
                    <a:pt x="394" y="303"/>
                    <a:pt x="94" y="825"/>
                  </a:cubicBezTo>
                  <a:cubicBezTo>
                    <a:pt x="1" y="1067"/>
                    <a:pt x="113" y="1216"/>
                    <a:pt x="262" y="1235"/>
                  </a:cubicBezTo>
                  <a:cubicBezTo>
                    <a:pt x="429" y="1235"/>
                    <a:pt x="616" y="1198"/>
                    <a:pt x="784" y="1123"/>
                  </a:cubicBezTo>
                  <a:cubicBezTo>
                    <a:pt x="951" y="1049"/>
                    <a:pt x="1138" y="993"/>
                    <a:pt x="1305" y="956"/>
                  </a:cubicBezTo>
                  <a:cubicBezTo>
                    <a:pt x="1454" y="900"/>
                    <a:pt x="1641" y="844"/>
                    <a:pt x="1827" y="806"/>
                  </a:cubicBezTo>
                  <a:cubicBezTo>
                    <a:pt x="1995" y="788"/>
                    <a:pt x="2163" y="713"/>
                    <a:pt x="2330" y="620"/>
                  </a:cubicBezTo>
                  <a:cubicBezTo>
                    <a:pt x="2442" y="508"/>
                    <a:pt x="2442" y="322"/>
                    <a:pt x="2219" y="173"/>
                  </a:cubicBezTo>
                  <a:cubicBezTo>
                    <a:pt x="1990" y="55"/>
                    <a:pt x="1746" y="0"/>
                    <a:pt x="1505" y="0"/>
                  </a:cubicBezTo>
                  <a:close/>
                </a:path>
              </a:pathLst>
            </a:custGeom>
            <a:solidFill>
              <a:srgbClr val="9E45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29"/>
            <p:cNvSpPr/>
            <p:nvPr/>
          </p:nvSpPr>
          <p:spPr>
            <a:xfrm>
              <a:off x="7173523" y="3487081"/>
              <a:ext cx="68351" cy="122693"/>
            </a:xfrm>
            <a:custGeom>
              <a:avLst/>
              <a:gdLst/>
              <a:ahLst/>
              <a:cxnLst/>
              <a:rect l="l" t="t" r="r" b="b"/>
              <a:pathLst>
                <a:path w="1859" h="3337" extrusionOk="0">
                  <a:moveTo>
                    <a:pt x="1343" y="1"/>
                  </a:moveTo>
                  <a:cubicBezTo>
                    <a:pt x="1212" y="1"/>
                    <a:pt x="1100" y="94"/>
                    <a:pt x="1082" y="224"/>
                  </a:cubicBezTo>
                  <a:lnTo>
                    <a:pt x="1026" y="1119"/>
                  </a:lnTo>
                  <a:cubicBezTo>
                    <a:pt x="1026" y="1212"/>
                    <a:pt x="970" y="1305"/>
                    <a:pt x="895" y="1380"/>
                  </a:cubicBezTo>
                  <a:cubicBezTo>
                    <a:pt x="821" y="1436"/>
                    <a:pt x="728" y="1473"/>
                    <a:pt x="616" y="1473"/>
                  </a:cubicBezTo>
                  <a:cubicBezTo>
                    <a:pt x="599" y="1471"/>
                    <a:pt x="582" y="1469"/>
                    <a:pt x="564" y="1469"/>
                  </a:cubicBezTo>
                  <a:cubicBezTo>
                    <a:pt x="448" y="1469"/>
                    <a:pt x="324" y="1522"/>
                    <a:pt x="243" y="1604"/>
                  </a:cubicBezTo>
                  <a:cubicBezTo>
                    <a:pt x="131" y="1697"/>
                    <a:pt x="57" y="1827"/>
                    <a:pt x="57" y="1976"/>
                  </a:cubicBezTo>
                  <a:lnTo>
                    <a:pt x="19" y="2424"/>
                  </a:lnTo>
                  <a:cubicBezTo>
                    <a:pt x="1" y="2629"/>
                    <a:pt x="75" y="2834"/>
                    <a:pt x="206" y="3001"/>
                  </a:cubicBezTo>
                  <a:cubicBezTo>
                    <a:pt x="336" y="3151"/>
                    <a:pt x="523" y="3244"/>
                    <a:pt x="728" y="3262"/>
                  </a:cubicBezTo>
                  <a:lnTo>
                    <a:pt x="1529" y="3337"/>
                  </a:lnTo>
                  <a:lnTo>
                    <a:pt x="1548" y="3337"/>
                  </a:lnTo>
                  <a:lnTo>
                    <a:pt x="1529" y="3318"/>
                  </a:lnTo>
                  <a:lnTo>
                    <a:pt x="1529" y="3318"/>
                  </a:lnTo>
                  <a:cubicBezTo>
                    <a:pt x="1535" y="3319"/>
                    <a:pt x="1541" y="3319"/>
                    <a:pt x="1547" y="3319"/>
                  </a:cubicBezTo>
                  <a:cubicBezTo>
                    <a:pt x="1847" y="3319"/>
                    <a:pt x="1858" y="2871"/>
                    <a:pt x="1548" y="2852"/>
                  </a:cubicBezTo>
                  <a:lnTo>
                    <a:pt x="765" y="2796"/>
                  </a:lnTo>
                  <a:cubicBezTo>
                    <a:pt x="690" y="2796"/>
                    <a:pt x="616" y="2740"/>
                    <a:pt x="560" y="2685"/>
                  </a:cubicBezTo>
                  <a:cubicBezTo>
                    <a:pt x="504" y="2629"/>
                    <a:pt x="467" y="2535"/>
                    <a:pt x="485" y="2442"/>
                  </a:cubicBezTo>
                  <a:lnTo>
                    <a:pt x="504" y="2014"/>
                  </a:lnTo>
                  <a:cubicBezTo>
                    <a:pt x="523" y="1976"/>
                    <a:pt x="541" y="1939"/>
                    <a:pt x="579" y="1939"/>
                  </a:cubicBezTo>
                  <a:cubicBezTo>
                    <a:pt x="602" y="1941"/>
                    <a:pt x="625" y="1942"/>
                    <a:pt x="648" y="1942"/>
                  </a:cubicBezTo>
                  <a:cubicBezTo>
                    <a:pt x="1100" y="1942"/>
                    <a:pt x="1456" y="1600"/>
                    <a:pt x="1492" y="1156"/>
                  </a:cubicBezTo>
                  <a:lnTo>
                    <a:pt x="1548" y="262"/>
                  </a:lnTo>
                  <a:cubicBezTo>
                    <a:pt x="1566" y="131"/>
                    <a:pt x="1473" y="19"/>
                    <a:pt x="134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29"/>
            <p:cNvSpPr/>
            <p:nvPr/>
          </p:nvSpPr>
          <p:spPr>
            <a:xfrm>
              <a:off x="7277024" y="3541129"/>
              <a:ext cx="65814" cy="23200"/>
            </a:xfrm>
            <a:custGeom>
              <a:avLst/>
              <a:gdLst/>
              <a:ahLst/>
              <a:cxnLst/>
              <a:rect l="l" t="t" r="r" b="b"/>
              <a:pathLst>
                <a:path w="1790" h="631" extrusionOk="0">
                  <a:moveTo>
                    <a:pt x="992" y="0"/>
                  </a:moveTo>
                  <a:cubicBezTo>
                    <a:pt x="966" y="0"/>
                    <a:pt x="940" y="1"/>
                    <a:pt x="913" y="3"/>
                  </a:cubicBezTo>
                  <a:cubicBezTo>
                    <a:pt x="652" y="3"/>
                    <a:pt x="391" y="59"/>
                    <a:pt x="149" y="189"/>
                  </a:cubicBezTo>
                  <a:cubicBezTo>
                    <a:pt x="37" y="245"/>
                    <a:pt x="0" y="394"/>
                    <a:pt x="56" y="506"/>
                  </a:cubicBezTo>
                  <a:cubicBezTo>
                    <a:pt x="95" y="584"/>
                    <a:pt x="169" y="625"/>
                    <a:pt x="254" y="625"/>
                  </a:cubicBezTo>
                  <a:cubicBezTo>
                    <a:pt x="292" y="625"/>
                    <a:pt x="332" y="617"/>
                    <a:pt x="373" y="599"/>
                  </a:cubicBezTo>
                  <a:cubicBezTo>
                    <a:pt x="522" y="506"/>
                    <a:pt x="694" y="460"/>
                    <a:pt x="871" y="460"/>
                  </a:cubicBezTo>
                  <a:cubicBezTo>
                    <a:pt x="1048" y="460"/>
                    <a:pt x="1230" y="506"/>
                    <a:pt x="1398" y="599"/>
                  </a:cubicBezTo>
                  <a:cubicBezTo>
                    <a:pt x="1431" y="620"/>
                    <a:pt x="1472" y="630"/>
                    <a:pt x="1514" y="630"/>
                  </a:cubicBezTo>
                  <a:cubicBezTo>
                    <a:pt x="1589" y="630"/>
                    <a:pt x="1667" y="597"/>
                    <a:pt x="1715" y="525"/>
                  </a:cubicBezTo>
                  <a:cubicBezTo>
                    <a:pt x="1789" y="413"/>
                    <a:pt x="1752" y="264"/>
                    <a:pt x="1640" y="208"/>
                  </a:cubicBezTo>
                  <a:cubicBezTo>
                    <a:pt x="1439" y="74"/>
                    <a:pt x="1223" y="0"/>
                    <a:pt x="992" y="0"/>
                  </a:cubicBezTo>
                  <a:close/>
                </a:path>
              </a:pathLst>
            </a:custGeom>
            <a:solidFill>
              <a:srgbClr val="4E18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29"/>
            <p:cNvSpPr/>
            <p:nvPr/>
          </p:nvSpPr>
          <p:spPr>
            <a:xfrm>
              <a:off x="7065243" y="3541129"/>
              <a:ext cx="65851" cy="23200"/>
            </a:xfrm>
            <a:custGeom>
              <a:avLst/>
              <a:gdLst/>
              <a:ahLst/>
              <a:cxnLst/>
              <a:rect l="l" t="t" r="r" b="b"/>
              <a:pathLst>
                <a:path w="1791" h="631" extrusionOk="0">
                  <a:moveTo>
                    <a:pt x="993" y="0"/>
                  </a:moveTo>
                  <a:cubicBezTo>
                    <a:pt x="967" y="0"/>
                    <a:pt x="941" y="1"/>
                    <a:pt x="914" y="3"/>
                  </a:cubicBezTo>
                  <a:cubicBezTo>
                    <a:pt x="653" y="3"/>
                    <a:pt x="392" y="59"/>
                    <a:pt x="150" y="189"/>
                  </a:cubicBezTo>
                  <a:cubicBezTo>
                    <a:pt x="38" y="245"/>
                    <a:pt x="1" y="394"/>
                    <a:pt x="57" y="506"/>
                  </a:cubicBezTo>
                  <a:cubicBezTo>
                    <a:pt x="95" y="584"/>
                    <a:pt x="170" y="625"/>
                    <a:pt x="249" y="625"/>
                  </a:cubicBezTo>
                  <a:cubicBezTo>
                    <a:pt x="284" y="625"/>
                    <a:pt x="320" y="617"/>
                    <a:pt x="355" y="599"/>
                  </a:cubicBezTo>
                  <a:cubicBezTo>
                    <a:pt x="513" y="506"/>
                    <a:pt x="691" y="460"/>
                    <a:pt x="870" y="460"/>
                  </a:cubicBezTo>
                  <a:cubicBezTo>
                    <a:pt x="1049" y="460"/>
                    <a:pt x="1231" y="506"/>
                    <a:pt x="1399" y="599"/>
                  </a:cubicBezTo>
                  <a:cubicBezTo>
                    <a:pt x="1432" y="620"/>
                    <a:pt x="1473" y="630"/>
                    <a:pt x="1515" y="630"/>
                  </a:cubicBezTo>
                  <a:cubicBezTo>
                    <a:pt x="1589" y="630"/>
                    <a:pt x="1668" y="597"/>
                    <a:pt x="1716" y="525"/>
                  </a:cubicBezTo>
                  <a:cubicBezTo>
                    <a:pt x="1790" y="413"/>
                    <a:pt x="1753" y="264"/>
                    <a:pt x="1641" y="208"/>
                  </a:cubicBezTo>
                  <a:cubicBezTo>
                    <a:pt x="1440" y="74"/>
                    <a:pt x="1224" y="0"/>
                    <a:pt x="993" y="0"/>
                  </a:cubicBezTo>
                  <a:close/>
                </a:path>
              </a:pathLst>
            </a:custGeom>
            <a:solidFill>
              <a:srgbClr val="4E18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29"/>
            <p:cNvSpPr/>
            <p:nvPr/>
          </p:nvSpPr>
          <p:spPr>
            <a:xfrm>
              <a:off x="6660249" y="4319718"/>
              <a:ext cx="530923" cy="548314"/>
            </a:xfrm>
            <a:custGeom>
              <a:avLst/>
              <a:gdLst/>
              <a:ahLst/>
              <a:cxnLst/>
              <a:rect l="l" t="t" r="r" b="b"/>
              <a:pathLst>
                <a:path w="14440" h="14913" extrusionOk="0">
                  <a:moveTo>
                    <a:pt x="1" y="0"/>
                  </a:moveTo>
                  <a:lnTo>
                    <a:pt x="8313" y="13606"/>
                  </a:lnTo>
                  <a:lnTo>
                    <a:pt x="10531" y="14668"/>
                  </a:lnTo>
                  <a:cubicBezTo>
                    <a:pt x="10888" y="14836"/>
                    <a:pt x="11251" y="14913"/>
                    <a:pt x="11603" y="14913"/>
                  </a:cubicBezTo>
                  <a:cubicBezTo>
                    <a:pt x="13127" y="14913"/>
                    <a:pt x="14439" y="13475"/>
                    <a:pt x="14091" y="11780"/>
                  </a:cubicBezTo>
                  <a:lnTo>
                    <a:pt x="12768" y="5331"/>
                  </a:lnTo>
                  <a:cubicBezTo>
                    <a:pt x="12265" y="2740"/>
                    <a:pt x="10103" y="802"/>
                    <a:pt x="7456" y="578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893B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29"/>
            <p:cNvSpPr/>
            <p:nvPr/>
          </p:nvSpPr>
          <p:spPr>
            <a:xfrm>
              <a:off x="5817170" y="4200554"/>
              <a:ext cx="686192" cy="441320"/>
            </a:xfrm>
            <a:custGeom>
              <a:avLst/>
              <a:gdLst/>
              <a:ahLst/>
              <a:cxnLst/>
              <a:rect l="l" t="t" r="r" b="b"/>
              <a:pathLst>
                <a:path w="18663" h="12003" extrusionOk="0">
                  <a:moveTo>
                    <a:pt x="9663" y="1"/>
                  </a:moveTo>
                  <a:cubicBezTo>
                    <a:pt x="7790" y="1"/>
                    <a:pt x="5984" y="911"/>
                    <a:pt x="4889" y="2533"/>
                  </a:cubicBezTo>
                  <a:lnTo>
                    <a:pt x="1199" y="7882"/>
                  </a:lnTo>
                  <a:cubicBezTo>
                    <a:pt x="1" y="9614"/>
                    <a:pt x="1226" y="12002"/>
                    <a:pt x="3271" y="12002"/>
                  </a:cubicBezTo>
                  <a:cubicBezTo>
                    <a:pt x="3295" y="12002"/>
                    <a:pt x="3318" y="12002"/>
                    <a:pt x="3342" y="12001"/>
                  </a:cubicBezTo>
                  <a:lnTo>
                    <a:pt x="5784" y="11945"/>
                  </a:lnTo>
                  <a:lnTo>
                    <a:pt x="18663" y="2850"/>
                  </a:lnTo>
                  <a:lnTo>
                    <a:pt x="11599" y="334"/>
                  </a:lnTo>
                  <a:cubicBezTo>
                    <a:pt x="10963" y="109"/>
                    <a:pt x="10309" y="1"/>
                    <a:pt x="9663" y="1"/>
                  </a:cubicBezTo>
                  <a:close/>
                </a:path>
              </a:pathLst>
            </a:custGeom>
            <a:solidFill>
              <a:srgbClr val="893B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29"/>
            <p:cNvSpPr/>
            <p:nvPr/>
          </p:nvSpPr>
          <p:spPr>
            <a:xfrm>
              <a:off x="6015421" y="4266920"/>
              <a:ext cx="929262" cy="1097179"/>
            </a:xfrm>
            <a:custGeom>
              <a:avLst/>
              <a:gdLst/>
              <a:ahLst/>
              <a:cxnLst/>
              <a:rect l="l" t="t" r="r" b="b"/>
              <a:pathLst>
                <a:path w="25274" h="29841" extrusionOk="0">
                  <a:moveTo>
                    <a:pt x="10978" y="1"/>
                  </a:moveTo>
                  <a:cubicBezTo>
                    <a:pt x="8872" y="20"/>
                    <a:pt x="6934" y="1119"/>
                    <a:pt x="5871" y="2927"/>
                  </a:cubicBezTo>
                  <a:lnTo>
                    <a:pt x="1398" y="10476"/>
                  </a:lnTo>
                  <a:cubicBezTo>
                    <a:pt x="19" y="12787"/>
                    <a:pt x="0" y="15676"/>
                    <a:pt x="1323" y="18024"/>
                  </a:cubicBezTo>
                  <a:lnTo>
                    <a:pt x="4063" y="22851"/>
                  </a:lnTo>
                  <a:lnTo>
                    <a:pt x="3616" y="28536"/>
                  </a:lnTo>
                  <a:lnTo>
                    <a:pt x="11463" y="29207"/>
                  </a:lnTo>
                  <a:lnTo>
                    <a:pt x="15060" y="29505"/>
                  </a:lnTo>
                  <a:lnTo>
                    <a:pt x="19067" y="29841"/>
                  </a:lnTo>
                  <a:lnTo>
                    <a:pt x="19496" y="24175"/>
                  </a:lnTo>
                  <a:lnTo>
                    <a:pt x="23857" y="18770"/>
                  </a:lnTo>
                  <a:cubicBezTo>
                    <a:pt x="24994" y="17353"/>
                    <a:pt x="25274" y="15433"/>
                    <a:pt x="24603" y="13737"/>
                  </a:cubicBezTo>
                  <a:lnTo>
                    <a:pt x="20856" y="4232"/>
                  </a:lnTo>
                  <a:cubicBezTo>
                    <a:pt x="20092" y="2256"/>
                    <a:pt x="18340" y="840"/>
                    <a:pt x="16234" y="486"/>
                  </a:cubicBezTo>
                  <a:lnTo>
                    <a:pt x="13532" y="57"/>
                  </a:lnTo>
                  <a:lnTo>
                    <a:pt x="13233" y="1"/>
                  </a:lnTo>
                  <a:close/>
                </a:path>
              </a:pathLst>
            </a:custGeom>
            <a:solidFill>
              <a:srgbClr val="FF8E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29"/>
            <p:cNvSpPr/>
            <p:nvPr/>
          </p:nvSpPr>
          <p:spPr>
            <a:xfrm>
              <a:off x="6015421" y="4266920"/>
              <a:ext cx="929262" cy="1097179"/>
            </a:xfrm>
            <a:custGeom>
              <a:avLst/>
              <a:gdLst/>
              <a:ahLst/>
              <a:cxnLst/>
              <a:rect l="l" t="t" r="r" b="b"/>
              <a:pathLst>
                <a:path w="25274" h="29841" extrusionOk="0">
                  <a:moveTo>
                    <a:pt x="10978" y="1"/>
                  </a:moveTo>
                  <a:cubicBezTo>
                    <a:pt x="8872" y="20"/>
                    <a:pt x="6934" y="1119"/>
                    <a:pt x="5871" y="2927"/>
                  </a:cubicBezTo>
                  <a:lnTo>
                    <a:pt x="1398" y="10476"/>
                  </a:lnTo>
                  <a:cubicBezTo>
                    <a:pt x="19" y="12787"/>
                    <a:pt x="0" y="15676"/>
                    <a:pt x="1323" y="18024"/>
                  </a:cubicBezTo>
                  <a:lnTo>
                    <a:pt x="4063" y="22851"/>
                  </a:lnTo>
                  <a:lnTo>
                    <a:pt x="3616" y="28536"/>
                  </a:lnTo>
                  <a:lnTo>
                    <a:pt x="11463" y="29207"/>
                  </a:lnTo>
                  <a:lnTo>
                    <a:pt x="15060" y="29505"/>
                  </a:lnTo>
                  <a:lnTo>
                    <a:pt x="19067" y="29841"/>
                  </a:lnTo>
                  <a:lnTo>
                    <a:pt x="19496" y="24175"/>
                  </a:lnTo>
                  <a:lnTo>
                    <a:pt x="23857" y="18770"/>
                  </a:lnTo>
                  <a:cubicBezTo>
                    <a:pt x="24994" y="17353"/>
                    <a:pt x="25274" y="15433"/>
                    <a:pt x="24603" y="13737"/>
                  </a:cubicBezTo>
                  <a:lnTo>
                    <a:pt x="20856" y="4232"/>
                  </a:lnTo>
                  <a:cubicBezTo>
                    <a:pt x="20092" y="2256"/>
                    <a:pt x="18340" y="840"/>
                    <a:pt x="16234" y="486"/>
                  </a:cubicBezTo>
                  <a:lnTo>
                    <a:pt x="13532" y="57"/>
                  </a:lnTo>
                  <a:lnTo>
                    <a:pt x="13233" y="1"/>
                  </a:lnTo>
                  <a:close/>
                </a:path>
              </a:pathLst>
            </a:custGeom>
            <a:solidFill>
              <a:srgbClr val="B14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29"/>
            <p:cNvSpPr/>
            <p:nvPr/>
          </p:nvSpPr>
          <p:spPr>
            <a:xfrm>
              <a:off x="6076381" y="4289568"/>
              <a:ext cx="829254" cy="978604"/>
            </a:xfrm>
            <a:custGeom>
              <a:avLst/>
              <a:gdLst/>
              <a:ahLst/>
              <a:cxnLst/>
              <a:rect l="l" t="t" r="r" b="b"/>
              <a:pathLst>
                <a:path w="22554" h="26616" extrusionOk="0">
                  <a:moveTo>
                    <a:pt x="9786" y="0"/>
                  </a:moveTo>
                  <a:cubicBezTo>
                    <a:pt x="7922" y="0"/>
                    <a:pt x="6189" y="1007"/>
                    <a:pt x="5257" y="2609"/>
                  </a:cubicBezTo>
                  <a:lnTo>
                    <a:pt x="1250" y="9338"/>
                  </a:lnTo>
                  <a:cubicBezTo>
                    <a:pt x="20" y="11407"/>
                    <a:pt x="1" y="13979"/>
                    <a:pt x="1194" y="16085"/>
                  </a:cubicBezTo>
                  <a:lnTo>
                    <a:pt x="3635" y="20390"/>
                  </a:lnTo>
                  <a:lnTo>
                    <a:pt x="3244" y="25441"/>
                  </a:lnTo>
                  <a:lnTo>
                    <a:pt x="10233" y="26038"/>
                  </a:lnTo>
                  <a:lnTo>
                    <a:pt x="13439" y="26317"/>
                  </a:lnTo>
                  <a:lnTo>
                    <a:pt x="16999" y="26615"/>
                  </a:lnTo>
                  <a:lnTo>
                    <a:pt x="17409" y="21565"/>
                  </a:lnTo>
                  <a:lnTo>
                    <a:pt x="21286" y="16737"/>
                  </a:lnTo>
                  <a:cubicBezTo>
                    <a:pt x="22292" y="15470"/>
                    <a:pt x="22553" y="13755"/>
                    <a:pt x="21957" y="12264"/>
                  </a:cubicBezTo>
                  <a:lnTo>
                    <a:pt x="18602" y="3765"/>
                  </a:lnTo>
                  <a:cubicBezTo>
                    <a:pt x="17912" y="2013"/>
                    <a:pt x="16365" y="746"/>
                    <a:pt x="14501" y="429"/>
                  </a:cubicBezTo>
                  <a:lnTo>
                    <a:pt x="12079" y="56"/>
                  </a:lnTo>
                  <a:lnTo>
                    <a:pt x="1181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29"/>
            <p:cNvSpPr/>
            <p:nvPr/>
          </p:nvSpPr>
          <p:spPr>
            <a:xfrm>
              <a:off x="6449204" y="4381891"/>
              <a:ext cx="131591" cy="73719"/>
            </a:xfrm>
            <a:custGeom>
              <a:avLst/>
              <a:gdLst/>
              <a:ahLst/>
              <a:cxnLst/>
              <a:rect l="l" t="t" r="r" b="b"/>
              <a:pathLst>
                <a:path w="3579" h="2005" extrusionOk="0">
                  <a:moveTo>
                    <a:pt x="1669" y="0"/>
                  </a:moveTo>
                  <a:cubicBezTo>
                    <a:pt x="781" y="0"/>
                    <a:pt x="72" y="393"/>
                    <a:pt x="37" y="900"/>
                  </a:cubicBezTo>
                  <a:cubicBezTo>
                    <a:pt x="0" y="1459"/>
                    <a:pt x="764" y="1944"/>
                    <a:pt x="1734" y="2000"/>
                  </a:cubicBezTo>
                  <a:cubicBezTo>
                    <a:pt x="1795" y="2003"/>
                    <a:pt x="1857" y="2005"/>
                    <a:pt x="1917" y="2005"/>
                  </a:cubicBezTo>
                  <a:cubicBezTo>
                    <a:pt x="2804" y="2005"/>
                    <a:pt x="3524" y="1628"/>
                    <a:pt x="3541" y="1105"/>
                  </a:cubicBezTo>
                  <a:cubicBezTo>
                    <a:pt x="3579" y="564"/>
                    <a:pt x="2815" y="61"/>
                    <a:pt x="1845" y="5"/>
                  </a:cubicBezTo>
                  <a:cubicBezTo>
                    <a:pt x="1786" y="2"/>
                    <a:pt x="1727" y="0"/>
                    <a:pt x="1669" y="0"/>
                  </a:cubicBezTo>
                  <a:close/>
                </a:path>
              </a:pathLst>
            </a:custGeom>
            <a:solidFill>
              <a:srgbClr val="B14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29"/>
            <p:cNvSpPr/>
            <p:nvPr/>
          </p:nvSpPr>
          <p:spPr>
            <a:xfrm>
              <a:off x="6433430" y="4735926"/>
              <a:ext cx="95963" cy="114494"/>
            </a:xfrm>
            <a:custGeom>
              <a:avLst/>
              <a:gdLst/>
              <a:ahLst/>
              <a:cxnLst/>
              <a:rect l="l" t="t" r="r" b="b"/>
              <a:pathLst>
                <a:path w="2610" h="3114" extrusionOk="0">
                  <a:moveTo>
                    <a:pt x="1344" y="0"/>
                  </a:moveTo>
                  <a:cubicBezTo>
                    <a:pt x="756" y="0"/>
                    <a:pt x="236" y="442"/>
                    <a:pt x="168" y="1056"/>
                  </a:cubicBezTo>
                  <a:lnTo>
                    <a:pt x="94" y="1746"/>
                  </a:lnTo>
                  <a:cubicBezTo>
                    <a:pt x="0" y="2398"/>
                    <a:pt x="448" y="2994"/>
                    <a:pt x="1100" y="3106"/>
                  </a:cubicBezTo>
                  <a:cubicBezTo>
                    <a:pt x="1146" y="3111"/>
                    <a:pt x="1192" y="3114"/>
                    <a:pt x="1237" y="3114"/>
                  </a:cubicBezTo>
                  <a:cubicBezTo>
                    <a:pt x="1834" y="3114"/>
                    <a:pt x="2354" y="2669"/>
                    <a:pt x="2423" y="2062"/>
                  </a:cubicBezTo>
                  <a:lnTo>
                    <a:pt x="2517" y="1373"/>
                  </a:lnTo>
                  <a:cubicBezTo>
                    <a:pt x="2610" y="720"/>
                    <a:pt x="2163" y="105"/>
                    <a:pt x="1510" y="12"/>
                  </a:cubicBezTo>
                  <a:cubicBezTo>
                    <a:pt x="1454" y="4"/>
                    <a:pt x="1399" y="0"/>
                    <a:pt x="1344" y="0"/>
                  </a:cubicBezTo>
                  <a:close/>
                </a:path>
              </a:pathLst>
            </a:custGeom>
            <a:solidFill>
              <a:srgbClr val="FF6A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29"/>
            <p:cNvSpPr/>
            <p:nvPr/>
          </p:nvSpPr>
          <p:spPr>
            <a:xfrm>
              <a:off x="6405340" y="4724712"/>
              <a:ext cx="80889" cy="45445"/>
            </a:xfrm>
            <a:custGeom>
              <a:avLst/>
              <a:gdLst/>
              <a:ahLst/>
              <a:cxnLst/>
              <a:rect l="l" t="t" r="r" b="b"/>
              <a:pathLst>
                <a:path w="2200" h="1236" extrusionOk="0">
                  <a:moveTo>
                    <a:pt x="0" y="0"/>
                  </a:moveTo>
                  <a:cubicBezTo>
                    <a:pt x="0" y="0"/>
                    <a:pt x="19" y="1156"/>
                    <a:pt x="895" y="1230"/>
                  </a:cubicBezTo>
                  <a:cubicBezTo>
                    <a:pt x="949" y="1234"/>
                    <a:pt x="1001" y="1236"/>
                    <a:pt x="1050" y="1236"/>
                  </a:cubicBezTo>
                  <a:cubicBezTo>
                    <a:pt x="1785" y="1236"/>
                    <a:pt x="2025" y="850"/>
                    <a:pt x="2200" y="18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8E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29"/>
            <p:cNvSpPr/>
            <p:nvPr/>
          </p:nvSpPr>
          <p:spPr>
            <a:xfrm>
              <a:off x="6396442" y="4716292"/>
              <a:ext cx="99640" cy="62578"/>
            </a:xfrm>
            <a:custGeom>
              <a:avLst/>
              <a:gdLst/>
              <a:ahLst/>
              <a:cxnLst/>
              <a:rect l="l" t="t" r="r" b="b"/>
              <a:pathLst>
                <a:path w="2710" h="1702" extrusionOk="0">
                  <a:moveTo>
                    <a:pt x="243" y="1"/>
                  </a:moveTo>
                  <a:cubicBezTo>
                    <a:pt x="123" y="1"/>
                    <a:pt x="0" y="85"/>
                    <a:pt x="0" y="248"/>
                  </a:cubicBezTo>
                  <a:cubicBezTo>
                    <a:pt x="0" y="714"/>
                    <a:pt x="261" y="1627"/>
                    <a:pt x="1100" y="1702"/>
                  </a:cubicBezTo>
                  <a:lnTo>
                    <a:pt x="1305" y="1702"/>
                  </a:lnTo>
                  <a:cubicBezTo>
                    <a:pt x="2218" y="1702"/>
                    <a:pt x="2498" y="1124"/>
                    <a:pt x="2665" y="472"/>
                  </a:cubicBezTo>
                  <a:cubicBezTo>
                    <a:pt x="2709" y="295"/>
                    <a:pt x="2571" y="184"/>
                    <a:pt x="2436" y="184"/>
                  </a:cubicBezTo>
                  <a:cubicBezTo>
                    <a:pt x="2341" y="184"/>
                    <a:pt x="2248" y="238"/>
                    <a:pt x="2218" y="360"/>
                  </a:cubicBezTo>
                  <a:cubicBezTo>
                    <a:pt x="2063" y="943"/>
                    <a:pt x="1877" y="1242"/>
                    <a:pt x="1296" y="1242"/>
                  </a:cubicBezTo>
                  <a:cubicBezTo>
                    <a:pt x="1246" y="1242"/>
                    <a:pt x="1193" y="1240"/>
                    <a:pt x="1137" y="1236"/>
                  </a:cubicBezTo>
                  <a:cubicBezTo>
                    <a:pt x="503" y="1180"/>
                    <a:pt x="466" y="267"/>
                    <a:pt x="466" y="229"/>
                  </a:cubicBezTo>
                  <a:cubicBezTo>
                    <a:pt x="466" y="76"/>
                    <a:pt x="356" y="1"/>
                    <a:pt x="243" y="1"/>
                  </a:cubicBezTo>
                  <a:close/>
                </a:path>
              </a:pathLst>
            </a:custGeom>
            <a:solidFill>
              <a:srgbClr val="B14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29"/>
            <p:cNvSpPr/>
            <p:nvPr/>
          </p:nvSpPr>
          <p:spPr>
            <a:xfrm>
              <a:off x="6486192" y="4731550"/>
              <a:ext cx="81587" cy="45445"/>
            </a:xfrm>
            <a:custGeom>
              <a:avLst/>
              <a:gdLst/>
              <a:ahLst/>
              <a:cxnLst/>
              <a:rect l="l" t="t" r="r" b="b"/>
              <a:pathLst>
                <a:path w="2219" h="1236" extrusionOk="0">
                  <a:moveTo>
                    <a:pt x="1" y="1"/>
                  </a:moveTo>
                  <a:cubicBezTo>
                    <a:pt x="1" y="1"/>
                    <a:pt x="19" y="1175"/>
                    <a:pt x="895" y="1231"/>
                  </a:cubicBezTo>
                  <a:cubicBezTo>
                    <a:pt x="948" y="1234"/>
                    <a:pt x="999" y="1236"/>
                    <a:pt x="1048" y="1236"/>
                  </a:cubicBezTo>
                  <a:cubicBezTo>
                    <a:pt x="1803" y="1236"/>
                    <a:pt x="2043" y="835"/>
                    <a:pt x="2219" y="187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F8E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29"/>
            <p:cNvSpPr/>
            <p:nvPr/>
          </p:nvSpPr>
          <p:spPr>
            <a:xfrm>
              <a:off x="6477294" y="4723351"/>
              <a:ext cx="100339" cy="61696"/>
            </a:xfrm>
            <a:custGeom>
              <a:avLst/>
              <a:gdLst/>
              <a:ahLst/>
              <a:cxnLst/>
              <a:rect l="l" t="t" r="r" b="b"/>
              <a:pathLst>
                <a:path w="2729" h="1678" extrusionOk="0">
                  <a:moveTo>
                    <a:pt x="233" y="0"/>
                  </a:moveTo>
                  <a:cubicBezTo>
                    <a:pt x="117" y="0"/>
                    <a:pt x="0" y="75"/>
                    <a:pt x="0" y="224"/>
                  </a:cubicBezTo>
                  <a:cubicBezTo>
                    <a:pt x="19" y="708"/>
                    <a:pt x="261" y="1622"/>
                    <a:pt x="1119" y="1678"/>
                  </a:cubicBezTo>
                  <a:lnTo>
                    <a:pt x="1305" y="1678"/>
                  </a:lnTo>
                  <a:cubicBezTo>
                    <a:pt x="2237" y="1678"/>
                    <a:pt x="2516" y="1100"/>
                    <a:pt x="2684" y="485"/>
                  </a:cubicBezTo>
                  <a:cubicBezTo>
                    <a:pt x="2729" y="296"/>
                    <a:pt x="2581" y="180"/>
                    <a:pt x="2439" y="180"/>
                  </a:cubicBezTo>
                  <a:cubicBezTo>
                    <a:pt x="2343" y="180"/>
                    <a:pt x="2248" y="234"/>
                    <a:pt x="2218" y="354"/>
                  </a:cubicBezTo>
                  <a:cubicBezTo>
                    <a:pt x="2082" y="952"/>
                    <a:pt x="1898" y="1237"/>
                    <a:pt x="1322" y="1237"/>
                  </a:cubicBezTo>
                  <a:cubicBezTo>
                    <a:pt x="1270" y="1237"/>
                    <a:pt x="1215" y="1235"/>
                    <a:pt x="1156" y="1230"/>
                  </a:cubicBezTo>
                  <a:cubicBezTo>
                    <a:pt x="504" y="1174"/>
                    <a:pt x="466" y="261"/>
                    <a:pt x="466" y="224"/>
                  </a:cubicBezTo>
                  <a:cubicBezTo>
                    <a:pt x="466" y="75"/>
                    <a:pt x="350" y="0"/>
                    <a:pt x="233" y="0"/>
                  </a:cubicBezTo>
                  <a:close/>
                </a:path>
              </a:pathLst>
            </a:custGeom>
            <a:solidFill>
              <a:srgbClr val="B14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29"/>
            <p:cNvSpPr/>
            <p:nvPr/>
          </p:nvSpPr>
          <p:spPr>
            <a:xfrm>
              <a:off x="6405524" y="4649302"/>
              <a:ext cx="166373" cy="81661"/>
            </a:xfrm>
            <a:custGeom>
              <a:avLst/>
              <a:gdLst/>
              <a:ahLst/>
              <a:cxnLst/>
              <a:rect l="l" t="t" r="r" b="b"/>
              <a:pathLst>
                <a:path w="4525" h="2221" extrusionOk="0">
                  <a:moveTo>
                    <a:pt x="425" y="1"/>
                  </a:moveTo>
                  <a:cubicBezTo>
                    <a:pt x="139" y="1"/>
                    <a:pt x="0" y="434"/>
                    <a:pt x="238" y="616"/>
                  </a:cubicBezTo>
                  <a:lnTo>
                    <a:pt x="1225" y="1753"/>
                  </a:lnTo>
                  <a:cubicBezTo>
                    <a:pt x="1463" y="2059"/>
                    <a:pt x="1832" y="2220"/>
                    <a:pt x="2206" y="2220"/>
                  </a:cubicBezTo>
                  <a:cubicBezTo>
                    <a:pt x="2447" y="2220"/>
                    <a:pt x="2691" y="2153"/>
                    <a:pt x="2903" y="2014"/>
                  </a:cubicBezTo>
                  <a:lnTo>
                    <a:pt x="4170" y="1175"/>
                  </a:lnTo>
                  <a:cubicBezTo>
                    <a:pt x="4524" y="989"/>
                    <a:pt x="4450" y="374"/>
                    <a:pt x="4058" y="337"/>
                  </a:cubicBezTo>
                  <a:lnTo>
                    <a:pt x="443" y="1"/>
                  </a:lnTo>
                  <a:cubicBezTo>
                    <a:pt x="437" y="1"/>
                    <a:pt x="431" y="1"/>
                    <a:pt x="425" y="1"/>
                  </a:cubicBezTo>
                  <a:close/>
                </a:path>
              </a:pathLst>
            </a:custGeom>
            <a:solidFill>
              <a:srgbClr val="893B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29"/>
            <p:cNvSpPr/>
            <p:nvPr/>
          </p:nvSpPr>
          <p:spPr>
            <a:xfrm>
              <a:off x="6235401" y="4479950"/>
              <a:ext cx="142548" cy="70777"/>
            </a:xfrm>
            <a:custGeom>
              <a:avLst/>
              <a:gdLst/>
              <a:ahLst/>
              <a:cxnLst/>
              <a:rect l="l" t="t" r="r" b="b"/>
              <a:pathLst>
                <a:path w="3877" h="1925" extrusionOk="0">
                  <a:moveTo>
                    <a:pt x="2117" y="0"/>
                  </a:moveTo>
                  <a:cubicBezTo>
                    <a:pt x="2011" y="0"/>
                    <a:pt x="1901" y="7"/>
                    <a:pt x="1789" y="22"/>
                  </a:cubicBezTo>
                  <a:cubicBezTo>
                    <a:pt x="1118" y="78"/>
                    <a:pt x="522" y="469"/>
                    <a:pt x="205" y="1066"/>
                  </a:cubicBezTo>
                  <a:cubicBezTo>
                    <a:pt x="0" y="1495"/>
                    <a:pt x="131" y="1811"/>
                    <a:pt x="354" y="1886"/>
                  </a:cubicBezTo>
                  <a:cubicBezTo>
                    <a:pt x="476" y="1910"/>
                    <a:pt x="598" y="1924"/>
                    <a:pt x="719" y="1924"/>
                  </a:cubicBezTo>
                  <a:cubicBezTo>
                    <a:pt x="874" y="1924"/>
                    <a:pt x="1027" y="1901"/>
                    <a:pt x="1174" y="1849"/>
                  </a:cubicBezTo>
                  <a:cubicBezTo>
                    <a:pt x="1472" y="1793"/>
                    <a:pt x="1752" y="1737"/>
                    <a:pt x="2013" y="1700"/>
                  </a:cubicBezTo>
                  <a:cubicBezTo>
                    <a:pt x="2255" y="1681"/>
                    <a:pt x="2553" y="1644"/>
                    <a:pt x="2833" y="1625"/>
                  </a:cubicBezTo>
                  <a:cubicBezTo>
                    <a:pt x="2862" y="1627"/>
                    <a:pt x="2890" y="1628"/>
                    <a:pt x="2919" y="1628"/>
                  </a:cubicBezTo>
                  <a:cubicBezTo>
                    <a:pt x="3169" y="1628"/>
                    <a:pt x="3417" y="1556"/>
                    <a:pt x="3634" y="1439"/>
                  </a:cubicBezTo>
                  <a:cubicBezTo>
                    <a:pt x="3840" y="1308"/>
                    <a:pt x="3877" y="954"/>
                    <a:pt x="3597" y="600"/>
                  </a:cubicBezTo>
                  <a:cubicBezTo>
                    <a:pt x="3355" y="293"/>
                    <a:pt x="2805" y="0"/>
                    <a:pt x="2117" y="0"/>
                  </a:cubicBezTo>
                  <a:close/>
                </a:path>
              </a:pathLst>
            </a:custGeom>
            <a:solidFill>
              <a:srgbClr val="893B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29"/>
            <p:cNvSpPr/>
            <p:nvPr/>
          </p:nvSpPr>
          <p:spPr>
            <a:xfrm>
              <a:off x="6646535" y="4505136"/>
              <a:ext cx="135047" cy="86661"/>
            </a:xfrm>
            <a:custGeom>
              <a:avLst/>
              <a:gdLst/>
              <a:ahLst/>
              <a:cxnLst/>
              <a:rect l="l" t="t" r="r" b="b"/>
              <a:pathLst>
                <a:path w="3673" h="2357" extrusionOk="0">
                  <a:moveTo>
                    <a:pt x="1413" y="1"/>
                  </a:moveTo>
                  <a:cubicBezTo>
                    <a:pt x="1007" y="1"/>
                    <a:pt x="660" y="115"/>
                    <a:pt x="430" y="269"/>
                  </a:cubicBezTo>
                  <a:cubicBezTo>
                    <a:pt x="57" y="549"/>
                    <a:pt x="1" y="884"/>
                    <a:pt x="169" y="1070"/>
                  </a:cubicBezTo>
                  <a:cubicBezTo>
                    <a:pt x="374" y="1257"/>
                    <a:pt x="635" y="1406"/>
                    <a:pt x="896" y="1462"/>
                  </a:cubicBezTo>
                  <a:cubicBezTo>
                    <a:pt x="1175" y="1555"/>
                    <a:pt x="1455" y="1648"/>
                    <a:pt x="1697" y="1760"/>
                  </a:cubicBezTo>
                  <a:cubicBezTo>
                    <a:pt x="1921" y="1853"/>
                    <a:pt x="2182" y="1984"/>
                    <a:pt x="2461" y="2114"/>
                  </a:cubicBezTo>
                  <a:cubicBezTo>
                    <a:pt x="2685" y="2263"/>
                    <a:pt x="2964" y="2357"/>
                    <a:pt x="3244" y="2357"/>
                  </a:cubicBezTo>
                  <a:cubicBezTo>
                    <a:pt x="3486" y="2338"/>
                    <a:pt x="3673" y="2058"/>
                    <a:pt x="3598" y="1611"/>
                  </a:cubicBezTo>
                  <a:cubicBezTo>
                    <a:pt x="3524" y="1164"/>
                    <a:pt x="3114" y="511"/>
                    <a:pt x="2331" y="194"/>
                  </a:cubicBezTo>
                  <a:cubicBezTo>
                    <a:pt x="2009" y="57"/>
                    <a:pt x="1696" y="1"/>
                    <a:pt x="1413" y="1"/>
                  </a:cubicBezTo>
                  <a:close/>
                </a:path>
              </a:pathLst>
            </a:custGeom>
            <a:solidFill>
              <a:srgbClr val="893B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29"/>
            <p:cNvSpPr/>
            <p:nvPr/>
          </p:nvSpPr>
          <p:spPr>
            <a:xfrm>
              <a:off x="6632159" y="4646765"/>
              <a:ext cx="95963" cy="38238"/>
            </a:xfrm>
            <a:custGeom>
              <a:avLst/>
              <a:gdLst/>
              <a:ahLst/>
              <a:cxnLst/>
              <a:rect l="l" t="t" r="r" b="b"/>
              <a:pathLst>
                <a:path w="2610" h="1040" extrusionOk="0">
                  <a:moveTo>
                    <a:pt x="1257" y="1"/>
                  </a:moveTo>
                  <a:cubicBezTo>
                    <a:pt x="892" y="1"/>
                    <a:pt x="527" y="104"/>
                    <a:pt x="206" y="312"/>
                  </a:cubicBezTo>
                  <a:cubicBezTo>
                    <a:pt x="56" y="424"/>
                    <a:pt x="1" y="629"/>
                    <a:pt x="112" y="797"/>
                  </a:cubicBezTo>
                  <a:cubicBezTo>
                    <a:pt x="181" y="900"/>
                    <a:pt x="285" y="954"/>
                    <a:pt x="395" y="954"/>
                  </a:cubicBezTo>
                  <a:cubicBezTo>
                    <a:pt x="463" y="954"/>
                    <a:pt x="533" y="933"/>
                    <a:pt x="597" y="890"/>
                  </a:cubicBezTo>
                  <a:cubicBezTo>
                    <a:pt x="797" y="768"/>
                    <a:pt x="1025" y="708"/>
                    <a:pt x="1254" y="708"/>
                  </a:cubicBezTo>
                  <a:cubicBezTo>
                    <a:pt x="1515" y="708"/>
                    <a:pt x="1776" y="787"/>
                    <a:pt x="1995" y="946"/>
                  </a:cubicBezTo>
                  <a:cubicBezTo>
                    <a:pt x="2051" y="1002"/>
                    <a:pt x="2125" y="1021"/>
                    <a:pt x="2218" y="1039"/>
                  </a:cubicBezTo>
                  <a:cubicBezTo>
                    <a:pt x="2312" y="1039"/>
                    <a:pt x="2424" y="983"/>
                    <a:pt x="2498" y="890"/>
                  </a:cubicBezTo>
                  <a:cubicBezTo>
                    <a:pt x="2610" y="741"/>
                    <a:pt x="2591" y="517"/>
                    <a:pt x="2442" y="406"/>
                  </a:cubicBezTo>
                  <a:cubicBezTo>
                    <a:pt x="2094" y="137"/>
                    <a:pt x="1676" y="1"/>
                    <a:pt x="1257" y="1"/>
                  </a:cubicBezTo>
                  <a:close/>
                </a:path>
              </a:pathLst>
            </a:custGeom>
            <a:solidFill>
              <a:srgbClr val="4E18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29"/>
            <p:cNvSpPr/>
            <p:nvPr/>
          </p:nvSpPr>
          <p:spPr>
            <a:xfrm>
              <a:off x="6249115" y="4609593"/>
              <a:ext cx="102103" cy="37723"/>
            </a:xfrm>
            <a:custGeom>
              <a:avLst/>
              <a:gdLst/>
              <a:ahLst/>
              <a:cxnLst/>
              <a:rect l="l" t="t" r="r" b="b"/>
              <a:pathLst>
                <a:path w="2777" h="1026" extrusionOk="0">
                  <a:moveTo>
                    <a:pt x="1345" y="1"/>
                  </a:moveTo>
                  <a:cubicBezTo>
                    <a:pt x="983" y="1"/>
                    <a:pt x="618" y="99"/>
                    <a:pt x="298" y="298"/>
                  </a:cubicBezTo>
                  <a:cubicBezTo>
                    <a:pt x="1" y="517"/>
                    <a:pt x="202" y="946"/>
                    <a:pt x="506" y="946"/>
                  </a:cubicBezTo>
                  <a:cubicBezTo>
                    <a:pt x="565" y="946"/>
                    <a:pt x="627" y="931"/>
                    <a:pt x="689" y="895"/>
                  </a:cubicBezTo>
                  <a:cubicBezTo>
                    <a:pt x="890" y="764"/>
                    <a:pt x="1120" y="698"/>
                    <a:pt x="1349" y="698"/>
                  </a:cubicBezTo>
                  <a:cubicBezTo>
                    <a:pt x="1610" y="698"/>
                    <a:pt x="1869" y="782"/>
                    <a:pt x="2087" y="951"/>
                  </a:cubicBezTo>
                  <a:cubicBezTo>
                    <a:pt x="2143" y="988"/>
                    <a:pt x="2218" y="1025"/>
                    <a:pt x="2311" y="1025"/>
                  </a:cubicBezTo>
                  <a:cubicBezTo>
                    <a:pt x="2646" y="1025"/>
                    <a:pt x="2777" y="597"/>
                    <a:pt x="2516" y="392"/>
                  </a:cubicBezTo>
                  <a:cubicBezTo>
                    <a:pt x="2176" y="132"/>
                    <a:pt x="1762" y="1"/>
                    <a:pt x="1345" y="1"/>
                  </a:cubicBezTo>
                  <a:close/>
                </a:path>
              </a:pathLst>
            </a:custGeom>
            <a:solidFill>
              <a:srgbClr val="4E18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29"/>
            <p:cNvSpPr/>
            <p:nvPr/>
          </p:nvSpPr>
          <p:spPr>
            <a:xfrm>
              <a:off x="6436850" y="4572384"/>
              <a:ext cx="109677" cy="41327"/>
            </a:xfrm>
            <a:custGeom>
              <a:avLst/>
              <a:gdLst/>
              <a:ahLst/>
              <a:cxnLst/>
              <a:rect l="l" t="t" r="r" b="b"/>
              <a:pathLst>
                <a:path w="2983" h="1124" extrusionOk="0">
                  <a:moveTo>
                    <a:pt x="1380" y="1"/>
                  </a:moveTo>
                  <a:cubicBezTo>
                    <a:pt x="629" y="1"/>
                    <a:pt x="36" y="395"/>
                    <a:pt x="1" y="938"/>
                  </a:cubicBezTo>
                  <a:lnTo>
                    <a:pt x="94" y="938"/>
                  </a:lnTo>
                  <a:cubicBezTo>
                    <a:pt x="319" y="592"/>
                    <a:pt x="800" y="374"/>
                    <a:pt x="1359" y="374"/>
                  </a:cubicBezTo>
                  <a:cubicBezTo>
                    <a:pt x="1403" y="374"/>
                    <a:pt x="1447" y="376"/>
                    <a:pt x="1492" y="378"/>
                  </a:cubicBezTo>
                  <a:cubicBezTo>
                    <a:pt x="2125" y="434"/>
                    <a:pt x="2629" y="733"/>
                    <a:pt x="2834" y="1124"/>
                  </a:cubicBezTo>
                  <a:lnTo>
                    <a:pt x="2945" y="1124"/>
                  </a:lnTo>
                  <a:cubicBezTo>
                    <a:pt x="2983" y="565"/>
                    <a:pt x="2330" y="43"/>
                    <a:pt x="1529" y="6"/>
                  </a:cubicBezTo>
                  <a:cubicBezTo>
                    <a:pt x="1479" y="2"/>
                    <a:pt x="1429" y="1"/>
                    <a:pt x="1380" y="1"/>
                  </a:cubicBezTo>
                  <a:close/>
                </a:path>
              </a:pathLst>
            </a:custGeom>
            <a:solidFill>
              <a:srgbClr val="B14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29"/>
            <p:cNvSpPr/>
            <p:nvPr/>
          </p:nvSpPr>
          <p:spPr>
            <a:xfrm>
              <a:off x="6361476" y="4841890"/>
              <a:ext cx="225495" cy="85374"/>
            </a:xfrm>
            <a:custGeom>
              <a:avLst/>
              <a:gdLst/>
              <a:ahLst/>
              <a:cxnLst/>
              <a:rect l="l" t="t" r="r" b="b"/>
              <a:pathLst>
                <a:path w="6133" h="2322" extrusionOk="0">
                  <a:moveTo>
                    <a:pt x="56" y="0"/>
                  </a:moveTo>
                  <a:lnTo>
                    <a:pt x="56" y="0"/>
                  </a:lnTo>
                  <a:cubicBezTo>
                    <a:pt x="0" y="1175"/>
                    <a:pt x="1305" y="2200"/>
                    <a:pt x="2983" y="2312"/>
                  </a:cubicBezTo>
                  <a:cubicBezTo>
                    <a:pt x="3083" y="2318"/>
                    <a:pt x="3183" y="2322"/>
                    <a:pt x="3281" y="2322"/>
                  </a:cubicBezTo>
                  <a:cubicBezTo>
                    <a:pt x="4823" y="2322"/>
                    <a:pt x="6062" y="1514"/>
                    <a:pt x="6132" y="411"/>
                  </a:cubicBezTo>
                  <a:lnTo>
                    <a:pt x="5927" y="411"/>
                  </a:lnTo>
                  <a:cubicBezTo>
                    <a:pt x="5467" y="1093"/>
                    <a:pt x="4492" y="1541"/>
                    <a:pt x="3359" y="1541"/>
                  </a:cubicBezTo>
                  <a:cubicBezTo>
                    <a:pt x="3253" y="1541"/>
                    <a:pt x="3146" y="1537"/>
                    <a:pt x="3038" y="1529"/>
                  </a:cubicBezTo>
                  <a:cubicBezTo>
                    <a:pt x="1752" y="1454"/>
                    <a:pt x="690" y="821"/>
                    <a:pt x="299" y="19"/>
                  </a:cubicBezTo>
                  <a:lnTo>
                    <a:pt x="56" y="0"/>
                  </a:lnTo>
                  <a:close/>
                </a:path>
              </a:pathLst>
            </a:custGeom>
            <a:solidFill>
              <a:srgbClr val="B14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651977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p32"/>
          <p:cNvSpPr txBox="1">
            <a:spLocks noGrp="1"/>
          </p:cNvSpPr>
          <p:nvPr>
            <p:ph type="title"/>
          </p:nvPr>
        </p:nvSpPr>
        <p:spPr>
          <a:xfrm>
            <a:off x="720000" y="756654"/>
            <a:ext cx="4409255" cy="841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1600" dirty="0" smtClean="0"/>
              <a:t>آشنایی با اختلالات حرکتی</a:t>
            </a:r>
            <a:endParaRPr sz="1600" dirty="0"/>
          </a:p>
        </p:txBody>
      </p:sp>
      <p:sp>
        <p:nvSpPr>
          <p:cNvPr id="758" name="Google Shape;758;p32"/>
          <p:cNvSpPr txBox="1">
            <a:spLocks noGrp="1"/>
          </p:cNvSpPr>
          <p:nvPr>
            <p:ph type="subTitle" idx="1"/>
          </p:nvPr>
        </p:nvSpPr>
        <p:spPr>
          <a:xfrm>
            <a:off x="1072471" y="1574564"/>
            <a:ext cx="4085153" cy="2544745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algn="r"/>
            <a:r>
              <a:rPr lang="fa-IR" sz="1050" b="1" dirty="0" smtClean="0"/>
              <a:t>1.اختلال </a:t>
            </a:r>
            <a:r>
              <a:rPr lang="fa-IR" sz="1050" b="1" dirty="0"/>
              <a:t>حرکتی آتاکسی</a:t>
            </a:r>
          </a:p>
          <a:p>
            <a:pPr algn="r"/>
            <a:r>
              <a:rPr lang="fa-IR" sz="1050" b="1" dirty="0" smtClean="0"/>
              <a:t>2.اختلال </a:t>
            </a:r>
            <a:r>
              <a:rPr lang="fa-IR" sz="1050" b="1" dirty="0"/>
              <a:t>حرکتی ام اس</a:t>
            </a:r>
          </a:p>
          <a:p>
            <a:pPr algn="r"/>
            <a:r>
              <a:rPr lang="fa-IR" sz="1050" b="1" dirty="0" smtClean="0"/>
              <a:t>3.اختلال </a:t>
            </a:r>
            <a:r>
              <a:rPr lang="fa-IR" sz="1050" b="1" dirty="0"/>
              <a:t>حرکتی استریوتایپی</a:t>
            </a:r>
          </a:p>
          <a:p>
            <a:pPr algn="r"/>
            <a:r>
              <a:rPr lang="fa-IR" sz="1050" b="1" dirty="0" smtClean="0"/>
              <a:t>4.اختلال </a:t>
            </a:r>
            <a:r>
              <a:rPr lang="fa-IR" sz="1050" b="1" dirty="0"/>
              <a:t>حرکتی مری</a:t>
            </a:r>
          </a:p>
          <a:p>
            <a:pPr algn="r"/>
            <a:r>
              <a:rPr lang="fa-IR" sz="1050" b="1" dirty="0" smtClean="0"/>
              <a:t>5.اختلال </a:t>
            </a:r>
            <a:r>
              <a:rPr lang="fa-IR" sz="1050" b="1" dirty="0"/>
              <a:t>حرکتی پارکینسون</a:t>
            </a:r>
          </a:p>
          <a:p>
            <a:pPr algn="r"/>
            <a:r>
              <a:rPr lang="fa-IR" sz="1050" b="1" dirty="0" smtClean="0"/>
              <a:t>6.اختلال </a:t>
            </a:r>
            <a:r>
              <a:rPr lang="fa-IR" sz="1050" b="1" dirty="0"/>
              <a:t>حرکتی پریودیک</a:t>
            </a:r>
          </a:p>
          <a:p>
            <a:pPr algn="r"/>
            <a:r>
              <a:rPr lang="fa-IR" sz="1050" b="1" dirty="0" smtClean="0"/>
              <a:t>7.اختلال </a:t>
            </a:r>
            <a:r>
              <a:rPr lang="fa-IR" sz="1050" b="1" dirty="0"/>
              <a:t>حرکتی در اوتیسم</a:t>
            </a:r>
          </a:p>
          <a:p>
            <a:pPr algn="r"/>
            <a:r>
              <a:rPr lang="fa-IR" sz="1050" b="1" dirty="0" smtClean="0"/>
              <a:t>8.اختلال </a:t>
            </a:r>
            <a:r>
              <a:rPr lang="fa-IR" sz="1050" b="1" dirty="0"/>
              <a:t>حسی حرکتی</a:t>
            </a:r>
          </a:p>
          <a:p>
            <a:pPr algn="r"/>
            <a:r>
              <a:rPr lang="fa-IR" sz="1050" b="1" dirty="0" smtClean="0"/>
              <a:t>9.اختلالات </a:t>
            </a:r>
            <a:r>
              <a:rPr lang="fa-IR" sz="1050" b="1" dirty="0"/>
              <a:t>حرکتی ناشی از دارو</a:t>
            </a:r>
          </a:p>
          <a:p>
            <a:pPr algn="r"/>
            <a:r>
              <a:rPr lang="fa-IR" sz="1050" b="1" dirty="0" smtClean="0"/>
              <a:t>10.اختلال </a:t>
            </a:r>
            <a:r>
              <a:rPr lang="fa-IR" sz="1050" b="1" dirty="0"/>
              <a:t>حرکتی در کودکان</a:t>
            </a:r>
          </a:p>
          <a:p>
            <a:pPr algn="r"/>
            <a:r>
              <a:rPr lang="fa-IR" sz="1050" b="1" dirty="0" smtClean="0"/>
              <a:t>11.تشخیص اختلال حرکتی</a:t>
            </a:r>
          </a:p>
          <a:p>
            <a:pPr algn="r"/>
            <a:r>
              <a:rPr lang="fa-IR" sz="1050" b="1" dirty="0" smtClean="0"/>
              <a:t>12.اختلال </a:t>
            </a:r>
            <a:r>
              <a:rPr lang="fa-IR" sz="1050" b="1" dirty="0"/>
              <a:t>حرکتی در کودکان</a:t>
            </a:r>
          </a:p>
          <a:p>
            <a:pPr algn="r"/>
            <a:endParaRPr lang="fa-IR" sz="1050" b="1" dirty="0" smtClean="0"/>
          </a:p>
          <a:p>
            <a:pPr algn="r"/>
            <a:endParaRPr lang="fa-IR" sz="1050" dirty="0" smtClean="0">
              <a:effectLst/>
            </a:endParaRPr>
          </a:p>
        </p:txBody>
      </p:sp>
      <p:grpSp>
        <p:nvGrpSpPr>
          <p:cNvPr id="759" name="Google Shape;759;p32"/>
          <p:cNvGrpSpPr/>
          <p:nvPr/>
        </p:nvGrpSpPr>
        <p:grpSpPr>
          <a:xfrm>
            <a:off x="5129255" y="2124215"/>
            <a:ext cx="5205277" cy="3474642"/>
            <a:chOff x="5129255" y="2124215"/>
            <a:chExt cx="5205277" cy="3474642"/>
          </a:xfrm>
        </p:grpSpPr>
        <p:grpSp>
          <p:nvGrpSpPr>
            <p:cNvPr id="760" name="Google Shape;760;p32"/>
            <p:cNvGrpSpPr/>
            <p:nvPr/>
          </p:nvGrpSpPr>
          <p:grpSpPr>
            <a:xfrm>
              <a:off x="5129255" y="2571846"/>
              <a:ext cx="5205277" cy="3027012"/>
              <a:chOff x="4727275" y="2304100"/>
              <a:chExt cx="5665299" cy="3294527"/>
            </a:xfrm>
          </p:grpSpPr>
          <p:sp>
            <p:nvSpPr>
              <p:cNvPr id="761" name="Google Shape;761;p32"/>
              <p:cNvSpPr/>
              <p:nvPr/>
            </p:nvSpPr>
            <p:spPr>
              <a:xfrm>
                <a:off x="4727275" y="2304100"/>
                <a:ext cx="5391399" cy="3142127"/>
              </a:xfrm>
              <a:custGeom>
                <a:avLst/>
                <a:gdLst/>
                <a:ahLst/>
                <a:cxnLst/>
                <a:rect l="l" t="t" r="r" b="b"/>
                <a:pathLst>
                  <a:path w="252495" h="147155" extrusionOk="0">
                    <a:moveTo>
                      <a:pt x="69126" y="0"/>
                    </a:moveTo>
                    <a:cubicBezTo>
                      <a:pt x="64849" y="0"/>
                      <a:pt x="60598" y="349"/>
                      <a:pt x="56425" y="1096"/>
                    </a:cubicBezTo>
                    <a:cubicBezTo>
                      <a:pt x="36635" y="4611"/>
                      <a:pt x="20407" y="17941"/>
                      <a:pt x="18466" y="35631"/>
                    </a:cubicBezTo>
                    <a:cubicBezTo>
                      <a:pt x="17599" y="43642"/>
                      <a:pt x="26501" y="57771"/>
                      <a:pt x="23693" y="65372"/>
                    </a:cubicBezTo>
                    <a:cubicBezTo>
                      <a:pt x="20840" y="73064"/>
                      <a:pt x="1" y="96665"/>
                      <a:pt x="526" y="114629"/>
                    </a:cubicBezTo>
                    <a:cubicBezTo>
                      <a:pt x="1028" y="132501"/>
                      <a:pt x="5821" y="138070"/>
                      <a:pt x="12600" y="147155"/>
                    </a:cubicBezTo>
                    <a:lnTo>
                      <a:pt x="234074" y="147155"/>
                    </a:lnTo>
                    <a:cubicBezTo>
                      <a:pt x="238297" y="137933"/>
                      <a:pt x="241607" y="130584"/>
                      <a:pt x="236653" y="118486"/>
                    </a:cubicBezTo>
                    <a:cubicBezTo>
                      <a:pt x="232705" y="108831"/>
                      <a:pt x="243433" y="100865"/>
                      <a:pt x="247587" y="91872"/>
                    </a:cubicBezTo>
                    <a:cubicBezTo>
                      <a:pt x="251284" y="83860"/>
                      <a:pt x="252494" y="74251"/>
                      <a:pt x="251604" y="65509"/>
                    </a:cubicBezTo>
                    <a:cubicBezTo>
                      <a:pt x="250371" y="53617"/>
                      <a:pt x="244437" y="41679"/>
                      <a:pt x="234188" y="33166"/>
                    </a:cubicBezTo>
                    <a:cubicBezTo>
                      <a:pt x="221815" y="22878"/>
                      <a:pt x="204526" y="18545"/>
                      <a:pt x="187518" y="18545"/>
                    </a:cubicBezTo>
                    <a:cubicBezTo>
                      <a:pt x="182564" y="18545"/>
                      <a:pt x="177635" y="18912"/>
                      <a:pt x="172857" y="19607"/>
                    </a:cubicBezTo>
                    <a:cubicBezTo>
                      <a:pt x="165178" y="20716"/>
                      <a:pt x="157534" y="22579"/>
                      <a:pt x="149717" y="22579"/>
                    </a:cubicBezTo>
                    <a:cubicBezTo>
                      <a:pt x="148517" y="22579"/>
                      <a:pt x="147314" y="22535"/>
                      <a:pt x="146105" y="22438"/>
                    </a:cubicBezTo>
                    <a:cubicBezTo>
                      <a:pt x="132867" y="21411"/>
                      <a:pt x="121180" y="14243"/>
                      <a:pt x="109128" y="8971"/>
                    </a:cubicBezTo>
                    <a:cubicBezTo>
                      <a:pt x="96639" y="3534"/>
                      <a:pt x="82748" y="0"/>
                      <a:pt x="69126" y="0"/>
                    </a:cubicBezTo>
                    <a:close/>
                  </a:path>
                </a:pathLst>
              </a:custGeom>
              <a:solidFill>
                <a:srgbClr val="FFA79B">
                  <a:alpha val="46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2" name="Google Shape;762;p32"/>
              <p:cNvSpPr/>
              <p:nvPr/>
            </p:nvSpPr>
            <p:spPr>
              <a:xfrm>
                <a:off x="5001175" y="2456500"/>
                <a:ext cx="5391399" cy="3142127"/>
              </a:xfrm>
              <a:custGeom>
                <a:avLst/>
                <a:gdLst/>
                <a:ahLst/>
                <a:cxnLst/>
                <a:rect l="l" t="t" r="r" b="b"/>
                <a:pathLst>
                  <a:path w="252495" h="147155" extrusionOk="0">
                    <a:moveTo>
                      <a:pt x="69126" y="0"/>
                    </a:moveTo>
                    <a:cubicBezTo>
                      <a:pt x="64849" y="0"/>
                      <a:pt x="60598" y="349"/>
                      <a:pt x="56425" y="1096"/>
                    </a:cubicBezTo>
                    <a:cubicBezTo>
                      <a:pt x="36635" y="4611"/>
                      <a:pt x="20407" y="17941"/>
                      <a:pt x="18466" y="35631"/>
                    </a:cubicBezTo>
                    <a:cubicBezTo>
                      <a:pt x="17599" y="43642"/>
                      <a:pt x="26501" y="57771"/>
                      <a:pt x="23693" y="65372"/>
                    </a:cubicBezTo>
                    <a:cubicBezTo>
                      <a:pt x="20840" y="73064"/>
                      <a:pt x="1" y="96665"/>
                      <a:pt x="526" y="114629"/>
                    </a:cubicBezTo>
                    <a:cubicBezTo>
                      <a:pt x="1028" y="132501"/>
                      <a:pt x="5821" y="138070"/>
                      <a:pt x="12600" y="147155"/>
                    </a:cubicBezTo>
                    <a:lnTo>
                      <a:pt x="234074" y="147155"/>
                    </a:lnTo>
                    <a:cubicBezTo>
                      <a:pt x="238297" y="137933"/>
                      <a:pt x="241607" y="130584"/>
                      <a:pt x="236653" y="118486"/>
                    </a:cubicBezTo>
                    <a:cubicBezTo>
                      <a:pt x="232705" y="108831"/>
                      <a:pt x="243433" y="100865"/>
                      <a:pt x="247587" y="91872"/>
                    </a:cubicBezTo>
                    <a:cubicBezTo>
                      <a:pt x="251284" y="83860"/>
                      <a:pt x="252494" y="74251"/>
                      <a:pt x="251604" y="65509"/>
                    </a:cubicBezTo>
                    <a:cubicBezTo>
                      <a:pt x="250371" y="53617"/>
                      <a:pt x="244437" y="41679"/>
                      <a:pt x="234188" y="33166"/>
                    </a:cubicBezTo>
                    <a:cubicBezTo>
                      <a:pt x="221815" y="22878"/>
                      <a:pt x="204526" y="18545"/>
                      <a:pt x="187518" y="18545"/>
                    </a:cubicBezTo>
                    <a:cubicBezTo>
                      <a:pt x="182564" y="18545"/>
                      <a:pt x="177635" y="18912"/>
                      <a:pt x="172857" y="19607"/>
                    </a:cubicBezTo>
                    <a:cubicBezTo>
                      <a:pt x="165178" y="20716"/>
                      <a:pt x="157534" y="22579"/>
                      <a:pt x="149717" y="22579"/>
                    </a:cubicBezTo>
                    <a:cubicBezTo>
                      <a:pt x="148517" y="22579"/>
                      <a:pt x="147314" y="22535"/>
                      <a:pt x="146105" y="22438"/>
                    </a:cubicBezTo>
                    <a:cubicBezTo>
                      <a:pt x="132867" y="21411"/>
                      <a:pt x="121180" y="14243"/>
                      <a:pt x="109128" y="8971"/>
                    </a:cubicBezTo>
                    <a:cubicBezTo>
                      <a:pt x="96639" y="3534"/>
                      <a:pt x="82748" y="0"/>
                      <a:pt x="69126" y="0"/>
                    </a:cubicBezTo>
                    <a:close/>
                  </a:path>
                </a:pathLst>
              </a:custGeom>
              <a:solidFill>
                <a:srgbClr val="FFA79B">
                  <a:alpha val="46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3" name="Google Shape;763;p32"/>
            <p:cNvGrpSpPr/>
            <p:nvPr/>
          </p:nvGrpSpPr>
          <p:grpSpPr>
            <a:xfrm>
              <a:off x="6182907" y="2124215"/>
              <a:ext cx="3097991" cy="3212190"/>
              <a:chOff x="6605307" y="2566184"/>
              <a:chExt cx="2675988" cy="2774631"/>
            </a:xfrm>
          </p:grpSpPr>
          <p:sp>
            <p:nvSpPr>
              <p:cNvPr id="764" name="Google Shape;764;p32"/>
              <p:cNvSpPr/>
              <p:nvPr/>
            </p:nvSpPr>
            <p:spPr>
              <a:xfrm>
                <a:off x="6713275" y="2566184"/>
                <a:ext cx="1654914" cy="1523909"/>
              </a:xfrm>
              <a:custGeom>
                <a:avLst/>
                <a:gdLst/>
                <a:ahLst/>
                <a:cxnLst/>
                <a:rect l="l" t="t" r="r" b="b"/>
                <a:pathLst>
                  <a:path w="79205" h="72935" extrusionOk="0">
                    <a:moveTo>
                      <a:pt x="57403" y="18834"/>
                    </a:moveTo>
                    <a:lnTo>
                      <a:pt x="57403" y="19023"/>
                    </a:lnTo>
                    <a:lnTo>
                      <a:pt x="57371" y="18834"/>
                    </a:lnTo>
                    <a:close/>
                    <a:moveTo>
                      <a:pt x="38600" y="0"/>
                    </a:moveTo>
                    <a:cubicBezTo>
                      <a:pt x="37757" y="0"/>
                      <a:pt x="36913" y="71"/>
                      <a:pt x="36074" y="215"/>
                    </a:cubicBezTo>
                    <a:cubicBezTo>
                      <a:pt x="32829" y="688"/>
                      <a:pt x="29710" y="2011"/>
                      <a:pt x="26780" y="3649"/>
                    </a:cubicBezTo>
                    <a:cubicBezTo>
                      <a:pt x="21802" y="6453"/>
                      <a:pt x="17234" y="10328"/>
                      <a:pt x="13863" y="15337"/>
                    </a:cubicBezTo>
                    <a:cubicBezTo>
                      <a:pt x="10334" y="20599"/>
                      <a:pt x="8444" y="26774"/>
                      <a:pt x="8475" y="33075"/>
                    </a:cubicBezTo>
                    <a:cubicBezTo>
                      <a:pt x="8601" y="39911"/>
                      <a:pt x="10712" y="46590"/>
                      <a:pt x="7688" y="52923"/>
                    </a:cubicBezTo>
                    <a:cubicBezTo>
                      <a:pt x="5356" y="57806"/>
                      <a:pt x="1198" y="61681"/>
                      <a:pt x="316" y="67383"/>
                    </a:cubicBezTo>
                    <a:cubicBezTo>
                      <a:pt x="1" y="69242"/>
                      <a:pt x="316" y="71574"/>
                      <a:pt x="1828" y="72456"/>
                    </a:cubicBezTo>
                    <a:cubicBezTo>
                      <a:pt x="2394" y="72752"/>
                      <a:pt x="3029" y="72910"/>
                      <a:pt x="3675" y="72910"/>
                    </a:cubicBezTo>
                    <a:cubicBezTo>
                      <a:pt x="3783" y="72910"/>
                      <a:pt x="3893" y="72906"/>
                      <a:pt x="4002" y="72897"/>
                    </a:cubicBezTo>
                    <a:cubicBezTo>
                      <a:pt x="6058" y="72923"/>
                      <a:pt x="8114" y="72935"/>
                      <a:pt x="10169" y="72935"/>
                    </a:cubicBezTo>
                    <a:cubicBezTo>
                      <a:pt x="28259" y="72935"/>
                      <a:pt x="46284" y="71984"/>
                      <a:pt x="64334" y="70881"/>
                    </a:cubicBezTo>
                    <a:cubicBezTo>
                      <a:pt x="67484" y="70755"/>
                      <a:pt x="70666" y="70439"/>
                      <a:pt x="73785" y="69967"/>
                    </a:cubicBezTo>
                    <a:cubicBezTo>
                      <a:pt x="75865" y="69589"/>
                      <a:pt x="78259" y="68707"/>
                      <a:pt x="78826" y="66407"/>
                    </a:cubicBezTo>
                    <a:cubicBezTo>
                      <a:pt x="79204" y="64611"/>
                      <a:pt x="78353" y="62784"/>
                      <a:pt x="77345" y="61366"/>
                    </a:cubicBezTo>
                    <a:cubicBezTo>
                      <a:pt x="76337" y="59917"/>
                      <a:pt x="75108" y="58625"/>
                      <a:pt x="74573" y="56892"/>
                    </a:cubicBezTo>
                    <a:cubicBezTo>
                      <a:pt x="73596" y="53805"/>
                      <a:pt x="75077" y="50591"/>
                      <a:pt x="75739" y="47441"/>
                    </a:cubicBezTo>
                    <a:cubicBezTo>
                      <a:pt x="76621" y="42999"/>
                      <a:pt x="75833" y="38430"/>
                      <a:pt x="73596" y="34492"/>
                    </a:cubicBezTo>
                    <a:cubicBezTo>
                      <a:pt x="71170" y="30302"/>
                      <a:pt x="67138" y="28034"/>
                      <a:pt x="63672" y="25135"/>
                    </a:cubicBezTo>
                    <a:cubicBezTo>
                      <a:pt x="61593" y="23403"/>
                      <a:pt x="59608" y="21197"/>
                      <a:pt x="58379" y="18614"/>
                    </a:cubicBezTo>
                    <a:cubicBezTo>
                      <a:pt x="58568" y="18551"/>
                      <a:pt x="58726" y="18519"/>
                      <a:pt x="58915" y="18456"/>
                    </a:cubicBezTo>
                    <a:cubicBezTo>
                      <a:pt x="64113" y="16629"/>
                      <a:pt x="66161" y="10360"/>
                      <a:pt x="63074" y="5823"/>
                    </a:cubicBezTo>
                    <a:cubicBezTo>
                      <a:pt x="61412" y="3407"/>
                      <a:pt x="58777" y="2170"/>
                      <a:pt x="56134" y="2170"/>
                    </a:cubicBezTo>
                    <a:cubicBezTo>
                      <a:pt x="53815" y="2170"/>
                      <a:pt x="51489" y="3123"/>
                      <a:pt x="49810" y="5067"/>
                    </a:cubicBezTo>
                    <a:cubicBezTo>
                      <a:pt x="48613" y="3744"/>
                      <a:pt x="47258" y="2641"/>
                      <a:pt x="45746" y="1790"/>
                    </a:cubicBezTo>
                    <a:cubicBezTo>
                      <a:pt x="43535" y="614"/>
                      <a:pt x="41079" y="0"/>
                      <a:pt x="3860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5" name="Google Shape;765;p32"/>
              <p:cNvSpPr/>
              <p:nvPr/>
            </p:nvSpPr>
            <p:spPr>
              <a:xfrm>
                <a:off x="6667848" y="4668046"/>
                <a:ext cx="498992" cy="672768"/>
              </a:xfrm>
              <a:custGeom>
                <a:avLst/>
                <a:gdLst/>
                <a:ahLst/>
                <a:cxnLst/>
                <a:rect l="l" t="t" r="r" b="b"/>
                <a:pathLst>
                  <a:path w="23882" h="32199" extrusionOk="0">
                    <a:moveTo>
                      <a:pt x="16604" y="1"/>
                    </a:moveTo>
                    <a:lnTo>
                      <a:pt x="1" y="1040"/>
                    </a:lnTo>
                    <a:lnTo>
                      <a:pt x="3718" y="32199"/>
                    </a:lnTo>
                    <a:lnTo>
                      <a:pt x="23882" y="29962"/>
                    </a:lnTo>
                    <a:lnTo>
                      <a:pt x="16604" y="1"/>
                    </a:lnTo>
                    <a:close/>
                  </a:path>
                </a:pathLst>
              </a:custGeom>
              <a:solidFill>
                <a:srgbClr val="FFCFC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6" name="Google Shape;766;p32"/>
              <p:cNvSpPr/>
              <p:nvPr/>
            </p:nvSpPr>
            <p:spPr>
              <a:xfrm>
                <a:off x="8062168" y="3630540"/>
                <a:ext cx="1219127" cy="1509492"/>
              </a:xfrm>
              <a:custGeom>
                <a:avLst/>
                <a:gdLst/>
                <a:ahLst/>
                <a:cxnLst/>
                <a:rect l="l" t="t" r="r" b="b"/>
                <a:pathLst>
                  <a:path w="58348" h="72245" extrusionOk="0">
                    <a:moveTo>
                      <a:pt x="47762" y="1"/>
                    </a:moveTo>
                    <a:cubicBezTo>
                      <a:pt x="47006" y="1"/>
                      <a:pt x="46376" y="568"/>
                      <a:pt x="46313" y="1324"/>
                    </a:cubicBezTo>
                    <a:lnTo>
                      <a:pt x="45052" y="10366"/>
                    </a:lnTo>
                    <a:cubicBezTo>
                      <a:pt x="44993" y="10725"/>
                      <a:pt x="44706" y="10999"/>
                      <a:pt x="44353" y="10999"/>
                    </a:cubicBezTo>
                    <a:cubicBezTo>
                      <a:pt x="44335" y="10999"/>
                      <a:pt x="44315" y="10998"/>
                      <a:pt x="44296" y="10996"/>
                    </a:cubicBezTo>
                    <a:lnTo>
                      <a:pt x="44076" y="10996"/>
                    </a:lnTo>
                    <a:cubicBezTo>
                      <a:pt x="43761" y="10965"/>
                      <a:pt x="43509" y="10713"/>
                      <a:pt x="43477" y="10398"/>
                    </a:cubicBezTo>
                    <a:lnTo>
                      <a:pt x="42563" y="3151"/>
                    </a:lnTo>
                    <a:cubicBezTo>
                      <a:pt x="42437" y="2332"/>
                      <a:pt x="41807" y="1671"/>
                      <a:pt x="40957" y="1576"/>
                    </a:cubicBezTo>
                    <a:cubicBezTo>
                      <a:pt x="40201" y="1702"/>
                      <a:pt x="39665" y="2427"/>
                      <a:pt x="39791" y="3214"/>
                    </a:cubicBezTo>
                    <a:cubicBezTo>
                      <a:pt x="39791" y="3214"/>
                      <a:pt x="41114" y="13580"/>
                      <a:pt x="41114" y="13611"/>
                    </a:cubicBezTo>
                    <a:cubicBezTo>
                      <a:pt x="41177" y="14556"/>
                      <a:pt x="41020" y="15470"/>
                      <a:pt x="40642" y="16320"/>
                    </a:cubicBezTo>
                    <a:cubicBezTo>
                      <a:pt x="40516" y="16586"/>
                      <a:pt x="40273" y="16709"/>
                      <a:pt x="40030" y="16709"/>
                    </a:cubicBezTo>
                    <a:cubicBezTo>
                      <a:pt x="39725" y="16709"/>
                      <a:pt x="39420" y="16514"/>
                      <a:pt x="39350" y="16163"/>
                    </a:cubicBezTo>
                    <a:cubicBezTo>
                      <a:pt x="39003" y="14619"/>
                      <a:pt x="38499" y="12288"/>
                      <a:pt x="38499" y="12288"/>
                    </a:cubicBezTo>
                    <a:cubicBezTo>
                      <a:pt x="38372" y="11625"/>
                      <a:pt x="37791" y="11169"/>
                      <a:pt x="37140" y="11169"/>
                    </a:cubicBezTo>
                    <a:cubicBezTo>
                      <a:pt x="36986" y="11169"/>
                      <a:pt x="36828" y="11194"/>
                      <a:pt x="36672" y="11248"/>
                    </a:cubicBezTo>
                    <a:cubicBezTo>
                      <a:pt x="35979" y="11532"/>
                      <a:pt x="35632" y="12288"/>
                      <a:pt x="35790" y="13044"/>
                    </a:cubicBezTo>
                    <a:lnTo>
                      <a:pt x="36735" y="17108"/>
                    </a:lnTo>
                    <a:cubicBezTo>
                      <a:pt x="36735" y="17108"/>
                      <a:pt x="36294" y="22621"/>
                      <a:pt x="38562" y="25520"/>
                    </a:cubicBezTo>
                    <a:lnTo>
                      <a:pt x="25645" y="43068"/>
                    </a:lnTo>
                    <a:lnTo>
                      <a:pt x="19439" y="33837"/>
                    </a:lnTo>
                    <a:lnTo>
                      <a:pt x="0" y="44454"/>
                    </a:lnTo>
                    <a:lnTo>
                      <a:pt x="15060" y="66476"/>
                    </a:lnTo>
                    <a:cubicBezTo>
                      <a:pt x="17535" y="70653"/>
                      <a:pt x="20827" y="72245"/>
                      <a:pt x="23956" y="72245"/>
                    </a:cubicBezTo>
                    <a:cubicBezTo>
                      <a:pt x="26043" y="72245"/>
                      <a:pt x="28058" y="71536"/>
                      <a:pt x="29709" y="70414"/>
                    </a:cubicBezTo>
                    <a:cubicBezTo>
                      <a:pt x="31033" y="69501"/>
                      <a:pt x="32072" y="68241"/>
                      <a:pt x="32734" y="66791"/>
                    </a:cubicBezTo>
                    <a:lnTo>
                      <a:pt x="51952" y="24102"/>
                    </a:lnTo>
                    <a:cubicBezTo>
                      <a:pt x="52866" y="21960"/>
                      <a:pt x="53653" y="20133"/>
                      <a:pt x="54220" y="18809"/>
                    </a:cubicBezTo>
                    <a:lnTo>
                      <a:pt x="57938" y="11658"/>
                    </a:lnTo>
                    <a:cubicBezTo>
                      <a:pt x="58347" y="10933"/>
                      <a:pt x="58032" y="10019"/>
                      <a:pt x="57276" y="9641"/>
                    </a:cubicBezTo>
                    <a:cubicBezTo>
                      <a:pt x="57103" y="9571"/>
                      <a:pt x="56924" y="9537"/>
                      <a:pt x="56748" y="9537"/>
                    </a:cubicBezTo>
                    <a:cubicBezTo>
                      <a:pt x="56219" y="9537"/>
                      <a:pt x="55717" y="9838"/>
                      <a:pt x="55480" y="10335"/>
                    </a:cubicBezTo>
                    <a:lnTo>
                      <a:pt x="53685" y="13580"/>
                    </a:lnTo>
                    <a:cubicBezTo>
                      <a:pt x="53556" y="13836"/>
                      <a:pt x="53318" y="13958"/>
                      <a:pt x="53078" y="13958"/>
                    </a:cubicBezTo>
                    <a:cubicBezTo>
                      <a:pt x="52788" y="13958"/>
                      <a:pt x="52496" y="13781"/>
                      <a:pt x="52393" y="13454"/>
                    </a:cubicBezTo>
                    <a:cubicBezTo>
                      <a:pt x="52204" y="12949"/>
                      <a:pt x="52204" y="12382"/>
                      <a:pt x="52362" y="11847"/>
                    </a:cubicBezTo>
                    <a:lnTo>
                      <a:pt x="54724" y="3939"/>
                    </a:lnTo>
                    <a:cubicBezTo>
                      <a:pt x="55030" y="2869"/>
                      <a:pt x="54165" y="2158"/>
                      <a:pt x="53325" y="2158"/>
                    </a:cubicBezTo>
                    <a:cubicBezTo>
                      <a:pt x="52780" y="2158"/>
                      <a:pt x="52245" y="2457"/>
                      <a:pt x="52046" y="3151"/>
                    </a:cubicBezTo>
                    <a:lnTo>
                      <a:pt x="49778" y="10776"/>
                    </a:lnTo>
                    <a:cubicBezTo>
                      <a:pt x="49650" y="11211"/>
                      <a:pt x="49231" y="11521"/>
                      <a:pt x="48792" y="11521"/>
                    </a:cubicBezTo>
                    <a:cubicBezTo>
                      <a:pt x="48690" y="11521"/>
                      <a:pt x="48587" y="11504"/>
                      <a:pt x="48486" y="11469"/>
                    </a:cubicBezTo>
                    <a:cubicBezTo>
                      <a:pt x="48045" y="11311"/>
                      <a:pt x="47762" y="10902"/>
                      <a:pt x="47856" y="10429"/>
                    </a:cubicBezTo>
                    <a:lnTo>
                      <a:pt x="49085" y="1639"/>
                    </a:lnTo>
                    <a:cubicBezTo>
                      <a:pt x="49211" y="820"/>
                      <a:pt x="48581" y="64"/>
                      <a:pt x="47762" y="1"/>
                    </a:cubicBezTo>
                    <a:close/>
                  </a:path>
                </a:pathLst>
              </a:custGeom>
              <a:solidFill>
                <a:srgbClr val="FFCFC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7" name="Google Shape;767;p32"/>
              <p:cNvSpPr/>
              <p:nvPr/>
            </p:nvSpPr>
            <p:spPr>
              <a:xfrm>
                <a:off x="8531545" y="4500171"/>
                <a:ext cx="66506" cy="134976"/>
              </a:xfrm>
              <a:custGeom>
                <a:avLst/>
                <a:gdLst/>
                <a:ahLst/>
                <a:cxnLst/>
                <a:rect l="l" t="t" r="r" b="b"/>
                <a:pathLst>
                  <a:path w="3183" h="6460" extrusionOk="0">
                    <a:moveTo>
                      <a:pt x="2206" y="1"/>
                    </a:moveTo>
                    <a:lnTo>
                      <a:pt x="0" y="6459"/>
                    </a:lnTo>
                    <a:lnTo>
                      <a:pt x="0" y="6459"/>
                    </a:lnTo>
                    <a:lnTo>
                      <a:pt x="3182" y="1450"/>
                    </a:lnTo>
                    <a:lnTo>
                      <a:pt x="2206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8" name="Google Shape;768;p32"/>
              <p:cNvSpPr/>
              <p:nvPr/>
            </p:nvSpPr>
            <p:spPr>
              <a:xfrm>
                <a:off x="6605307" y="3759612"/>
                <a:ext cx="1996553" cy="1548229"/>
              </a:xfrm>
              <a:custGeom>
                <a:avLst/>
                <a:gdLst/>
                <a:ahLst/>
                <a:cxnLst/>
                <a:rect l="l" t="t" r="r" b="b"/>
                <a:pathLst>
                  <a:path w="95556" h="74099" extrusionOk="0">
                    <a:moveTo>
                      <a:pt x="60603" y="1"/>
                    </a:moveTo>
                    <a:cubicBezTo>
                      <a:pt x="55683" y="1"/>
                      <a:pt x="50799" y="811"/>
                      <a:pt x="45935" y="1385"/>
                    </a:cubicBezTo>
                    <a:lnTo>
                      <a:pt x="29080" y="3433"/>
                    </a:lnTo>
                    <a:cubicBezTo>
                      <a:pt x="28292" y="3496"/>
                      <a:pt x="27536" y="3622"/>
                      <a:pt x="26780" y="3811"/>
                    </a:cubicBezTo>
                    <a:cubicBezTo>
                      <a:pt x="25709" y="4126"/>
                      <a:pt x="24701" y="4567"/>
                      <a:pt x="23724" y="5103"/>
                    </a:cubicBezTo>
                    <a:lnTo>
                      <a:pt x="17076" y="8348"/>
                    </a:lnTo>
                    <a:cubicBezTo>
                      <a:pt x="13107" y="10301"/>
                      <a:pt x="10019" y="12380"/>
                      <a:pt x="7656" y="16066"/>
                    </a:cubicBezTo>
                    <a:cubicBezTo>
                      <a:pt x="5546" y="19374"/>
                      <a:pt x="4096" y="23092"/>
                      <a:pt x="3025" y="26841"/>
                    </a:cubicBezTo>
                    <a:cubicBezTo>
                      <a:pt x="1198" y="33237"/>
                      <a:pt x="379" y="39916"/>
                      <a:pt x="1" y="46563"/>
                    </a:cubicBezTo>
                    <a:lnTo>
                      <a:pt x="19345" y="44736"/>
                    </a:lnTo>
                    <a:lnTo>
                      <a:pt x="19439" y="44515"/>
                    </a:lnTo>
                    <a:lnTo>
                      <a:pt x="27662" y="74098"/>
                    </a:lnTo>
                    <a:lnTo>
                      <a:pt x="74668" y="68050"/>
                    </a:lnTo>
                    <a:lnTo>
                      <a:pt x="74731" y="35505"/>
                    </a:lnTo>
                    <a:lnTo>
                      <a:pt x="74731" y="38309"/>
                    </a:lnTo>
                    <a:lnTo>
                      <a:pt x="95555" y="34276"/>
                    </a:lnTo>
                    <a:cubicBezTo>
                      <a:pt x="93539" y="28070"/>
                      <a:pt x="91082" y="21926"/>
                      <a:pt x="87805" y="16255"/>
                    </a:cubicBezTo>
                    <a:cubicBezTo>
                      <a:pt x="82670" y="7466"/>
                      <a:pt x="74825" y="1228"/>
                      <a:pt x="64491" y="188"/>
                    </a:cubicBezTo>
                    <a:cubicBezTo>
                      <a:pt x="63193" y="57"/>
                      <a:pt x="61896" y="1"/>
                      <a:pt x="6060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9" name="Google Shape;769;p32"/>
              <p:cNvSpPr/>
              <p:nvPr/>
            </p:nvSpPr>
            <p:spPr>
              <a:xfrm>
                <a:off x="7028610" y="2847166"/>
                <a:ext cx="896585" cy="1175500"/>
              </a:xfrm>
              <a:custGeom>
                <a:avLst/>
                <a:gdLst/>
                <a:ahLst/>
                <a:cxnLst/>
                <a:rect l="l" t="t" r="r" b="b"/>
                <a:pathLst>
                  <a:path w="42911" h="56260" extrusionOk="0">
                    <a:moveTo>
                      <a:pt x="5167" y="0"/>
                    </a:moveTo>
                    <a:cubicBezTo>
                      <a:pt x="3245" y="2268"/>
                      <a:pt x="2111" y="5104"/>
                      <a:pt x="1922" y="8065"/>
                    </a:cubicBezTo>
                    <a:lnTo>
                      <a:pt x="946" y="23566"/>
                    </a:lnTo>
                    <a:cubicBezTo>
                      <a:pt x="725" y="26716"/>
                      <a:pt x="1607" y="29804"/>
                      <a:pt x="3403" y="32387"/>
                    </a:cubicBezTo>
                    <a:cubicBezTo>
                      <a:pt x="5262" y="35758"/>
                      <a:pt x="8381" y="38216"/>
                      <a:pt x="12067" y="39192"/>
                    </a:cubicBezTo>
                    <a:lnTo>
                      <a:pt x="12697" y="44012"/>
                    </a:lnTo>
                    <a:lnTo>
                      <a:pt x="12602" y="44012"/>
                    </a:lnTo>
                    <a:lnTo>
                      <a:pt x="0" y="51101"/>
                    </a:lnTo>
                    <a:cubicBezTo>
                      <a:pt x="0" y="51101"/>
                      <a:pt x="2556" y="56259"/>
                      <a:pt x="14693" y="56259"/>
                    </a:cubicBezTo>
                    <a:cubicBezTo>
                      <a:pt x="16688" y="56259"/>
                      <a:pt x="18942" y="56120"/>
                      <a:pt x="21487" y="55795"/>
                    </a:cubicBezTo>
                    <a:cubicBezTo>
                      <a:pt x="37208" y="53779"/>
                      <a:pt x="42910" y="43918"/>
                      <a:pt x="42910" y="43918"/>
                    </a:cubicBezTo>
                    <a:lnTo>
                      <a:pt x="29804" y="41208"/>
                    </a:lnTo>
                    <a:lnTo>
                      <a:pt x="28544" y="31410"/>
                    </a:lnTo>
                    <a:cubicBezTo>
                      <a:pt x="29206" y="29898"/>
                      <a:pt x="29584" y="28291"/>
                      <a:pt x="29678" y="26653"/>
                    </a:cubicBezTo>
                    <a:lnTo>
                      <a:pt x="29773" y="25204"/>
                    </a:lnTo>
                    <a:lnTo>
                      <a:pt x="31348" y="25299"/>
                    </a:lnTo>
                    <a:cubicBezTo>
                      <a:pt x="31447" y="25304"/>
                      <a:pt x="31546" y="25307"/>
                      <a:pt x="31644" y="25307"/>
                    </a:cubicBezTo>
                    <a:cubicBezTo>
                      <a:pt x="34255" y="25307"/>
                      <a:pt x="36427" y="23310"/>
                      <a:pt x="36609" y="20699"/>
                    </a:cubicBezTo>
                    <a:cubicBezTo>
                      <a:pt x="36767" y="17958"/>
                      <a:pt x="34687" y="15626"/>
                      <a:pt x="31978" y="15437"/>
                    </a:cubicBezTo>
                    <a:lnTo>
                      <a:pt x="30718" y="15374"/>
                    </a:lnTo>
                    <a:cubicBezTo>
                      <a:pt x="29102" y="15885"/>
                      <a:pt x="27409" y="16140"/>
                      <a:pt x="25708" y="16140"/>
                    </a:cubicBezTo>
                    <a:cubicBezTo>
                      <a:pt x="25519" y="16140"/>
                      <a:pt x="25330" y="16137"/>
                      <a:pt x="25141" y="16131"/>
                    </a:cubicBezTo>
                    <a:cubicBezTo>
                      <a:pt x="10712" y="15847"/>
                      <a:pt x="6396" y="4883"/>
                      <a:pt x="5167" y="0"/>
                    </a:cubicBezTo>
                    <a:close/>
                  </a:path>
                </a:pathLst>
              </a:custGeom>
              <a:solidFill>
                <a:srgbClr val="FFCFC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0" name="Google Shape;770;p32"/>
              <p:cNvSpPr/>
              <p:nvPr/>
            </p:nvSpPr>
            <p:spPr>
              <a:xfrm>
                <a:off x="7099717" y="3372480"/>
                <a:ext cx="550976" cy="391032"/>
              </a:xfrm>
              <a:custGeom>
                <a:avLst/>
                <a:gdLst/>
                <a:ahLst/>
                <a:cxnLst/>
                <a:rect l="l" t="t" r="r" b="b"/>
                <a:pathLst>
                  <a:path w="26370" h="18715" extrusionOk="0">
                    <a:moveTo>
                      <a:pt x="25204" y="1"/>
                    </a:moveTo>
                    <a:lnTo>
                      <a:pt x="25204" y="190"/>
                    </a:lnTo>
                    <a:cubicBezTo>
                      <a:pt x="24719" y="7523"/>
                      <a:pt x="18610" y="13165"/>
                      <a:pt x="11360" y="13165"/>
                    </a:cubicBezTo>
                    <a:cubicBezTo>
                      <a:pt x="11072" y="13165"/>
                      <a:pt x="10782" y="13157"/>
                      <a:pt x="10491" y="13139"/>
                    </a:cubicBezTo>
                    <a:cubicBezTo>
                      <a:pt x="6269" y="12886"/>
                      <a:pt x="2426" y="10713"/>
                      <a:pt x="0" y="7247"/>
                    </a:cubicBezTo>
                    <a:lnTo>
                      <a:pt x="0" y="7247"/>
                    </a:lnTo>
                    <a:cubicBezTo>
                      <a:pt x="2079" y="11059"/>
                      <a:pt x="5765" y="13674"/>
                      <a:pt x="10019" y="14367"/>
                    </a:cubicBezTo>
                    <a:cubicBezTo>
                      <a:pt x="10113" y="16793"/>
                      <a:pt x="12570" y="18715"/>
                      <a:pt x="15595" y="18715"/>
                    </a:cubicBezTo>
                    <a:cubicBezTo>
                      <a:pt x="18619" y="18715"/>
                      <a:pt x="21140" y="16730"/>
                      <a:pt x="21140" y="14273"/>
                    </a:cubicBezTo>
                    <a:cubicBezTo>
                      <a:pt x="21140" y="13454"/>
                      <a:pt x="20888" y="12666"/>
                      <a:pt x="20384" y="12036"/>
                    </a:cubicBezTo>
                    <a:cubicBezTo>
                      <a:pt x="23849" y="9610"/>
                      <a:pt x="26023" y="5735"/>
                      <a:pt x="26307" y="1513"/>
                    </a:cubicBezTo>
                    <a:lnTo>
                      <a:pt x="26370" y="64"/>
                    </a:lnTo>
                    <a:lnTo>
                      <a:pt x="2520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1" name="Google Shape;771;p32"/>
              <p:cNvSpPr/>
              <p:nvPr/>
            </p:nvSpPr>
            <p:spPr>
              <a:xfrm>
                <a:off x="7671128" y="3218794"/>
                <a:ext cx="63873" cy="87880"/>
              </a:xfrm>
              <a:custGeom>
                <a:avLst/>
                <a:gdLst/>
                <a:ahLst/>
                <a:cxnLst/>
                <a:rect l="l" t="t" r="r" b="b"/>
                <a:pathLst>
                  <a:path w="3057" h="4206" extrusionOk="0">
                    <a:moveTo>
                      <a:pt x="2511" y="1"/>
                    </a:moveTo>
                    <a:cubicBezTo>
                      <a:pt x="2395" y="1"/>
                      <a:pt x="2279" y="50"/>
                      <a:pt x="2206" y="141"/>
                    </a:cubicBezTo>
                    <a:lnTo>
                      <a:pt x="0" y="2788"/>
                    </a:lnTo>
                    <a:lnTo>
                      <a:pt x="2300" y="4142"/>
                    </a:lnTo>
                    <a:cubicBezTo>
                      <a:pt x="2363" y="4174"/>
                      <a:pt x="2426" y="4174"/>
                      <a:pt x="2521" y="4174"/>
                    </a:cubicBezTo>
                    <a:lnTo>
                      <a:pt x="2521" y="4205"/>
                    </a:lnTo>
                    <a:cubicBezTo>
                      <a:pt x="2930" y="4205"/>
                      <a:pt x="3056" y="3670"/>
                      <a:pt x="2741" y="3481"/>
                    </a:cubicBezTo>
                    <a:lnTo>
                      <a:pt x="1229" y="2567"/>
                    </a:lnTo>
                    <a:lnTo>
                      <a:pt x="2804" y="645"/>
                    </a:lnTo>
                    <a:cubicBezTo>
                      <a:pt x="2930" y="488"/>
                      <a:pt x="2930" y="236"/>
                      <a:pt x="2741" y="78"/>
                    </a:cubicBezTo>
                    <a:cubicBezTo>
                      <a:pt x="2675" y="26"/>
                      <a:pt x="2593" y="1"/>
                      <a:pt x="251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2" name="Google Shape;772;p32"/>
              <p:cNvSpPr/>
              <p:nvPr/>
            </p:nvSpPr>
            <p:spPr>
              <a:xfrm>
                <a:off x="7244858" y="3492358"/>
                <a:ext cx="76723" cy="29586"/>
              </a:xfrm>
              <a:custGeom>
                <a:avLst/>
                <a:gdLst/>
                <a:ahLst/>
                <a:cxnLst/>
                <a:rect l="l" t="t" r="r" b="b"/>
                <a:pathLst>
                  <a:path w="3672" h="1416" extrusionOk="0">
                    <a:moveTo>
                      <a:pt x="1562" y="0"/>
                    </a:moveTo>
                    <a:cubicBezTo>
                      <a:pt x="1154" y="0"/>
                      <a:pt x="743" y="92"/>
                      <a:pt x="363" y="281"/>
                    </a:cubicBezTo>
                    <a:cubicBezTo>
                      <a:pt x="0" y="505"/>
                      <a:pt x="206" y="1001"/>
                      <a:pt x="565" y="1001"/>
                    </a:cubicBezTo>
                    <a:cubicBezTo>
                      <a:pt x="611" y="1001"/>
                      <a:pt x="660" y="992"/>
                      <a:pt x="710" y="975"/>
                    </a:cubicBezTo>
                    <a:cubicBezTo>
                      <a:pt x="982" y="844"/>
                      <a:pt x="1273" y="781"/>
                      <a:pt x="1561" y="781"/>
                    </a:cubicBezTo>
                    <a:cubicBezTo>
                      <a:pt x="2039" y="781"/>
                      <a:pt x="2510" y="955"/>
                      <a:pt x="2884" y="1290"/>
                    </a:cubicBezTo>
                    <a:cubicBezTo>
                      <a:pt x="2947" y="1353"/>
                      <a:pt x="3041" y="1416"/>
                      <a:pt x="3136" y="1416"/>
                    </a:cubicBezTo>
                    <a:cubicBezTo>
                      <a:pt x="3514" y="1416"/>
                      <a:pt x="3671" y="975"/>
                      <a:pt x="3419" y="722"/>
                    </a:cubicBezTo>
                    <a:cubicBezTo>
                      <a:pt x="2908" y="251"/>
                      <a:pt x="2239" y="0"/>
                      <a:pt x="156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3" name="Google Shape;773;p32"/>
              <p:cNvSpPr/>
              <p:nvPr/>
            </p:nvSpPr>
            <p:spPr>
              <a:xfrm>
                <a:off x="7265900" y="3272641"/>
                <a:ext cx="209484" cy="141098"/>
              </a:xfrm>
              <a:custGeom>
                <a:avLst/>
                <a:gdLst/>
                <a:ahLst/>
                <a:cxnLst/>
                <a:rect l="l" t="t" r="r" b="b"/>
                <a:pathLst>
                  <a:path w="10026" h="6753" extrusionOk="0">
                    <a:moveTo>
                      <a:pt x="7025" y="0"/>
                    </a:moveTo>
                    <a:cubicBezTo>
                      <a:pt x="6876" y="0"/>
                      <a:pt x="6724" y="37"/>
                      <a:pt x="6571" y="116"/>
                    </a:cubicBezTo>
                    <a:cubicBezTo>
                      <a:pt x="5216" y="1313"/>
                      <a:pt x="3672" y="2353"/>
                      <a:pt x="2034" y="3141"/>
                    </a:cubicBezTo>
                    <a:cubicBezTo>
                      <a:pt x="0" y="4039"/>
                      <a:pt x="1930" y="6752"/>
                      <a:pt x="4816" y="6752"/>
                    </a:cubicBezTo>
                    <a:cubicBezTo>
                      <a:pt x="5373" y="6752"/>
                      <a:pt x="5965" y="6652"/>
                      <a:pt x="6571" y="6417"/>
                    </a:cubicBezTo>
                    <a:cubicBezTo>
                      <a:pt x="10026" y="5082"/>
                      <a:pt x="8772" y="0"/>
                      <a:pt x="702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4" name="Google Shape;774;p32"/>
              <p:cNvSpPr/>
              <p:nvPr/>
            </p:nvSpPr>
            <p:spPr>
              <a:xfrm>
                <a:off x="7081935" y="3078166"/>
                <a:ext cx="98098" cy="51420"/>
              </a:xfrm>
              <a:custGeom>
                <a:avLst/>
                <a:gdLst/>
                <a:ahLst/>
                <a:cxnLst/>
                <a:rect l="l" t="t" r="r" b="b"/>
                <a:pathLst>
                  <a:path w="4695" h="2461" extrusionOk="0">
                    <a:moveTo>
                      <a:pt x="2980" y="1"/>
                    </a:moveTo>
                    <a:cubicBezTo>
                      <a:pt x="2622" y="1"/>
                      <a:pt x="2262" y="65"/>
                      <a:pt x="1922" y="192"/>
                    </a:cubicBezTo>
                    <a:cubicBezTo>
                      <a:pt x="1135" y="413"/>
                      <a:pt x="504" y="948"/>
                      <a:pt x="158" y="1673"/>
                    </a:cubicBezTo>
                    <a:cubicBezTo>
                      <a:pt x="0" y="2146"/>
                      <a:pt x="221" y="2429"/>
                      <a:pt x="504" y="2461"/>
                    </a:cubicBezTo>
                    <a:cubicBezTo>
                      <a:pt x="851" y="2429"/>
                      <a:pt x="1198" y="2366"/>
                      <a:pt x="1513" y="2209"/>
                    </a:cubicBezTo>
                    <a:cubicBezTo>
                      <a:pt x="1859" y="2051"/>
                      <a:pt x="2206" y="1925"/>
                      <a:pt x="2489" y="1831"/>
                    </a:cubicBezTo>
                    <a:cubicBezTo>
                      <a:pt x="2804" y="1736"/>
                      <a:pt x="3151" y="1610"/>
                      <a:pt x="3529" y="1547"/>
                    </a:cubicBezTo>
                    <a:cubicBezTo>
                      <a:pt x="3844" y="1453"/>
                      <a:pt x="4191" y="1326"/>
                      <a:pt x="4474" y="1137"/>
                    </a:cubicBezTo>
                    <a:cubicBezTo>
                      <a:pt x="4695" y="948"/>
                      <a:pt x="4695" y="570"/>
                      <a:pt x="4254" y="287"/>
                    </a:cubicBezTo>
                    <a:cubicBezTo>
                      <a:pt x="3855" y="96"/>
                      <a:pt x="3418" y="1"/>
                      <a:pt x="298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5" name="Google Shape;775;p32"/>
              <p:cNvSpPr/>
              <p:nvPr/>
            </p:nvSpPr>
            <p:spPr>
              <a:xfrm>
                <a:off x="7356441" y="3166429"/>
                <a:ext cx="42812" cy="43481"/>
              </a:xfrm>
              <a:custGeom>
                <a:avLst/>
                <a:gdLst/>
                <a:ahLst/>
                <a:cxnLst/>
                <a:rect l="l" t="t" r="r" b="b"/>
                <a:pathLst>
                  <a:path w="2049" h="2081" extrusionOk="0">
                    <a:moveTo>
                      <a:pt x="1009" y="1"/>
                    </a:moveTo>
                    <a:cubicBezTo>
                      <a:pt x="442" y="1"/>
                      <a:pt x="1" y="442"/>
                      <a:pt x="1" y="1041"/>
                    </a:cubicBezTo>
                    <a:cubicBezTo>
                      <a:pt x="1" y="1608"/>
                      <a:pt x="442" y="2080"/>
                      <a:pt x="1009" y="2080"/>
                    </a:cubicBezTo>
                    <a:cubicBezTo>
                      <a:pt x="1608" y="2080"/>
                      <a:pt x="2049" y="1608"/>
                      <a:pt x="2049" y="1041"/>
                    </a:cubicBezTo>
                    <a:cubicBezTo>
                      <a:pt x="2049" y="442"/>
                      <a:pt x="1608" y="1"/>
                      <a:pt x="1009" y="1"/>
                    </a:cubicBezTo>
                    <a:close/>
                  </a:path>
                </a:pathLst>
              </a:custGeom>
              <a:solidFill>
                <a:srgbClr val="502A2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6" name="Google Shape;776;p32"/>
              <p:cNvSpPr/>
              <p:nvPr/>
            </p:nvSpPr>
            <p:spPr>
              <a:xfrm>
                <a:off x="7132628" y="3173680"/>
                <a:ext cx="50710" cy="43355"/>
              </a:xfrm>
              <a:custGeom>
                <a:avLst/>
                <a:gdLst/>
                <a:ahLst/>
                <a:cxnLst/>
                <a:rect l="l" t="t" r="r" b="b"/>
                <a:pathLst>
                  <a:path w="2427" h="2075" extrusionOk="0">
                    <a:moveTo>
                      <a:pt x="1040" y="0"/>
                    </a:moveTo>
                    <a:cubicBezTo>
                      <a:pt x="473" y="0"/>
                      <a:pt x="0" y="473"/>
                      <a:pt x="0" y="1040"/>
                    </a:cubicBezTo>
                    <a:cubicBezTo>
                      <a:pt x="0" y="1658"/>
                      <a:pt x="519" y="2074"/>
                      <a:pt x="1050" y="2074"/>
                    </a:cubicBezTo>
                    <a:cubicBezTo>
                      <a:pt x="1304" y="2074"/>
                      <a:pt x="1561" y="1979"/>
                      <a:pt x="1765" y="1765"/>
                    </a:cubicBezTo>
                    <a:cubicBezTo>
                      <a:pt x="2426" y="1103"/>
                      <a:pt x="1954" y="0"/>
                      <a:pt x="1040" y="0"/>
                    </a:cubicBezTo>
                    <a:close/>
                  </a:path>
                </a:pathLst>
              </a:custGeom>
              <a:solidFill>
                <a:srgbClr val="502A2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7" name="Google Shape;777;p32"/>
              <p:cNvSpPr/>
              <p:nvPr/>
            </p:nvSpPr>
            <p:spPr>
              <a:xfrm>
                <a:off x="7118147" y="3208304"/>
                <a:ext cx="72419" cy="23986"/>
              </a:xfrm>
              <a:custGeom>
                <a:avLst/>
                <a:gdLst/>
                <a:ahLst/>
                <a:cxnLst/>
                <a:rect l="l" t="t" r="r" b="b"/>
                <a:pathLst>
                  <a:path w="3466" h="1148" extrusionOk="0">
                    <a:moveTo>
                      <a:pt x="1852" y="1"/>
                    </a:moveTo>
                    <a:cubicBezTo>
                      <a:pt x="1329" y="1"/>
                      <a:pt x="808" y="143"/>
                      <a:pt x="347" y="423"/>
                    </a:cubicBezTo>
                    <a:cubicBezTo>
                      <a:pt x="0" y="612"/>
                      <a:pt x="126" y="1147"/>
                      <a:pt x="536" y="1147"/>
                    </a:cubicBezTo>
                    <a:cubicBezTo>
                      <a:pt x="599" y="1147"/>
                      <a:pt x="662" y="1147"/>
                      <a:pt x="725" y="1116"/>
                    </a:cubicBezTo>
                    <a:cubicBezTo>
                      <a:pt x="1066" y="894"/>
                      <a:pt x="1454" y="783"/>
                      <a:pt x="1842" y="783"/>
                    </a:cubicBezTo>
                    <a:cubicBezTo>
                      <a:pt x="2171" y="783"/>
                      <a:pt x="2501" y="863"/>
                      <a:pt x="2804" y="1021"/>
                    </a:cubicBezTo>
                    <a:cubicBezTo>
                      <a:pt x="2871" y="1066"/>
                      <a:pt x="2946" y="1087"/>
                      <a:pt x="3020" y="1087"/>
                    </a:cubicBezTo>
                    <a:cubicBezTo>
                      <a:pt x="3156" y="1087"/>
                      <a:pt x="3290" y="1017"/>
                      <a:pt x="3371" y="895"/>
                    </a:cubicBezTo>
                    <a:cubicBezTo>
                      <a:pt x="3466" y="706"/>
                      <a:pt x="3434" y="454"/>
                      <a:pt x="3245" y="360"/>
                    </a:cubicBezTo>
                    <a:cubicBezTo>
                      <a:pt x="2809" y="119"/>
                      <a:pt x="2330" y="1"/>
                      <a:pt x="185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8" name="Google Shape;778;p32"/>
              <p:cNvSpPr/>
              <p:nvPr/>
            </p:nvSpPr>
            <p:spPr>
              <a:xfrm>
                <a:off x="7345909" y="3204271"/>
                <a:ext cx="75511" cy="24070"/>
              </a:xfrm>
              <a:custGeom>
                <a:avLst/>
                <a:gdLst/>
                <a:ahLst/>
                <a:cxnLst/>
                <a:rect l="l" t="t" r="r" b="b"/>
                <a:pathLst>
                  <a:path w="3614" h="1152" extrusionOk="0">
                    <a:moveTo>
                      <a:pt x="1874" y="0"/>
                    </a:moveTo>
                    <a:cubicBezTo>
                      <a:pt x="1347" y="0"/>
                      <a:pt x="816" y="142"/>
                      <a:pt x="347" y="427"/>
                    </a:cubicBezTo>
                    <a:cubicBezTo>
                      <a:pt x="1" y="616"/>
                      <a:pt x="127" y="1151"/>
                      <a:pt x="536" y="1151"/>
                    </a:cubicBezTo>
                    <a:cubicBezTo>
                      <a:pt x="599" y="1151"/>
                      <a:pt x="662" y="1120"/>
                      <a:pt x="725" y="1088"/>
                    </a:cubicBezTo>
                    <a:cubicBezTo>
                      <a:pt x="1061" y="887"/>
                      <a:pt x="1441" y="784"/>
                      <a:pt x="1823" y="784"/>
                    </a:cubicBezTo>
                    <a:cubicBezTo>
                      <a:pt x="2159" y="784"/>
                      <a:pt x="2496" y="863"/>
                      <a:pt x="2805" y="1025"/>
                    </a:cubicBezTo>
                    <a:cubicBezTo>
                      <a:pt x="2873" y="1064"/>
                      <a:pt x="2941" y="1082"/>
                      <a:pt x="3006" y="1082"/>
                    </a:cubicBezTo>
                    <a:cubicBezTo>
                      <a:pt x="3361" y="1082"/>
                      <a:pt x="3614" y="572"/>
                      <a:pt x="3214" y="332"/>
                    </a:cubicBezTo>
                    <a:cubicBezTo>
                      <a:pt x="2801" y="111"/>
                      <a:pt x="2339" y="0"/>
                      <a:pt x="187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9" name="Google Shape;779;p32"/>
              <p:cNvSpPr/>
              <p:nvPr/>
            </p:nvSpPr>
            <p:spPr>
              <a:xfrm>
                <a:off x="7189234" y="3145367"/>
                <a:ext cx="93292" cy="181047"/>
              </a:xfrm>
              <a:custGeom>
                <a:avLst/>
                <a:gdLst/>
                <a:ahLst/>
                <a:cxnLst/>
                <a:rect l="l" t="t" r="r" b="b"/>
                <a:pathLst>
                  <a:path w="4465" h="8665" extrusionOk="0">
                    <a:moveTo>
                      <a:pt x="3277" y="1"/>
                    </a:moveTo>
                    <a:cubicBezTo>
                      <a:pt x="3057" y="1"/>
                      <a:pt x="2899" y="158"/>
                      <a:pt x="2899" y="379"/>
                    </a:cubicBezTo>
                    <a:lnTo>
                      <a:pt x="2805" y="3183"/>
                    </a:lnTo>
                    <a:cubicBezTo>
                      <a:pt x="2805" y="3246"/>
                      <a:pt x="2805" y="3309"/>
                      <a:pt x="2805" y="3372"/>
                    </a:cubicBezTo>
                    <a:cubicBezTo>
                      <a:pt x="2677" y="4059"/>
                      <a:pt x="2324" y="4212"/>
                      <a:pt x="1993" y="4212"/>
                    </a:cubicBezTo>
                    <a:cubicBezTo>
                      <a:pt x="1915" y="4212"/>
                      <a:pt x="1838" y="4203"/>
                      <a:pt x="1765" y="4191"/>
                    </a:cubicBezTo>
                    <a:cubicBezTo>
                      <a:pt x="1710" y="4186"/>
                      <a:pt x="1655" y="4183"/>
                      <a:pt x="1601" y="4183"/>
                    </a:cubicBezTo>
                    <a:cubicBezTo>
                      <a:pt x="1310" y="4183"/>
                      <a:pt x="1027" y="4257"/>
                      <a:pt x="788" y="4443"/>
                    </a:cubicBezTo>
                    <a:cubicBezTo>
                      <a:pt x="473" y="4664"/>
                      <a:pt x="284" y="4979"/>
                      <a:pt x="221" y="5357"/>
                    </a:cubicBezTo>
                    <a:lnTo>
                      <a:pt x="221" y="5514"/>
                    </a:lnTo>
                    <a:cubicBezTo>
                      <a:pt x="1" y="6869"/>
                      <a:pt x="914" y="8161"/>
                      <a:pt x="2269" y="8413"/>
                    </a:cubicBezTo>
                    <a:lnTo>
                      <a:pt x="3844" y="8665"/>
                    </a:lnTo>
                    <a:lnTo>
                      <a:pt x="3907" y="8665"/>
                    </a:lnTo>
                    <a:lnTo>
                      <a:pt x="3907" y="8633"/>
                    </a:lnTo>
                    <a:cubicBezTo>
                      <a:pt x="3917" y="8634"/>
                      <a:pt x="3927" y="8634"/>
                      <a:pt x="3936" y="8634"/>
                    </a:cubicBezTo>
                    <a:cubicBezTo>
                      <a:pt x="4414" y="8634"/>
                      <a:pt x="4465" y="7876"/>
                      <a:pt x="3970" y="7846"/>
                    </a:cubicBezTo>
                    <a:lnTo>
                      <a:pt x="2395" y="7593"/>
                    </a:lnTo>
                    <a:cubicBezTo>
                      <a:pt x="1450" y="7404"/>
                      <a:pt x="820" y="6522"/>
                      <a:pt x="977" y="5577"/>
                    </a:cubicBezTo>
                    <a:lnTo>
                      <a:pt x="1009" y="5451"/>
                    </a:lnTo>
                    <a:cubicBezTo>
                      <a:pt x="1009" y="5294"/>
                      <a:pt x="1103" y="5136"/>
                      <a:pt x="1229" y="5042"/>
                    </a:cubicBezTo>
                    <a:cubicBezTo>
                      <a:pt x="1307" y="4990"/>
                      <a:pt x="1426" y="4939"/>
                      <a:pt x="1535" y="4939"/>
                    </a:cubicBezTo>
                    <a:cubicBezTo>
                      <a:pt x="1560" y="4939"/>
                      <a:pt x="1584" y="4941"/>
                      <a:pt x="1607" y="4947"/>
                    </a:cubicBezTo>
                    <a:cubicBezTo>
                      <a:pt x="1727" y="4965"/>
                      <a:pt x="1842" y="4974"/>
                      <a:pt x="1953" y="4974"/>
                    </a:cubicBezTo>
                    <a:cubicBezTo>
                      <a:pt x="2806" y="4974"/>
                      <a:pt x="3393" y="4442"/>
                      <a:pt x="3561" y="3466"/>
                    </a:cubicBezTo>
                    <a:cubicBezTo>
                      <a:pt x="3592" y="3372"/>
                      <a:pt x="3592" y="3277"/>
                      <a:pt x="3592" y="3183"/>
                    </a:cubicBezTo>
                    <a:lnTo>
                      <a:pt x="3687" y="379"/>
                    </a:lnTo>
                    <a:cubicBezTo>
                      <a:pt x="3687" y="158"/>
                      <a:pt x="3498" y="1"/>
                      <a:pt x="327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0" name="Google Shape;780;p32"/>
              <p:cNvSpPr/>
              <p:nvPr/>
            </p:nvSpPr>
            <p:spPr>
              <a:xfrm>
                <a:off x="7636232" y="3337564"/>
                <a:ext cx="142874" cy="165272"/>
              </a:xfrm>
              <a:custGeom>
                <a:avLst/>
                <a:gdLst/>
                <a:ahLst/>
                <a:cxnLst/>
                <a:rect l="l" t="t" r="r" b="b"/>
                <a:pathLst>
                  <a:path w="6838" h="7910" extrusionOk="0">
                    <a:moveTo>
                      <a:pt x="3403" y="790"/>
                    </a:moveTo>
                    <a:cubicBezTo>
                      <a:pt x="4065" y="790"/>
                      <a:pt x="4726" y="1105"/>
                      <a:pt x="5167" y="1640"/>
                    </a:cubicBezTo>
                    <a:cubicBezTo>
                      <a:pt x="5703" y="2239"/>
                      <a:pt x="5986" y="3027"/>
                      <a:pt x="6018" y="3877"/>
                    </a:cubicBezTo>
                    <a:cubicBezTo>
                      <a:pt x="6049" y="4696"/>
                      <a:pt x="5797" y="5484"/>
                      <a:pt x="5293" y="6146"/>
                    </a:cubicBezTo>
                    <a:cubicBezTo>
                      <a:pt x="4884" y="6713"/>
                      <a:pt x="4254" y="7059"/>
                      <a:pt x="3529" y="7122"/>
                    </a:cubicBezTo>
                    <a:cubicBezTo>
                      <a:pt x="3499" y="7124"/>
                      <a:pt x="3470" y="7124"/>
                      <a:pt x="3440" y="7124"/>
                    </a:cubicBezTo>
                    <a:cubicBezTo>
                      <a:pt x="2091" y="7124"/>
                      <a:pt x="913" y="5730"/>
                      <a:pt x="851" y="4035"/>
                    </a:cubicBezTo>
                    <a:cubicBezTo>
                      <a:pt x="788" y="2302"/>
                      <a:pt x="1922" y="821"/>
                      <a:pt x="3340" y="790"/>
                    </a:cubicBezTo>
                    <a:close/>
                    <a:moveTo>
                      <a:pt x="3410" y="1"/>
                    </a:moveTo>
                    <a:cubicBezTo>
                      <a:pt x="3376" y="1"/>
                      <a:pt x="3342" y="1"/>
                      <a:pt x="3309" y="2"/>
                    </a:cubicBezTo>
                    <a:cubicBezTo>
                      <a:pt x="1450" y="65"/>
                      <a:pt x="1" y="1924"/>
                      <a:pt x="64" y="4066"/>
                    </a:cubicBezTo>
                    <a:cubicBezTo>
                      <a:pt x="158" y="6209"/>
                      <a:pt x="1670" y="7910"/>
                      <a:pt x="3466" y="7910"/>
                    </a:cubicBezTo>
                    <a:lnTo>
                      <a:pt x="3561" y="7910"/>
                    </a:lnTo>
                    <a:cubicBezTo>
                      <a:pt x="4506" y="7847"/>
                      <a:pt x="5356" y="7374"/>
                      <a:pt x="5923" y="6650"/>
                    </a:cubicBezTo>
                    <a:cubicBezTo>
                      <a:pt x="6522" y="5831"/>
                      <a:pt x="6837" y="4854"/>
                      <a:pt x="6806" y="3846"/>
                    </a:cubicBezTo>
                    <a:cubicBezTo>
                      <a:pt x="6774" y="2838"/>
                      <a:pt x="6396" y="1861"/>
                      <a:pt x="5734" y="1105"/>
                    </a:cubicBezTo>
                    <a:cubicBezTo>
                      <a:pt x="5157" y="406"/>
                      <a:pt x="4317" y="1"/>
                      <a:pt x="341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81" name="Google Shape;781;p32"/>
            <p:cNvGrpSpPr/>
            <p:nvPr/>
          </p:nvGrpSpPr>
          <p:grpSpPr>
            <a:xfrm>
              <a:off x="5157624" y="3588991"/>
              <a:ext cx="2154500" cy="1777906"/>
              <a:chOff x="5213641" y="3831430"/>
              <a:chExt cx="1861018" cy="1535723"/>
            </a:xfrm>
          </p:grpSpPr>
          <p:sp>
            <p:nvSpPr>
              <p:cNvPr id="782" name="Google Shape;782;p32"/>
              <p:cNvSpPr/>
              <p:nvPr/>
            </p:nvSpPr>
            <p:spPr>
              <a:xfrm>
                <a:off x="6425584" y="4287685"/>
                <a:ext cx="649074" cy="995895"/>
              </a:xfrm>
              <a:custGeom>
                <a:avLst/>
                <a:gdLst/>
                <a:ahLst/>
                <a:cxnLst/>
                <a:rect l="l" t="t" r="r" b="b"/>
                <a:pathLst>
                  <a:path w="31065" h="47664" extrusionOk="0">
                    <a:moveTo>
                      <a:pt x="26378" y="1"/>
                    </a:moveTo>
                    <a:cubicBezTo>
                      <a:pt x="26314" y="1"/>
                      <a:pt x="26248" y="9"/>
                      <a:pt x="26182" y="25"/>
                    </a:cubicBezTo>
                    <a:cubicBezTo>
                      <a:pt x="25709" y="120"/>
                      <a:pt x="25394" y="561"/>
                      <a:pt x="25457" y="1033"/>
                    </a:cubicBezTo>
                    <a:lnTo>
                      <a:pt x="25898" y="5948"/>
                    </a:lnTo>
                    <a:cubicBezTo>
                      <a:pt x="25930" y="6326"/>
                      <a:pt x="25646" y="6641"/>
                      <a:pt x="25268" y="6673"/>
                    </a:cubicBezTo>
                    <a:cubicBezTo>
                      <a:pt x="25247" y="6675"/>
                      <a:pt x="25227" y="6676"/>
                      <a:pt x="25206" y="6676"/>
                    </a:cubicBezTo>
                    <a:cubicBezTo>
                      <a:pt x="24949" y="6676"/>
                      <a:pt x="24728" y="6495"/>
                      <a:pt x="24669" y="6232"/>
                    </a:cubicBezTo>
                    <a:lnTo>
                      <a:pt x="23315" y="844"/>
                    </a:lnTo>
                    <a:cubicBezTo>
                      <a:pt x="23214" y="441"/>
                      <a:pt x="22851" y="159"/>
                      <a:pt x="22452" y="159"/>
                    </a:cubicBezTo>
                    <a:cubicBezTo>
                      <a:pt x="22352" y="159"/>
                      <a:pt x="22250" y="177"/>
                      <a:pt x="22149" y="214"/>
                    </a:cubicBezTo>
                    <a:cubicBezTo>
                      <a:pt x="21708" y="403"/>
                      <a:pt x="21456" y="876"/>
                      <a:pt x="21582" y="1317"/>
                    </a:cubicBezTo>
                    <a:lnTo>
                      <a:pt x="22968" y="6830"/>
                    </a:lnTo>
                    <a:cubicBezTo>
                      <a:pt x="23031" y="7082"/>
                      <a:pt x="22905" y="7303"/>
                      <a:pt x="22684" y="7366"/>
                    </a:cubicBezTo>
                    <a:lnTo>
                      <a:pt x="22527" y="7429"/>
                    </a:lnTo>
                    <a:cubicBezTo>
                      <a:pt x="22487" y="7442"/>
                      <a:pt x="22445" y="7449"/>
                      <a:pt x="22403" y="7449"/>
                    </a:cubicBezTo>
                    <a:cubicBezTo>
                      <a:pt x="22249" y="7449"/>
                      <a:pt x="22097" y="7364"/>
                      <a:pt x="22023" y="7240"/>
                    </a:cubicBezTo>
                    <a:lnTo>
                      <a:pt x="19786" y="3302"/>
                    </a:lnTo>
                    <a:cubicBezTo>
                      <a:pt x="19560" y="2925"/>
                      <a:pt x="19173" y="2728"/>
                      <a:pt x="18770" y="2728"/>
                    </a:cubicBezTo>
                    <a:cubicBezTo>
                      <a:pt x="18668" y="2728"/>
                      <a:pt x="18565" y="2741"/>
                      <a:pt x="18463" y="2766"/>
                    </a:cubicBezTo>
                    <a:cubicBezTo>
                      <a:pt x="18022" y="3018"/>
                      <a:pt x="17864" y="3554"/>
                      <a:pt x="18116" y="3995"/>
                    </a:cubicBezTo>
                    <a:cubicBezTo>
                      <a:pt x="18116" y="3995"/>
                      <a:pt x="21361" y="9666"/>
                      <a:pt x="21361" y="9666"/>
                    </a:cubicBezTo>
                    <a:cubicBezTo>
                      <a:pt x="21645" y="10201"/>
                      <a:pt x="21739" y="10769"/>
                      <a:pt x="21739" y="11367"/>
                    </a:cubicBezTo>
                    <a:cubicBezTo>
                      <a:pt x="21701" y="11599"/>
                      <a:pt x="21483" y="11748"/>
                      <a:pt x="21271" y="11748"/>
                    </a:cubicBezTo>
                    <a:cubicBezTo>
                      <a:pt x="21137" y="11748"/>
                      <a:pt x="21005" y="11690"/>
                      <a:pt x="20920" y="11556"/>
                    </a:cubicBezTo>
                    <a:lnTo>
                      <a:pt x="19502" y="9540"/>
                    </a:lnTo>
                    <a:cubicBezTo>
                      <a:pt x="19323" y="9288"/>
                      <a:pt x="19041" y="9160"/>
                      <a:pt x="18756" y="9160"/>
                    </a:cubicBezTo>
                    <a:cubicBezTo>
                      <a:pt x="18541" y="9160"/>
                      <a:pt x="18324" y="9233"/>
                      <a:pt x="18148" y="9382"/>
                    </a:cubicBezTo>
                    <a:cubicBezTo>
                      <a:pt x="17833" y="9697"/>
                      <a:pt x="17770" y="10233"/>
                      <a:pt x="18053" y="10611"/>
                    </a:cubicBezTo>
                    <a:lnTo>
                      <a:pt x="19566" y="12753"/>
                    </a:lnTo>
                    <a:cubicBezTo>
                      <a:pt x="19566" y="12753"/>
                      <a:pt x="20605" y="16030"/>
                      <a:pt x="22653" y="17133"/>
                    </a:cubicBezTo>
                    <a:lnTo>
                      <a:pt x="22306" y="19779"/>
                    </a:lnTo>
                    <a:cubicBezTo>
                      <a:pt x="22054" y="20630"/>
                      <a:pt x="21834" y="21512"/>
                      <a:pt x="21613" y="22362"/>
                    </a:cubicBezTo>
                    <a:cubicBezTo>
                      <a:pt x="21456" y="23087"/>
                      <a:pt x="21267" y="23812"/>
                      <a:pt x="21078" y="24536"/>
                    </a:cubicBezTo>
                    <a:cubicBezTo>
                      <a:pt x="21046" y="24725"/>
                      <a:pt x="20983" y="24883"/>
                      <a:pt x="20952" y="25040"/>
                    </a:cubicBezTo>
                    <a:cubicBezTo>
                      <a:pt x="20889" y="25198"/>
                      <a:pt x="20857" y="25355"/>
                      <a:pt x="20826" y="25513"/>
                    </a:cubicBezTo>
                    <a:cubicBezTo>
                      <a:pt x="20731" y="25828"/>
                      <a:pt x="20605" y="26111"/>
                      <a:pt x="20511" y="26395"/>
                    </a:cubicBezTo>
                    <a:cubicBezTo>
                      <a:pt x="20164" y="27435"/>
                      <a:pt x="19660" y="28411"/>
                      <a:pt x="19030" y="29293"/>
                    </a:cubicBezTo>
                    <a:cubicBezTo>
                      <a:pt x="18778" y="29608"/>
                      <a:pt x="18494" y="29924"/>
                      <a:pt x="18179" y="30176"/>
                    </a:cubicBezTo>
                    <a:cubicBezTo>
                      <a:pt x="17896" y="30428"/>
                      <a:pt x="17612" y="30617"/>
                      <a:pt x="17297" y="30774"/>
                    </a:cubicBezTo>
                    <a:cubicBezTo>
                      <a:pt x="16541" y="31184"/>
                      <a:pt x="15722" y="31467"/>
                      <a:pt x="14903" y="31688"/>
                    </a:cubicBezTo>
                    <a:cubicBezTo>
                      <a:pt x="13863" y="31908"/>
                      <a:pt x="12855" y="32097"/>
                      <a:pt x="11784" y="32192"/>
                    </a:cubicBezTo>
                    <a:cubicBezTo>
                      <a:pt x="10618" y="32318"/>
                      <a:pt x="9263" y="32381"/>
                      <a:pt x="7751" y="32507"/>
                    </a:cubicBezTo>
                    <a:lnTo>
                      <a:pt x="7688" y="32507"/>
                    </a:lnTo>
                    <a:cubicBezTo>
                      <a:pt x="7247" y="32570"/>
                      <a:pt x="6806" y="32664"/>
                      <a:pt x="6396" y="32759"/>
                    </a:cubicBezTo>
                    <a:cubicBezTo>
                      <a:pt x="2332" y="33893"/>
                      <a:pt x="1" y="38083"/>
                      <a:pt x="1135" y="42116"/>
                    </a:cubicBezTo>
                    <a:cubicBezTo>
                      <a:pt x="2075" y="45485"/>
                      <a:pt x="5116" y="47664"/>
                      <a:pt x="8426" y="47664"/>
                    </a:cubicBezTo>
                    <a:cubicBezTo>
                      <a:pt x="9109" y="47664"/>
                      <a:pt x="9803" y="47571"/>
                      <a:pt x="10492" y="47377"/>
                    </a:cubicBezTo>
                    <a:cubicBezTo>
                      <a:pt x="11910" y="46999"/>
                      <a:pt x="13485" y="46527"/>
                      <a:pt x="15218" y="45960"/>
                    </a:cubicBezTo>
                    <a:cubicBezTo>
                      <a:pt x="17077" y="45329"/>
                      <a:pt x="18841" y="44510"/>
                      <a:pt x="20542" y="43534"/>
                    </a:cubicBezTo>
                    <a:cubicBezTo>
                      <a:pt x="22432" y="42431"/>
                      <a:pt x="24102" y="41045"/>
                      <a:pt x="25551" y="39438"/>
                    </a:cubicBezTo>
                    <a:cubicBezTo>
                      <a:pt x="26308" y="38587"/>
                      <a:pt x="26969" y="37642"/>
                      <a:pt x="27568" y="36634"/>
                    </a:cubicBezTo>
                    <a:cubicBezTo>
                      <a:pt x="28103" y="35689"/>
                      <a:pt x="28544" y="34681"/>
                      <a:pt x="28891" y="33641"/>
                    </a:cubicBezTo>
                    <a:cubicBezTo>
                      <a:pt x="29458" y="31782"/>
                      <a:pt x="29773" y="29860"/>
                      <a:pt x="29836" y="27907"/>
                    </a:cubicBezTo>
                    <a:lnTo>
                      <a:pt x="29836" y="27403"/>
                    </a:lnTo>
                    <a:cubicBezTo>
                      <a:pt x="30088" y="24095"/>
                      <a:pt x="30309" y="13320"/>
                      <a:pt x="30466" y="9477"/>
                    </a:cubicBezTo>
                    <a:lnTo>
                      <a:pt x="31002" y="4468"/>
                    </a:lnTo>
                    <a:cubicBezTo>
                      <a:pt x="31065" y="3932"/>
                      <a:pt x="30655" y="3459"/>
                      <a:pt x="30120" y="3459"/>
                    </a:cubicBezTo>
                    <a:cubicBezTo>
                      <a:pt x="29647" y="3459"/>
                      <a:pt x="29238" y="3806"/>
                      <a:pt x="29206" y="4278"/>
                    </a:cubicBezTo>
                    <a:lnTo>
                      <a:pt x="28891" y="6578"/>
                    </a:lnTo>
                    <a:cubicBezTo>
                      <a:pt x="28871" y="6839"/>
                      <a:pt x="28660" y="6997"/>
                      <a:pt x="28436" y="6997"/>
                    </a:cubicBezTo>
                    <a:cubicBezTo>
                      <a:pt x="28308" y="6997"/>
                      <a:pt x="28175" y="6945"/>
                      <a:pt x="28072" y="6830"/>
                    </a:cubicBezTo>
                    <a:cubicBezTo>
                      <a:pt x="27851" y="6578"/>
                      <a:pt x="27725" y="6263"/>
                      <a:pt x="27694" y="5917"/>
                    </a:cubicBezTo>
                    <a:lnTo>
                      <a:pt x="27253" y="813"/>
                    </a:lnTo>
                    <a:cubicBezTo>
                      <a:pt x="27198" y="347"/>
                      <a:pt x="26810" y="1"/>
                      <a:pt x="26378" y="1"/>
                    </a:cubicBezTo>
                    <a:close/>
                  </a:path>
                </a:pathLst>
              </a:custGeom>
              <a:solidFill>
                <a:srgbClr val="EB8D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3" name="Google Shape;783;p32"/>
              <p:cNvSpPr/>
              <p:nvPr/>
            </p:nvSpPr>
            <p:spPr>
              <a:xfrm>
                <a:off x="6869302" y="4498855"/>
                <a:ext cx="77036" cy="73087"/>
              </a:xfrm>
              <a:custGeom>
                <a:avLst/>
                <a:gdLst/>
                <a:ahLst/>
                <a:cxnLst/>
                <a:rect l="l" t="t" r="r" b="b"/>
                <a:pathLst>
                  <a:path w="3687" h="3498" extrusionOk="0">
                    <a:moveTo>
                      <a:pt x="410" y="1"/>
                    </a:moveTo>
                    <a:cubicBezTo>
                      <a:pt x="189" y="1"/>
                      <a:pt x="0" y="190"/>
                      <a:pt x="0" y="410"/>
                    </a:cubicBezTo>
                    <a:cubicBezTo>
                      <a:pt x="0" y="631"/>
                      <a:pt x="189" y="789"/>
                      <a:pt x="410" y="789"/>
                    </a:cubicBezTo>
                    <a:cubicBezTo>
                      <a:pt x="504" y="789"/>
                      <a:pt x="2521" y="789"/>
                      <a:pt x="2867" y="3151"/>
                    </a:cubicBezTo>
                    <a:cubicBezTo>
                      <a:pt x="2899" y="3372"/>
                      <a:pt x="3056" y="3498"/>
                      <a:pt x="3245" y="3498"/>
                    </a:cubicBezTo>
                    <a:lnTo>
                      <a:pt x="3308" y="3498"/>
                    </a:lnTo>
                    <a:cubicBezTo>
                      <a:pt x="3529" y="3466"/>
                      <a:pt x="3686" y="3246"/>
                      <a:pt x="3655" y="3057"/>
                    </a:cubicBezTo>
                    <a:cubicBezTo>
                      <a:pt x="3308" y="631"/>
                      <a:pt x="1418" y="1"/>
                      <a:pt x="441" y="1"/>
                    </a:cubicBezTo>
                    <a:close/>
                  </a:path>
                </a:pathLst>
              </a:custGeom>
              <a:solidFill>
                <a:srgbClr val="DA74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4" name="Google Shape;784;p32"/>
              <p:cNvSpPr/>
              <p:nvPr/>
            </p:nvSpPr>
            <p:spPr>
              <a:xfrm>
                <a:off x="5213641" y="4362407"/>
                <a:ext cx="683299" cy="971219"/>
              </a:xfrm>
              <a:custGeom>
                <a:avLst/>
                <a:gdLst/>
                <a:ahLst/>
                <a:cxnLst/>
                <a:rect l="l" t="t" r="r" b="b"/>
                <a:pathLst>
                  <a:path w="32703" h="46483" extrusionOk="0">
                    <a:moveTo>
                      <a:pt x="8388" y="0"/>
                    </a:moveTo>
                    <a:cubicBezTo>
                      <a:pt x="7965" y="0"/>
                      <a:pt x="7608" y="292"/>
                      <a:pt x="7530" y="734"/>
                    </a:cubicBezTo>
                    <a:lnTo>
                      <a:pt x="6553" y="6184"/>
                    </a:lnTo>
                    <a:cubicBezTo>
                      <a:pt x="6494" y="6450"/>
                      <a:pt x="6270" y="6660"/>
                      <a:pt x="6009" y="6660"/>
                    </a:cubicBezTo>
                    <a:cubicBezTo>
                      <a:pt x="5991" y="6660"/>
                      <a:pt x="5973" y="6659"/>
                      <a:pt x="5955" y="6657"/>
                    </a:cubicBezTo>
                    <a:cubicBezTo>
                      <a:pt x="5577" y="6657"/>
                      <a:pt x="5293" y="6342"/>
                      <a:pt x="5293" y="5995"/>
                    </a:cubicBezTo>
                    <a:lnTo>
                      <a:pt x="5388" y="1049"/>
                    </a:lnTo>
                    <a:cubicBezTo>
                      <a:pt x="5419" y="576"/>
                      <a:pt x="5073" y="167"/>
                      <a:pt x="4600" y="72"/>
                    </a:cubicBezTo>
                    <a:cubicBezTo>
                      <a:pt x="4563" y="68"/>
                      <a:pt x="4527" y="66"/>
                      <a:pt x="4492" y="66"/>
                    </a:cubicBezTo>
                    <a:cubicBezTo>
                      <a:pt x="4006" y="66"/>
                      <a:pt x="3621" y="456"/>
                      <a:pt x="3592" y="955"/>
                    </a:cubicBezTo>
                    <a:lnTo>
                      <a:pt x="3497" y="6090"/>
                    </a:lnTo>
                    <a:cubicBezTo>
                      <a:pt x="3497" y="6436"/>
                      <a:pt x="3371" y="6751"/>
                      <a:pt x="3151" y="7035"/>
                    </a:cubicBezTo>
                    <a:cubicBezTo>
                      <a:pt x="3053" y="7158"/>
                      <a:pt x="2916" y="7214"/>
                      <a:pt x="2782" y="7214"/>
                    </a:cubicBezTo>
                    <a:cubicBezTo>
                      <a:pt x="2573" y="7214"/>
                      <a:pt x="2370" y="7077"/>
                      <a:pt x="2332" y="6846"/>
                    </a:cubicBezTo>
                    <a:lnTo>
                      <a:pt x="1891" y="4546"/>
                    </a:lnTo>
                    <a:cubicBezTo>
                      <a:pt x="1800" y="4124"/>
                      <a:pt x="1421" y="3788"/>
                      <a:pt x="974" y="3788"/>
                    </a:cubicBezTo>
                    <a:cubicBezTo>
                      <a:pt x="954" y="3788"/>
                      <a:pt x="934" y="3789"/>
                      <a:pt x="914" y="3790"/>
                    </a:cubicBezTo>
                    <a:cubicBezTo>
                      <a:pt x="378" y="3853"/>
                      <a:pt x="0" y="4326"/>
                      <a:pt x="126" y="4861"/>
                    </a:cubicBezTo>
                    <a:lnTo>
                      <a:pt x="977" y="9839"/>
                    </a:lnTo>
                    <a:cubicBezTo>
                      <a:pt x="1387" y="13651"/>
                      <a:pt x="2300" y="24394"/>
                      <a:pt x="2804" y="27702"/>
                    </a:cubicBezTo>
                    <a:cubicBezTo>
                      <a:pt x="2804" y="27860"/>
                      <a:pt x="2804" y="28017"/>
                      <a:pt x="2836" y="28206"/>
                    </a:cubicBezTo>
                    <a:cubicBezTo>
                      <a:pt x="3025" y="30128"/>
                      <a:pt x="3466" y="32018"/>
                      <a:pt x="4159" y="33814"/>
                    </a:cubicBezTo>
                    <a:cubicBezTo>
                      <a:pt x="4569" y="34854"/>
                      <a:pt x="5073" y="35830"/>
                      <a:pt x="5671" y="36744"/>
                    </a:cubicBezTo>
                    <a:cubicBezTo>
                      <a:pt x="6333" y="37689"/>
                      <a:pt x="7057" y="38603"/>
                      <a:pt x="7877" y="39422"/>
                    </a:cubicBezTo>
                    <a:cubicBezTo>
                      <a:pt x="9420" y="40934"/>
                      <a:pt x="11185" y="42194"/>
                      <a:pt x="13138" y="43140"/>
                    </a:cubicBezTo>
                    <a:cubicBezTo>
                      <a:pt x="14902" y="44022"/>
                      <a:pt x="16729" y="44715"/>
                      <a:pt x="18620" y="45219"/>
                    </a:cubicBezTo>
                    <a:cubicBezTo>
                      <a:pt x="20384" y="45660"/>
                      <a:pt x="21991" y="46038"/>
                      <a:pt x="23440" y="46322"/>
                    </a:cubicBezTo>
                    <a:cubicBezTo>
                      <a:pt x="23881" y="46416"/>
                      <a:pt x="24322" y="46479"/>
                      <a:pt x="24763" y="46479"/>
                    </a:cubicBezTo>
                    <a:cubicBezTo>
                      <a:pt x="24841" y="46481"/>
                      <a:pt x="24919" y="46483"/>
                      <a:pt x="24996" y="46483"/>
                    </a:cubicBezTo>
                    <a:cubicBezTo>
                      <a:pt x="29112" y="46483"/>
                      <a:pt x="32453" y="43220"/>
                      <a:pt x="32576" y="39107"/>
                    </a:cubicBezTo>
                    <a:cubicBezTo>
                      <a:pt x="32702" y="34917"/>
                      <a:pt x="29394" y="31420"/>
                      <a:pt x="25204" y="31294"/>
                    </a:cubicBezTo>
                    <a:lnTo>
                      <a:pt x="25173" y="31294"/>
                    </a:lnTo>
                    <a:cubicBezTo>
                      <a:pt x="23661" y="31262"/>
                      <a:pt x="22306" y="31294"/>
                      <a:pt x="21109" y="31231"/>
                    </a:cubicBezTo>
                    <a:cubicBezTo>
                      <a:pt x="20069" y="31199"/>
                      <a:pt x="18998" y="31105"/>
                      <a:pt x="17958" y="30947"/>
                    </a:cubicBezTo>
                    <a:cubicBezTo>
                      <a:pt x="17107" y="30790"/>
                      <a:pt x="16288" y="30538"/>
                      <a:pt x="15532" y="30191"/>
                    </a:cubicBezTo>
                    <a:cubicBezTo>
                      <a:pt x="15186" y="30065"/>
                      <a:pt x="14871" y="29876"/>
                      <a:pt x="14587" y="29687"/>
                    </a:cubicBezTo>
                    <a:cubicBezTo>
                      <a:pt x="14241" y="29435"/>
                      <a:pt x="13957" y="29151"/>
                      <a:pt x="13673" y="28836"/>
                    </a:cubicBezTo>
                    <a:cubicBezTo>
                      <a:pt x="12980" y="27986"/>
                      <a:pt x="12413" y="27041"/>
                      <a:pt x="12004" y="26064"/>
                    </a:cubicBezTo>
                    <a:cubicBezTo>
                      <a:pt x="11878" y="25780"/>
                      <a:pt x="11783" y="25465"/>
                      <a:pt x="11657" y="25182"/>
                    </a:cubicBezTo>
                    <a:cubicBezTo>
                      <a:pt x="11594" y="25024"/>
                      <a:pt x="11531" y="24867"/>
                      <a:pt x="11500" y="24709"/>
                    </a:cubicBezTo>
                    <a:cubicBezTo>
                      <a:pt x="11437" y="24552"/>
                      <a:pt x="11374" y="24426"/>
                      <a:pt x="11311" y="24237"/>
                    </a:cubicBezTo>
                    <a:cubicBezTo>
                      <a:pt x="11122" y="23512"/>
                      <a:pt x="10869" y="22819"/>
                      <a:pt x="10649" y="22094"/>
                    </a:cubicBezTo>
                    <a:cubicBezTo>
                      <a:pt x="10365" y="21244"/>
                      <a:pt x="10082" y="20393"/>
                      <a:pt x="9798" y="19542"/>
                    </a:cubicBezTo>
                    <a:lnTo>
                      <a:pt x="9263" y="16959"/>
                    </a:lnTo>
                    <a:cubicBezTo>
                      <a:pt x="11248" y="15730"/>
                      <a:pt x="12067" y="12359"/>
                      <a:pt x="12067" y="12359"/>
                    </a:cubicBezTo>
                    <a:lnTo>
                      <a:pt x="13421" y="10154"/>
                    </a:lnTo>
                    <a:cubicBezTo>
                      <a:pt x="13673" y="9744"/>
                      <a:pt x="13610" y="9240"/>
                      <a:pt x="13232" y="8925"/>
                    </a:cubicBezTo>
                    <a:cubicBezTo>
                      <a:pt x="13072" y="8802"/>
                      <a:pt x="12879" y="8742"/>
                      <a:pt x="12687" y="8742"/>
                    </a:cubicBezTo>
                    <a:cubicBezTo>
                      <a:pt x="12388" y="8742"/>
                      <a:pt x="12094" y="8889"/>
                      <a:pt x="11941" y="9177"/>
                    </a:cubicBezTo>
                    <a:cubicBezTo>
                      <a:pt x="11941" y="9177"/>
                      <a:pt x="11153" y="10438"/>
                      <a:pt x="10649" y="11288"/>
                    </a:cubicBezTo>
                    <a:cubicBezTo>
                      <a:pt x="10560" y="11428"/>
                      <a:pt x="10419" y="11491"/>
                      <a:pt x="10276" y="11491"/>
                    </a:cubicBezTo>
                    <a:cubicBezTo>
                      <a:pt x="10067" y="11491"/>
                      <a:pt x="9855" y="11356"/>
                      <a:pt x="9798" y="11131"/>
                    </a:cubicBezTo>
                    <a:cubicBezTo>
                      <a:pt x="9735" y="10532"/>
                      <a:pt x="9830" y="9965"/>
                      <a:pt x="10050" y="9429"/>
                    </a:cubicBezTo>
                    <a:cubicBezTo>
                      <a:pt x="10050" y="9398"/>
                      <a:pt x="12917" y="3538"/>
                      <a:pt x="12917" y="3538"/>
                    </a:cubicBezTo>
                    <a:cubicBezTo>
                      <a:pt x="13138" y="3097"/>
                      <a:pt x="12949" y="2561"/>
                      <a:pt x="12508" y="2341"/>
                    </a:cubicBezTo>
                    <a:cubicBezTo>
                      <a:pt x="12431" y="2326"/>
                      <a:pt x="12353" y="2319"/>
                      <a:pt x="12276" y="2319"/>
                    </a:cubicBezTo>
                    <a:cubicBezTo>
                      <a:pt x="11847" y="2319"/>
                      <a:pt x="11430" y="2539"/>
                      <a:pt x="11216" y="2939"/>
                    </a:cubicBezTo>
                    <a:lnTo>
                      <a:pt x="9263" y="7035"/>
                    </a:lnTo>
                    <a:cubicBezTo>
                      <a:pt x="9188" y="7185"/>
                      <a:pt x="9034" y="7275"/>
                      <a:pt x="8880" y="7275"/>
                    </a:cubicBezTo>
                    <a:cubicBezTo>
                      <a:pt x="8839" y="7275"/>
                      <a:pt x="8798" y="7269"/>
                      <a:pt x="8759" y="7256"/>
                    </a:cubicBezTo>
                    <a:lnTo>
                      <a:pt x="8633" y="7224"/>
                    </a:lnTo>
                    <a:cubicBezTo>
                      <a:pt x="8412" y="7161"/>
                      <a:pt x="8255" y="6940"/>
                      <a:pt x="8286" y="6720"/>
                    </a:cubicBezTo>
                    <a:lnTo>
                      <a:pt x="9294" y="1112"/>
                    </a:lnTo>
                    <a:cubicBezTo>
                      <a:pt x="9389" y="639"/>
                      <a:pt x="9105" y="167"/>
                      <a:pt x="8664" y="41"/>
                    </a:cubicBezTo>
                    <a:cubicBezTo>
                      <a:pt x="8571" y="13"/>
                      <a:pt x="8478" y="0"/>
                      <a:pt x="8388" y="0"/>
                    </a:cubicBezTo>
                    <a:close/>
                  </a:path>
                </a:pathLst>
              </a:custGeom>
              <a:solidFill>
                <a:srgbClr val="EB8D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5" name="Google Shape;785;p32"/>
              <p:cNvSpPr/>
              <p:nvPr/>
            </p:nvSpPr>
            <p:spPr>
              <a:xfrm>
                <a:off x="5355166" y="4568646"/>
                <a:ext cx="72440" cy="77036"/>
              </a:xfrm>
              <a:custGeom>
                <a:avLst/>
                <a:gdLst/>
                <a:ahLst/>
                <a:cxnLst/>
                <a:rect l="l" t="t" r="r" b="b"/>
                <a:pathLst>
                  <a:path w="3467" h="3687" extrusionOk="0">
                    <a:moveTo>
                      <a:pt x="3057" y="0"/>
                    </a:moveTo>
                    <a:cubicBezTo>
                      <a:pt x="2080" y="63"/>
                      <a:pt x="190" y="820"/>
                      <a:pt x="1" y="3245"/>
                    </a:cubicBezTo>
                    <a:cubicBezTo>
                      <a:pt x="1" y="3466"/>
                      <a:pt x="158" y="3655"/>
                      <a:pt x="379" y="3687"/>
                    </a:cubicBezTo>
                    <a:lnTo>
                      <a:pt x="410" y="3687"/>
                    </a:lnTo>
                    <a:cubicBezTo>
                      <a:pt x="599" y="3655"/>
                      <a:pt x="788" y="3497"/>
                      <a:pt x="788" y="3308"/>
                    </a:cubicBezTo>
                    <a:cubicBezTo>
                      <a:pt x="788" y="1985"/>
                      <a:pt x="1797" y="914"/>
                      <a:pt x="3088" y="788"/>
                    </a:cubicBezTo>
                    <a:cubicBezTo>
                      <a:pt x="3309" y="788"/>
                      <a:pt x="3466" y="599"/>
                      <a:pt x="3466" y="410"/>
                    </a:cubicBezTo>
                    <a:cubicBezTo>
                      <a:pt x="3466" y="189"/>
                      <a:pt x="3277" y="0"/>
                      <a:pt x="3057" y="0"/>
                    </a:cubicBezTo>
                    <a:close/>
                  </a:path>
                </a:pathLst>
              </a:custGeom>
              <a:solidFill>
                <a:srgbClr val="DA74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6" name="Google Shape;786;p32"/>
              <p:cNvSpPr/>
              <p:nvPr/>
            </p:nvSpPr>
            <p:spPr>
              <a:xfrm>
                <a:off x="5578352" y="4835754"/>
                <a:ext cx="1167769" cy="531399"/>
              </a:xfrm>
              <a:custGeom>
                <a:avLst/>
                <a:gdLst/>
                <a:ahLst/>
                <a:cxnLst/>
                <a:rect l="l" t="t" r="r" b="b"/>
                <a:pathLst>
                  <a:path w="55890" h="25433" extrusionOk="0">
                    <a:moveTo>
                      <a:pt x="37270" y="1"/>
                    </a:moveTo>
                    <a:cubicBezTo>
                      <a:pt x="36861" y="1"/>
                      <a:pt x="36451" y="24"/>
                      <a:pt x="36042" y="71"/>
                    </a:cubicBezTo>
                    <a:lnTo>
                      <a:pt x="17076" y="1741"/>
                    </a:lnTo>
                    <a:cubicBezTo>
                      <a:pt x="17076" y="1741"/>
                      <a:pt x="10806" y="2151"/>
                      <a:pt x="0" y="7255"/>
                    </a:cubicBezTo>
                    <a:lnTo>
                      <a:pt x="1796" y="25118"/>
                    </a:lnTo>
                    <a:lnTo>
                      <a:pt x="8128" y="25370"/>
                    </a:lnTo>
                    <a:lnTo>
                      <a:pt x="9262" y="25433"/>
                    </a:lnTo>
                    <a:lnTo>
                      <a:pt x="15690" y="25055"/>
                    </a:lnTo>
                    <a:lnTo>
                      <a:pt x="41461" y="23637"/>
                    </a:lnTo>
                    <a:lnTo>
                      <a:pt x="41492" y="23826"/>
                    </a:lnTo>
                    <a:lnTo>
                      <a:pt x="44863" y="23448"/>
                    </a:lnTo>
                    <a:lnTo>
                      <a:pt x="49274" y="23196"/>
                    </a:lnTo>
                    <a:lnTo>
                      <a:pt x="49274" y="22976"/>
                    </a:lnTo>
                    <a:lnTo>
                      <a:pt x="55323" y="22314"/>
                    </a:lnTo>
                    <a:lnTo>
                      <a:pt x="55890" y="4388"/>
                    </a:lnTo>
                    <a:cubicBezTo>
                      <a:pt x="44926" y="71"/>
                      <a:pt x="38678" y="40"/>
                      <a:pt x="38503" y="40"/>
                    </a:cubicBezTo>
                    <a:cubicBezTo>
                      <a:pt x="38500" y="40"/>
                      <a:pt x="38499" y="40"/>
                      <a:pt x="38499" y="40"/>
                    </a:cubicBezTo>
                    <a:lnTo>
                      <a:pt x="38499" y="71"/>
                    </a:lnTo>
                    <a:cubicBezTo>
                      <a:pt x="38090" y="24"/>
                      <a:pt x="37680" y="1"/>
                      <a:pt x="3727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7" name="Google Shape;787;p32"/>
              <p:cNvSpPr/>
              <p:nvPr/>
            </p:nvSpPr>
            <p:spPr>
              <a:xfrm>
                <a:off x="5943711" y="4798476"/>
                <a:ext cx="420639" cy="308292"/>
              </a:xfrm>
              <a:custGeom>
                <a:avLst/>
                <a:gdLst/>
                <a:ahLst/>
                <a:cxnLst/>
                <a:rect l="l" t="t" r="r" b="b"/>
                <a:pathLst>
                  <a:path w="20132" h="14755" extrusionOk="0">
                    <a:moveTo>
                      <a:pt x="14262" y="0"/>
                    </a:moveTo>
                    <a:cubicBezTo>
                      <a:pt x="8661" y="0"/>
                      <a:pt x="192" y="1441"/>
                      <a:pt x="63" y="3116"/>
                    </a:cubicBezTo>
                    <a:cubicBezTo>
                      <a:pt x="0" y="3777"/>
                      <a:pt x="0" y="4470"/>
                      <a:pt x="63" y="5163"/>
                    </a:cubicBezTo>
                    <a:cubicBezTo>
                      <a:pt x="628" y="10660"/>
                      <a:pt x="4946" y="14755"/>
                      <a:pt x="9954" y="14755"/>
                    </a:cubicBezTo>
                    <a:cubicBezTo>
                      <a:pt x="10257" y="14755"/>
                      <a:pt x="10562" y="14740"/>
                      <a:pt x="10870" y="14709"/>
                    </a:cubicBezTo>
                    <a:cubicBezTo>
                      <a:pt x="16257" y="14142"/>
                      <a:pt x="20132" y="9007"/>
                      <a:pt x="19533" y="3179"/>
                    </a:cubicBezTo>
                    <a:cubicBezTo>
                      <a:pt x="19470" y="2454"/>
                      <a:pt x="19313" y="1761"/>
                      <a:pt x="19092" y="1068"/>
                    </a:cubicBezTo>
                    <a:cubicBezTo>
                      <a:pt x="18872" y="315"/>
                      <a:pt x="16880" y="0"/>
                      <a:pt x="1426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8" name="Google Shape;788;p32"/>
              <p:cNvSpPr/>
              <p:nvPr/>
            </p:nvSpPr>
            <p:spPr>
              <a:xfrm>
                <a:off x="5642209" y="3831430"/>
                <a:ext cx="832712" cy="735346"/>
              </a:xfrm>
              <a:custGeom>
                <a:avLst/>
                <a:gdLst/>
                <a:ahLst/>
                <a:cxnLst/>
                <a:rect l="l" t="t" r="r" b="b"/>
                <a:pathLst>
                  <a:path w="39854" h="35194" extrusionOk="0">
                    <a:moveTo>
                      <a:pt x="21824" y="1"/>
                    </a:moveTo>
                    <a:cubicBezTo>
                      <a:pt x="20864" y="1"/>
                      <a:pt x="19816" y="135"/>
                      <a:pt x="18651" y="437"/>
                    </a:cubicBezTo>
                    <a:cubicBezTo>
                      <a:pt x="16194" y="1067"/>
                      <a:pt x="14114" y="2705"/>
                      <a:pt x="12917" y="4974"/>
                    </a:cubicBezTo>
                    <a:cubicBezTo>
                      <a:pt x="12570" y="5572"/>
                      <a:pt x="12318" y="6234"/>
                      <a:pt x="12192" y="6927"/>
                    </a:cubicBezTo>
                    <a:cubicBezTo>
                      <a:pt x="11499" y="7305"/>
                      <a:pt x="10806" y="7715"/>
                      <a:pt x="10176" y="8156"/>
                    </a:cubicBezTo>
                    <a:lnTo>
                      <a:pt x="8317" y="8376"/>
                    </a:lnTo>
                    <a:cubicBezTo>
                      <a:pt x="3214" y="9006"/>
                      <a:pt x="0" y="14583"/>
                      <a:pt x="1922" y="19497"/>
                    </a:cubicBezTo>
                    <a:lnTo>
                      <a:pt x="2520" y="20474"/>
                    </a:lnTo>
                    <a:cubicBezTo>
                      <a:pt x="2300" y="21892"/>
                      <a:pt x="2237" y="23341"/>
                      <a:pt x="2363" y="24790"/>
                    </a:cubicBezTo>
                    <a:lnTo>
                      <a:pt x="2363" y="24916"/>
                    </a:lnTo>
                    <a:cubicBezTo>
                      <a:pt x="2842" y="30751"/>
                      <a:pt x="7725" y="35193"/>
                      <a:pt x="13478" y="35193"/>
                    </a:cubicBezTo>
                    <a:cubicBezTo>
                      <a:pt x="13782" y="35193"/>
                      <a:pt x="14089" y="35181"/>
                      <a:pt x="14398" y="35155"/>
                    </a:cubicBezTo>
                    <a:lnTo>
                      <a:pt x="29961" y="33927"/>
                    </a:lnTo>
                    <a:cubicBezTo>
                      <a:pt x="35632" y="33486"/>
                      <a:pt x="39854" y="28539"/>
                      <a:pt x="39413" y="22868"/>
                    </a:cubicBezTo>
                    <a:lnTo>
                      <a:pt x="39350" y="21860"/>
                    </a:lnTo>
                    <a:cubicBezTo>
                      <a:pt x="39224" y="20474"/>
                      <a:pt x="38972" y="19088"/>
                      <a:pt x="38562" y="17765"/>
                    </a:cubicBezTo>
                    <a:cubicBezTo>
                      <a:pt x="39759" y="14173"/>
                      <a:pt x="39602" y="9321"/>
                      <a:pt x="34214" y="6423"/>
                    </a:cubicBezTo>
                    <a:cubicBezTo>
                      <a:pt x="29661" y="4000"/>
                      <a:pt x="27065" y="1"/>
                      <a:pt x="21824" y="1"/>
                    </a:cubicBezTo>
                    <a:close/>
                  </a:path>
                </a:pathLst>
              </a:custGeom>
              <a:solidFill>
                <a:srgbClr val="502A2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9" name="Google Shape;789;p32"/>
              <p:cNvSpPr/>
              <p:nvPr/>
            </p:nvSpPr>
            <p:spPr>
              <a:xfrm>
                <a:off x="5697499" y="4109801"/>
                <a:ext cx="791906" cy="935469"/>
              </a:xfrm>
              <a:custGeom>
                <a:avLst/>
                <a:gdLst/>
                <a:ahLst/>
                <a:cxnLst/>
                <a:rect l="l" t="t" r="r" b="b"/>
                <a:pathLst>
                  <a:path w="37901" h="44772" extrusionOk="0">
                    <a:moveTo>
                      <a:pt x="7026" y="1"/>
                    </a:moveTo>
                    <a:cubicBezTo>
                      <a:pt x="5167" y="1796"/>
                      <a:pt x="4254" y="4317"/>
                      <a:pt x="4506" y="6869"/>
                    </a:cubicBezTo>
                    <a:lnTo>
                      <a:pt x="4758" y="9546"/>
                    </a:lnTo>
                    <a:lnTo>
                      <a:pt x="5073" y="12791"/>
                    </a:lnTo>
                    <a:lnTo>
                      <a:pt x="4348" y="12886"/>
                    </a:lnTo>
                    <a:cubicBezTo>
                      <a:pt x="1828" y="13138"/>
                      <a:pt x="0" y="15375"/>
                      <a:pt x="252" y="17864"/>
                    </a:cubicBezTo>
                    <a:cubicBezTo>
                      <a:pt x="491" y="20246"/>
                      <a:pt x="2474" y="22009"/>
                      <a:pt x="4819" y="22009"/>
                    </a:cubicBezTo>
                    <a:cubicBezTo>
                      <a:pt x="4955" y="22009"/>
                      <a:pt x="5092" y="22003"/>
                      <a:pt x="5230" y="21991"/>
                    </a:cubicBezTo>
                    <a:lnTo>
                      <a:pt x="5955" y="21928"/>
                    </a:lnTo>
                    <a:lnTo>
                      <a:pt x="6175" y="24228"/>
                    </a:lnTo>
                    <a:cubicBezTo>
                      <a:pt x="6648" y="28859"/>
                      <a:pt x="9924" y="32703"/>
                      <a:pt x="14398" y="33900"/>
                    </a:cubicBezTo>
                    <a:lnTo>
                      <a:pt x="14839" y="38437"/>
                    </a:lnTo>
                    <a:cubicBezTo>
                      <a:pt x="15194" y="42077"/>
                      <a:pt x="18274" y="44772"/>
                      <a:pt x="21858" y="44772"/>
                    </a:cubicBezTo>
                    <a:cubicBezTo>
                      <a:pt x="22090" y="44772"/>
                      <a:pt x="22323" y="44760"/>
                      <a:pt x="22558" y="44737"/>
                    </a:cubicBezTo>
                    <a:cubicBezTo>
                      <a:pt x="26402" y="44359"/>
                      <a:pt x="29237" y="40957"/>
                      <a:pt x="28890" y="37082"/>
                    </a:cubicBezTo>
                    <a:lnTo>
                      <a:pt x="28418" y="32262"/>
                    </a:lnTo>
                    <a:cubicBezTo>
                      <a:pt x="32230" y="30088"/>
                      <a:pt x="34435" y="25898"/>
                      <a:pt x="34026" y="21518"/>
                    </a:cubicBezTo>
                    <a:lnTo>
                      <a:pt x="33774" y="19187"/>
                    </a:lnTo>
                    <a:cubicBezTo>
                      <a:pt x="36200" y="18840"/>
                      <a:pt x="37901" y="16635"/>
                      <a:pt x="37649" y="14241"/>
                    </a:cubicBezTo>
                    <a:cubicBezTo>
                      <a:pt x="37436" y="11894"/>
                      <a:pt x="35453" y="10107"/>
                      <a:pt x="33128" y="10107"/>
                    </a:cubicBezTo>
                    <a:cubicBezTo>
                      <a:pt x="33050" y="10107"/>
                      <a:pt x="32971" y="10109"/>
                      <a:pt x="32892" y="10114"/>
                    </a:cubicBezTo>
                    <a:lnTo>
                      <a:pt x="32577" y="6837"/>
                    </a:lnTo>
                    <a:lnTo>
                      <a:pt x="32388" y="4852"/>
                    </a:lnTo>
                    <a:cubicBezTo>
                      <a:pt x="32388" y="4821"/>
                      <a:pt x="32388" y="4821"/>
                      <a:pt x="32388" y="4789"/>
                    </a:cubicBezTo>
                    <a:cubicBezTo>
                      <a:pt x="32072" y="4317"/>
                      <a:pt x="31694" y="3907"/>
                      <a:pt x="31285" y="3561"/>
                    </a:cubicBezTo>
                    <a:cubicBezTo>
                      <a:pt x="29781" y="2518"/>
                      <a:pt x="28016" y="1960"/>
                      <a:pt x="26233" y="1960"/>
                    </a:cubicBezTo>
                    <a:cubicBezTo>
                      <a:pt x="25701" y="1960"/>
                      <a:pt x="25166" y="2010"/>
                      <a:pt x="24637" y="2111"/>
                    </a:cubicBezTo>
                    <a:cubicBezTo>
                      <a:pt x="21507" y="2661"/>
                      <a:pt x="18906" y="2880"/>
                      <a:pt x="16748" y="2880"/>
                    </a:cubicBezTo>
                    <a:cubicBezTo>
                      <a:pt x="10374" y="2880"/>
                      <a:pt x="7873" y="966"/>
                      <a:pt x="7026" y="1"/>
                    </a:cubicBezTo>
                    <a:close/>
                  </a:path>
                </a:pathLst>
              </a:custGeom>
              <a:solidFill>
                <a:srgbClr val="EB8D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0" name="Google Shape;790;p32"/>
              <p:cNvSpPr/>
              <p:nvPr/>
            </p:nvSpPr>
            <p:spPr>
              <a:xfrm>
                <a:off x="5821911" y="4510703"/>
                <a:ext cx="595752" cy="385266"/>
              </a:xfrm>
              <a:custGeom>
                <a:avLst/>
                <a:gdLst/>
                <a:ahLst/>
                <a:cxnLst/>
                <a:rect l="l" t="t" r="r" b="b"/>
                <a:pathLst>
                  <a:path w="28513" h="18439" extrusionOk="0">
                    <a:moveTo>
                      <a:pt x="27820" y="1"/>
                    </a:moveTo>
                    <a:lnTo>
                      <a:pt x="27894" y="788"/>
                    </a:lnTo>
                    <a:lnTo>
                      <a:pt x="27894" y="788"/>
                    </a:lnTo>
                    <a:cubicBezTo>
                      <a:pt x="27887" y="558"/>
                      <a:pt x="27873" y="327"/>
                      <a:pt x="27851" y="96"/>
                    </a:cubicBezTo>
                    <a:lnTo>
                      <a:pt x="27820" y="1"/>
                    </a:lnTo>
                    <a:close/>
                    <a:moveTo>
                      <a:pt x="1" y="2710"/>
                    </a:moveTo>
                    <a:lnTo>
                      <a:pt x="1" y="2805"/>
                    </a:lnTo>
                    <a:cubicBezTo>
                      <a:pt x="20" y="2986"/>
                      <a:pt x="42" y="3165"/>
                      <a:pt x="69" y="3343"/>
                    </a:cubicBezTo>
                    <a:lnTo>
                      <a:pt x="69" y="3343"/>
                    </a:lnTo>
                    <a:lnTo>
                      <a:pt x="1" y="2710"/>
                    </a:lnTo>
                    <a:close/>
                    <a:moveTo>
                      <a:pt x="27894" y="788"/>
                    </a:moveTo>
                    <a:cubicBezTo>
                      <a:pt x="28076" y="6614"/>
                      <a:pt x="23713" y="11681"/>
                      <a:pt x="17833" y="12256"/>
                    </a:cubicBezTo>
                    <a:lnTo>
                      <a:pt x="12193" y="12824"/>
                    </a:lnTo>
                    <a:cubicBezTo>
                      <a:pt x="11841" y="12856"/>
                      <a:pt x="11491" y="12872"/>
                      <a:pt x="11144" y="12872"/>
                    </a:cubicBezTo>
                    <a:cubicBezTo>
                      <a:pt x="5623" y="12872"/>
                      <a:pt x="900" y="8832"/>
                      <a:pt x="69" y="3343"/>
                    </a:cubicBezTo>
                    <a:lnTo>
                      <a:pt x="69" y="3343"/>
                    </a:lnTo>
                    <a:lnTo>
                      <a:pt x="253" y="5042"/>
                    </a:lnTo>
                    <a:cubicBezTo>
                      <a:pt x="757" y="10114"/>
                      <a:pt x="4601" y="14178"/>
                      <a:pt x="9610" y="14997"/>
                    </a:cubicBezTo>
                    <a:cubicBezTo>
                      <a:pt x="10725" y="17328"/>
                      <a:pt x="12891" y="18438"/>
                      <a:pt x="15048" y="18438"/>
                    </a:cubicBezTo>
                    <a:cubicBezTo>
                      <a:pt x="17645" y="18438"/>
                      <a:pt x="20229" y="16829"/>
                      <a:pt x="20952" y="13800"/>
                    </a:cubicBezTo>
                    <a:cubicBezTo>
                      <a:pt x="25614" y="12004"/>
                      <a:pt x="28513" y="7310"/>
                      <a:pt x="28040" y="2332"/>
                    </a:cubicBezTo>
                    <a:lnTo>
                      <a:pt x="27894" y="788"/>
                    </a:lnTo>
                    <a:close/>
                  </a:path>
                </a:pathLst>
              </a:custGeom>
              <a:solidFill>
                <a:srgbClr val="DA74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1" name="Google Shape;791;p32"/>
              <p:cNvSpPr/>
              <p:nvPr/>
            </p:nvSpPr>
            <p:spPr>
              <a:xfrm>
                <a:off x="5736135" y="4429858"/>
                <a:ext cx="68679" cy="86794"/>
              </a:xfrm>
              <a:custGeom>
                <a:avLst/>
                <a:gdLst/>
                <a:ahLst/>
                <a:cxnLst/>
                <a:rect l="l" t="t" r="r" b="b"/>
                <a:pathLst>
                  <a:path w="3287" h="4154" extrusionOk="0">
                    <a:moveTo>
                      <a:pt x="562" y="0"/>
                    </a:moveTo>
                    <a:cubicBezTo>
                      <a:pt x="256" y="0"/>
                      <a:pt x="1" y="420"/>
                      <a:pt x="294" y="688"/>
                    </a:cubicBezTo>
                    <a:lnTo>
                      <a:pt x="2153" y="2421"/>
                    </a:lnTo>
                    <a:lnTo>
                      <a:pt x="1176" y="3460"/>
                    </a:lnTo>
                    <a:cubicBezTo>
                      <a:pt x="924" y="3712"/>
                      <a:pt x="1113" y="4154"/>
                      <a:pt x="1459" y="4154"/>
                    </a:cubicBezTo>
                    <a:cubicBezTo>
                      <a:pt x="1554" y="4154"/>
                      <a:pt x="1648" y="4091"/>
                      <a:pt x="1743" y="4028"/>
                    </a:cubicBezTo>
                    <a:lnTo>
                      <a:pt x="3287" y="2389"/>
                    </a:lnTo>
                    <a:lnTo>
                      <a:pt x="829" y="121"/>
                    </a:lnTo>
                    <a:cubicBezTo>
                      <a:pt x="744" y="36"/>
                      <a:pt x="651" y="0"/>
                      <a:pt x="562" y="0"/>
                    </a:cubicBezTo>
                    <a:close/>
                  </a:path>
                </a:pathLst>
              </a:custGeom>
              <a:solidFill>
                <a:srgbClr val="DA74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2" name="Google Shape;792;p32"/>
              <p:cNvSpPr/>
              <p:nvPr/>
            </p:nvSpPr>
            <p:spPr>
              <a:xfrm>
                <a:off x="6387408" y="4367088"/>
                <a:ext cx="57292" cy="88340"/>
              </a:xfrm>
              <a:custGeom>
                <a:avLst/>
                <a:gdLst/>
                <a:ahLst/>
                <a:cxnLst/>
                <a:rect l="l" t="t" r="r" b="b"/>
                <a:pathLst>
                  <a:path w="2742" h="4228" extrusionOk="0">
                    <a:moveTo>
                      <a:pt x="1815" y="0"/>
                    </a:moveTo>
                    <a:cubicBezTo>
                      <a:pt x="1686" y="0"/>
                      <a:pt x="1556" y="66"/>
                      <a:pt x="1481" y="226"/>
                    </a:cubicBezTo>
                    <a:lnTo>
                      <a:pt x="1" y="3219"/>
                    </a:lnTo>
                    <a:lnTo>
                      <a:pt x="2048" y="4196"/>
                    </a:lnTo>
                    <a:cubicBezTo>
                      <a:pt x="2080" y="4196"/>
                      <a:pt x="2143" y="4228"/>
                      <a:pt x="2206" y="4228"/>
                    </a:cubicBezTo>
                    <a:cubicBezTo>
                      <a:pt x="2616" y="4228"/>
                      <a:pt x="2742" y="3660"/>
                      <a:pt x="2364" y="3471"/>
                    </a:cubicBezTo>
                    <a:lnTo>
                      <a:pt x="1072" y="2841"/>
                    </a:lnTo>
                    <a:lnTo>
                      <a:pt x="2174" y="542"/>
                    </a:lnTo>
                    <a:cubicBezTo>
                      <a:pt x="2320" y="250"/>
                      <a:pt x="2067" y="0"/>
                      <a:pt x="1815" y="0"/>
                    </a:cubicBezTo>
                    <a:close/>
                  </a:path>
                </a:pathLst>
              </a:custGeom>
              <a:solidFill>
                <a:srgbClr val="DA74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3" name="Google Shape;793;p32"/>
              <p:cNvSpPr/>
              <p:nvPr/>
            </p:nvSpPr>
            <p:spPr>
              <a:xfrm>
                <a:off x="6097085" y="4676363"/>
                <a:ext cx="86272" cy="37129"/>
              </a:xfrm>
              <a:custGeom>
                <a:avLst/>
                <a:gdLst/>
                <a:ahLst/>
                <a:cxnLst/>
                <a:rect l="l" t="t" r="r" b="b"/>
                <a:pathLst>
                  <a:path w="4129" h="1777" extrusionOk="0">
                    <a:moveTo>
                      <a:pt x="2194" y="0"/>
                    </a:moveTo>
                    <a:cubicBezTo>
                      <a:pt x="1321" y="0"/>
                      <a:pt x="451" y="483"/>
                      <a:pt x="64" y="1398"/>
                    </a:cubicBezTo>
                    <a:cubicBezTo>
                      <a:pt x="1" y="1524"/>
                      <a:pt x="64" y="1714"/>
                      <a:pt x="190" y="1777"/>
                    </a:cubicBezTo>
                    <a:lnTo>
                      <a:pt x="347" y="1777"/>
                    </a:lnTo>
                    <a:cubicBezTo>
                      <a:pt x="442" y="1777"/>
                      <a:pt x="537" y="1714"/>
                      <a:pt x="568" y="1619"/>
                    </a:cubicBezTo>
                    <a:cubicBezTo>
                      <a:pt x="867" y="934"/>
                      <a:pt x="1519" y="572"/>
                      <a:pt x="2179" y="572"/>
                    </a:cubicBezTo>
                    <a:cubicBezTo>
                      <a:pt x="2702" y="572"/>
                      <a:pt x="3230" y="799"/>
                      <a:pt x="3593" y="1272"/>
                    </a:cubicBezTo>
                    <a:cubicBezTo>
                      <a:pt x="3650" y="1349"/>
                      <a:pt x="3730" y="1390"/>
                      <a:pt x="3813" y="1390"/>
                    </a:cubicBezTo>
                    <a:cubicBezTo>
                      <a:pt x="3866" y="1390"/>
                      <a:pt x="3921" y="1373"/>
                      <a:pt x="3971" y="1335"/>
                    </a:cubicBezTo>
                    <a:cubicBezTo>
                      <a:pt x="4097" y="1241"/>
                      <a:pt x="4128" y="1052"/>
                      <a:pt x="4034" y="926"/>
                    </a:cubicBezTo>
                    <a:cubicBezTo>
                      <a:pt x="3575" y="301"/>
                      <a:pt x="2884" y="0"/>
                      <a:pt x="2194" y="0"/>
                    </a:cubicBezTo>
                    <a:close/>
                  </a:path>
                </a:pathLst>
              </a:custGeom>
              <a:solidFill>
                <a:srgbClr val="DA74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4" name="Google Shape;794;p32"/>
              <p:cNvSpPr/>
              <p:nvPr/>
            </p:nvSpPr>
            <p:spPr>
              <a:xfrm>
                <a:off x="5889174" y="4248631"/>
                <a:ext cx="130901" cy="81758"/>
              </a:xfrm>
              <a:custGeom>
                <a:avLst/>
                <a:gdLst/>
                <a:ahLst/>
                <a:cxnLst/>
                <a:rect l="l" t="t" r="r" b="b"/>
                <a:pathLst>
                  <a:path w="6265" h="3913" extrusionOk="0">
                    <a:moveTo>
                      <a:pt x="4336" y="1"/>
                    </a:moveTo>
                    <a:cubicBezTo>
                      <a:pt x="3742" y="1"/>
                      <a:pt x="3037" y="146"/>
                      <a:pt x="2295" y="508"/>
                    </a:cubicBezTo>
                    <a:cubicBezTo>
                      <a:pt x="972" y="1170"/>
                      <a:pt x="247" y="2178"/>
                      <a:pt x="121" y="2871"/>
                    </a:cubicBezTo>
                    <a:cubicBezTo>
                      <a:pt x="0" y="3537"/>
                      <a:pt x="316" y="3912"/>
                      <a:pt x="704" y="3912"/>
                    </a:cubicBezTo>
                    <a:cubicBezTo>
                      <a:pt x="720" y="3912"/>
                      <a:pt x="736" y="3912"/>
                      <a:pt x="751" y="3911"/>
                    </a:cubicBezTo>
                    <a:cubicBezTo>
                      <a:pt x="1224" y="3816"/>
                      <a:pt x="1697" y="3627"/>
                      <a:pt x="2106" y="3375"/>
                    </a:cubicBezTo>
                    <a:cubicBezTo>
                      <a:pt x="2547" y="3123"/>
                      <a:pt x="2988" y="2871"/>
                      <a:pt x="3398" y="2682"/>
                    </a:cubicBezTo>
                    <a:cubicBezTo>
                      <a:pt x="3807" y="2493"/>
                      <a:pt x="4280" y="2304"/>
                      <a:pt x="4753" y="2083"/>
                    </a:cubicBezTo>
                    <a:cubicBezTo>
                      <a:pt x="5194" y="1926"/>
                      <a:pt x="5635" y="1705"/>
                      <a:pt x="5981" y="1359"/>
                    </a:cubicBezTo>
                    <a:cubicBezTo>
                      <a:pt x="6265" y="1075"/>
                      <a:pt x="6202" y="571"/>
                      <a:pt x="5540" y="256"/>
                    </a:cubicBezTo>
                    <a:cubicBezTo>
                      <a:pt x="5241" y="99"/>
                      <a:pt x="4826" y="1"/>
                      <a:pt x="4336" y="1"/>
                    </a:cubicBezTo>
                    <a:close/>
                  </a:path>
                </a:pathLst>
              </a:custGeom>
              <a:solidFill>
                <a:srgbClr val="502A2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" name="Google Shape;795;p32"/>
              <p:cNvSpPr/>
              <p:nvPr/>
            </p:nvSpPr>
            <p:spPr>
              <a:xfrm>
                <a:off x="6158978" y="4217204"/>
                <a:ext cx="142853" cy="59820"/>
              </a:xfrm>
              <a:custGeom>
                <a:avLst/>
                <a:gdLst/>
                <a:ahLst/>
                <a:cxnLst/>
                <a:rect l="l" t="t" r="r" b="b"/>
                <a:pathLst>
                  <a:path w="6837" h="2863" extrusionOk="0">
                    <a:moveTo>
                      <a:pt x="2944" y="1"/>
                    </a:moveTo>
                    <a:cubicBezTo>
                      <a:pt x="1835" y="1"/>
                      <a:pt x="974" y="371"/>
                      <a:pt x="536" y="783"/>
                    </a:cubicBezTo>
                    <a:cubicBezTo>
                      <a:pt x="0" y="1256"/>
                      <a:pt x="63" y="1760"/>
                      <a:pt x="441" y="1981"/>
                    </a:cubicBezTo>
                    <a:cubicBezTo>
                      <a:pt x="883" y="2170"/>
                      <a:pt x="1355" y="2296"/>
                      <a:pt x="1859" y="2296"/>
                    </a:cubicBezTo>
                    <a:cubicBezTo>
                      <a:pt x="2363" y="2327"/>
                      <a:pt x="2867" y="2390"/>
                      <a:pt x="3308" y="2453"/>
                    </a:cubicBezTo>
                    <a:cubicBezTo>
                      <a:pt x="3750" y="2516"/>
                      <a:pt x="4285" y="2611"/>
                      <a:pt x="4789" y="2737"/>
                    </a:cubicBezTo>
                    <a:cubicBezTo>
                      <a:pt x="5083" y="2821"/>
                      <a:pt x="5405" y="2863"/>
                      <a:pt x="5727" y="2863"/>
                    </a:cubicBezTo>
                    <a:cubicBezTo>
                      <a:pt x="5888" y="2863"/>
                      <a:pt x="6049" y="2852"/>
                      <a:pt x="6207" y="2831"/>
                    </a:cubicBezTo>
                    <a:cubicBezTo>
                      <a:pt x="6648" y="2737"/>
                      <a:pt x="6837" y="2296"/>
                      <a:pt x="6522" y="1666"/>
                    </a:cubicBezTo>
                    <a:cubicBezTo>
                      <a:pt x="6207" y="1035"/>
                      <a:pt x="5199" y="279"/>
                      <a:pt x="3718" y="59"/>
                    </a:cubicBezTo>
                    <a:cubicBezTo>
                      <a:pt x="3449" y="19"/>
                      <a:pt x="3191" y="1"/>
                      <a:pt x="2944" y="1"/>
                    </a:cubicBezTo>
                    <a:close/>
                  </a:path>
                </a:pathLst>
              </a:custGeom>
              <a:solidFill>
                <a:srgbClr val="502A2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6" name="Google Shape;796;p32"/>
              <p:cNvSpPr/>
              <p:nvPr/>
            </p:nvSpPr>
            <p:spPr>
              <a:xfrm>
                <a:off x="5972025" y="4519270"/>
                <a:ext cx="210800" cy="115273"/>
              </a:xfrm>
              <a:custGeom>
                <a:avLst/>
                <a:gdLst/>
                <a:ahLst/>
                <a:cxnLst/>
                <a:rect l="l" t="t" r="r" b="b"/>
                <a:pathLst>
                  <a:path w="10089" h="5517" extrusionOk="0">
                    <a:moveTo>
                      <a:pt x="2111" y="1"/>
                    </a:moveTo>
                    <a:lnTo>
                      <a:pt x="2111" y="1"/>
                    </a:lnTo>
                    <a:cubicBezTo>
                      <a:pt x="0" y="61"/>
                      <a:pt x="1064" y="5516"/>
                      <a:pt x="4638" y="5516"/>
                    </a:cubicBezTo>
                    <a:cubicBezTo>
                      <a:pt x="4799" y="5516"/>
                      <a:pt x="4965" y="5505"/>
                      <a:pt x="5135" y="5482"/>
                    </a:cubicBezTo>
                    <a:cubicBezTo>
                      <a:pt x="9002" y="4930"/>
                      <a:pt x="10089" y="432"/>
                      <a:pt x="7697" y="432"/>
                    </a:cubicBezTo>
                    <a:cubicBezTo>
                      <a:pt x="7633" y="432"/>
                      <a:pt x="7567" y="435"/>
                      <a:pt x="7498" y="442"/>
                    </a:cubicBezTo>
                    <a:cubicBezTo>
                      <a:pt x="7157" y="460"/>
                      <a:pt x="6816" y="468"/>
                      <a:pt x="6473" y="468"/>
                    </a:cubicBezTo>
                    <a:cubicBezTo>
                      <a:pt x="5011" y="468"/>
                      <a:pt x="3540" y="307"/>
                      <a:pt x="211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7" name="Google Shape;797;p32"/>
              <p:cNvSpPr/>
              <p:nvPr/>
            </p:nvSpPr>
            <p:spPr>
              <a:xfrm>
                <a:off x="6033897" y="4552348"/>
                <a:ext cx="54659" cy="36732"/>
              </a:xfrm>
              <a:custGeom>
                <a:avLst/>
                <a:gdLst/>
                <a:ahLst/>
                <a:cxnLst/>
                <a:rect l="l" t="t" r="r" b="b"/>
                <a:pathLst>
                  <a:path w="2616" h="1758" extrusionOk="0">
                    <a:moveTo>
                      <a:pt x="632" y="0"/>
                    </a:moveTo>
                    <a:cubicBezTo>
                      <a:pt x="476" y="0"/>
                      <a:pt x="317" y="18"/>
                      <a:pt x="158" y="56"/>
                    </a:cubicBezTo>
                    <a:cubicBezTo>
                      <a:pt x="63" y="87"/>
                      <a:pt x="0" y="213"/>
                      <a:pt x="32" y="308"/>
                    </a:cubicBezTo>
                    <a:cubicBezTo>
                      <a:pt x="32" y="386"/>
                      <a:pt x="117" y="442"/>
                      <a:pt x="200" y="442"/>
                    </a:cubicBezTo>
                    <a:cubicBezTo>
                      <a:pt x="218" y="442"/>
                      <a:pt x="236" y="439"/>
                      <a:pt x="253" y="434"/>
                    </a:cubicBezTo>
                    <a:cubicBezTo>
                      <a:pt x="382" y="400"/>
                      <a:pt x="513" y="384"/>
                      <a:pt x="642" y="384"/>
                    </a:cubicBezTo>
                    <a:cubicBezTo>
                      <a:pt x="1357" y="384"/>
                      <a:pt x="2019" y="879"/>
                      <a:pt x="2206" y="1600"/>
                    </a:cubicBezTo>
                    <a:cubicBezTo>
                      <a:pt x="2237" y="1694"/>
                      <a:pt x="2300" y="1757"/>
                      <a:pt x="2395" y="1757"/>
                    </a:cubicBezTo>
                    <a:lnTo>
                      <a:pt x="2458" y="1726"/>
                    </a:lnTo>
                    <a:cubicBezTo>
                      <a:pt x="2552" y="1726"/>
                      <a:pt x="2615" y="1600"/>
                      <a:pt x="2584" y="1505"/>
                    </a:cubicBezTo>
                    <a:cubicBezTo>
                      <a:pt x="2342" y="593"/>
                      <a:pt x="1530" y="0"/>
                      <a:pt x="632" y="0"/>
                    </a:cubicBezTo>
                    <a:close/>
                  </a:path>
                </a:pathLst>
              </a:custGeom>
              <a:solidFill>
                <a:srgbClr val="DA74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8" name="Google Shape;798;p32"/>
              <p:cNvSpPr/>
              <p:nvPr/>
            </p:nvSpPr>
            <p:spPr>
              <a:xfrm>
                <a:off x="5952278" y="4398995"/>
                <a:ext cx="61220" cy="49958"/>
              </a:xfrm>
              <a:custGeom>
                <a:avLst/>
                <a:gdLst/>
                <a:ahLst/>
                <a:cxnLst/>
                <a:rect l="l" t="t" r="r" b="b"/>
                <a:pathLst>
                  <a:path w="2930" h="2391" extrusionOk="0">
                    <a:moveTo>
                      <a:pt x="1468" y="1"/>
                    </a:moveTo>
                    <a:cubicBezTo>
                      <a:pt x="1019" y="1"/>
                      <a:pt x="591" y="252"/>
                      <a:pt x="409" y="684"/>
                    </a:cubicBezTo>
                    <a:cubicBezTo>
                      <a:pt x="0" y="1502"/>
                      <a:pt x="630" y="2391"/>
                      <a:pt x="1460" y="2391"/>
                    </a:cubicBezTo>
                    <a:cubicBezTo>
                      <a:pt x="1589" y="2391"/>
                      <a:pt x="1723" y="2369"/>
                      <a:pt x="1859" y="2323"/>
                    </a:cubicBezTo>
                    <a:cubicBezTo>
                      <a:pt x="2835" y="1944"/>
                      <a:pt x="2930" y="590"/>
                      <a:pt x="1985" y="117"/>
                    </a:cubicBezTo>
                    <a:cubicBezTo>
                      <a:pt x="1818" y="38"/>
                      <a:pt x="1642" y="1"/>
                      <a:pt x="1468" y="1"/>
                    </a:cubicBezTo>
                    <a:close/>
                  </a:path>
                </a:pathLst>
              </a:custGeom>
              <a:solidFill>
                <a:srgbClr val="502A2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9" name="Google Shape;799;p32"/>
              <p:cNvSpPr/>
              <p:nvPr/>
            </p:nvSpPr>
            <p:spPr>
              <a:xfrm>
                <a:off x="6187291" y="4375592"/>
                <a:ext cx="61241" cy="49665"/>
              </a:xfrm>
              <a:custGeom>
                <a:avLst/>
                <a:gdLst/>
                <a:ahLst/>
                <a:cxnLst/>
                <a:rect l="l" t="t" r="r" b="b"/>
                <a:pathLst>
                  <a:path w="2931" h="2377" extrusionOk="0">
                    <a:moveTo>
                      <a:pt x="1456" y="0"/>
                    </a:moveTo>
                    <a:cubicBezTo>
                      <a:pt x="1020" y="0"/>
                      <a:pt x="615" y="236"/>
                      <a:pt x="410" y="670"/>
                    </a:cubicBezTo>
                    <a:cubicBezTo>
                      <a:pt x="1" y="1488"/>
                      <a:pt x="630" y="2377"/>
                      <a:pt x="1460" y="2377"/>
                    </a:cubicBezTo>
                    <a:cubicBezTo>
                      <a:pt x="1589" y="2377"/>
                      <a:pt x="1723" y="2355"/>
                      <a:pt x="1859" y="2308"/>
                    </a:cubicBezTo>
                    <a:cubicBezTo>
                      <a:pt x="2867" y="1930"/>
                      <a:pt x="2930" y="544"/>
                      <a:pt x="1953" y="103"/>
                    </a:cubicBezTo>
                    <a:cubicBezTo>
                      <a:pt x="1789" y="34"/>
                      <a:pt x="1620" y="0"/>
                      <a:pt x="1456" y="0"/>
                    </a:cubicBezTo>
                    <a:close/>
                  </a:path>
                </a:pathLst>
              </a:custGeom>
              <a:solidFill>
                <a:srgbClr val="502A2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0" name="Google Shape;800;p32"/>
              <p:cNvSpPr/>
              <p:nvPr/>
            </p:nvSpPr>
            <p:spPr>
              <a:xfrm>
                <a:off x="5946992" y="4434936"/>
                <a:ext cx="71123" cy="27747"/>
              </a:xfrm>
              <a:custGeom>
                <a:avLst/>
                <a:gdLst/>
                <a:ahLst/>
                <a:cxnLst/>
                <a:rect l="l" t="t" r="r" b="b"/>
                <a:pathLst>
                  <a:path w="3404" h="1328" extrusionOk="0">
                    <a:moveTo>
                      <a:pt x="1954" y="0"/>
                    </a:moveTo>
                    <a:cubicBezTo>
                      <a:pt x="1478" y="0"/>
                      <a:pt x="915" y="156"/>
                      <a:pt x="316" y="603"/>
                    </a:cubicBezTo>
                    <a:cubicBezTo>
                      <a:pt x="1" y="823"/>
                      <a:pt x="158" y="1327"/>
                      <a:pt x="536" y="1327"/>
                    </a:cubicBezTo>
                    <a:cubicBezTo>
                      <a:pt x="631" y="1296"/>
                      <a:pt x="694" y="1264"/>
                      <a:pt x="757" y="1233"/>
                    </a:cubicBezTo>
                    <a:cubicBezTo>
                      <a:pt x="1231" y="887"/>
                      <a:pt x="1627" y="780"/>
                      <a:pt x="1936" y="780"/>
                    </a:cubicBezTo>
                    <a:cubicBezTo>
                      <a:pt x="2387" y="780"/>
                      <a:pt x="2654" y="1006"/>
                      <a:pt x="2710" y="1044"/>
                    </a:cubicBezTo>
                    <a:cubicBezTo>
                      <a:pt x="2773" y="1122"/>
                      <a:pt x="2868" y="1162"/>
                      <a:pt x="2966" y="1162"/>
                    </a:cubicBezTo>
                    <a:cubicBezTo>
                      <a:pt x="3065" y="1162"/>
                      <a:pt x="3167" y="1122"/>
                      <a:pt x="3246" y="1044"/>
                    </a:cubicBezTo>
                    <a:cubicBezTo>
                      <a:pt x="3403" y="886"/>
                      <a:pt x="3403" y="634"/>
                      <a:pt x="3246" y="477"/>
                    </a:cubicBezTo>
                    <a:cubicBezTo>
                      <a:pt x="3017" y="248"/>
                      <a:pt x="2554" y="0"/>
                      <a:pt x="1954" y="0"/>
                    </a:cubicBezTo>
                    <a:close/>
                  </a:path>
                </a:pathLst>
              </a:custGeom>
              <a:solidFill>
                <a:srgbClr val="DA74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" name="Google Shape;801;p32"/>
              <p:cNvSpPr/>
              <p:nvPr/>
            </p:nvSpPr>
            <p:spPr>
              <a:xfrm>
                <a:off x="6185306" y="4408921"/>
                <a:ext cx="72690" cy="27413"/>
              </a:xfrm>
              <a:custGeom>
                <a:avLst/>
                <a:gdLst/>
                <a:ahLst/>
                <a:cxnLst/>
                <a:rect l="l" t="t" r="r" b="b"/>
                <a:pathLst>
                  <a:path w="3479" h="1312" extrusionOk="0">
                    <a:moveTo>
                      <a:pt x="1863" y="1"/>
                    </a:moveTo>
                    <a:cubicBezTo>
                      <a:pt x="1384" y="1"/>
                      <a:pt x="821" y="159"/>
                      <a:pt x="221" y="619"/>
                    </a:cubicBezTo>
                    <a:cubicBezTo>
                      <a:pt x="32" y="745"/>
                      <a:pt x="1" y="965"/>
                      <a:pt x="158" y="1154"/>
                    </a:cubicBezTo>
                    <a:cubicBezTo>
                      <a:pt x="221" y="1249"/>
                      <a:pt x="347" y="1312"/>
                      <a:pt x="473" y="1312"/>
                    </a:cubicBezTo>
                    <a:cubicBezTo>
                      <a:pt x="536" y="1312"/>
                      <a:pt x="631" y="1280"/>
                      <a:pt x="694" y="1249"/>
                    </a:cubicBezTo>
                    <a:cubicBezTo>
                      <a:pt x="1164" y="896"/>
                      <a:pt x="1564" y="787"/>
                      <a:pt x="1875" y="787"/>
                    </a:cubicBezTo>
                    <a:cubicBezTo>
                      <a:pt x="2315" y="787"/>
                      <a:pt x="2579" y="1005"/>
                      <a:pt x="2616" y="1060"/>
                    </a:cubicBezTo>
                    <a:cubicBezTo>
                      <a:pt x="2698" y="1136"/>
                      <a:pt x="2790" y="1168"/>
                      <a:pt x="2879" y="1168"/>
                    </a:cubicBezTo>
                    <a:cubicBezTo>
                      <a:pt x="3196" y="1168"/>
                      <a:pt x="3478" y="757"/>
                      <a:pt x="3183" y="461"/>
                    </a:cubicBezTo>
                    <a:cubicBezTo>
                      <a:pt x="2937" y="251"/>
                      <a:pt x="2466" y="1"/>
                      <a:pt x="1863" y="1"/>
                    </a:cubicBezTo>
                    <a:close/>
                  </a:path>
                </a:pathLst>
              </a:custGeom>
              <a:solidFill>
                <a:srgbClr val="DA74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2" name="Google Shape;802;p32"/>
              <p:cNvSpPr/>
              <p:nvPr/>
            </p:nvSpPr>
            <p:spPr>
              <a:xfrm>
                <a:off x="6078655" y="4336225"/>
                <a:ext cx="82302" cy="152109"/>
              </a:xfrm>
              <a:custGeom>
                <a:avLst/>
                <a:gdLst/>
                <a:ahLst/>
                <a:cxnLst/>
                <a:rect l="l" t="t" r="r" b="b"/>
                <a:pathLst>
                  <a:path w="3939" h="7280" extrusionOk="0">
                    <a:moveTo>
                      <a:pt x="940" y="1"/>
                    </a:moveTo>
                    <a:cubicBezTo>
                      <a:pt x="656" y="1"/>
                      <a:pt x="299" y="318"/>
                      <a:pt x="505" y="569"/>
                    </a:cubicBezTo>
                    <a:lnTo>
                      <a:pt x="2931" y="4602"/>
                    </a:lnTo>
                    <a:cubicBezTo>
                      <a:pt x="3088" y="4854"/>
                      <a:pt x="3088" y="5169"/>
                      <a:pt x="2962" y="5421"/>
                    </a:cubicBezTo>
                    <a:cubicBezTo>
                      <a:pt x="2710" y="5925"/>
                      <a:pt x="2269" y="6240"/>
                      <a:pt x="1734" y="6335"/>
                    </a:cubicBezTo>
                    <a:cubicBezTo>
                      <a:pt x="1324" y="6398"/>
                      <a:pt x="946" y="6461"/>
                      <a:pt x="536" y="6461"/>
                    </a:cubicBezTo>
                    <a:cubicBezTo>
                      <a:pt x="1" y="6461"/>
                      <a:pt x="1" y="7248"/>
                      <a:pt x="536" y="7248"/>
                    </a:cubicBezTo>
                    <a:lnTo>
                      <a:pt x="536" y="7280"/>
                    </a:lnTo>
                    <a:cubicBezTo>
                      <a:pt x="977" y="7280"/>
                      <a:pt x="1450" y="7217"/>
                      <a:pt x="1891" y="7122"/>
                    </a:cubicBezTo>
                    <a:cubicBezTo>
                      <a:pt x="2679" y="6996"/>
                      <a:pt x="3340" y="6492"/>
                      <a:pt x="3687" y="5768"/>
                    </a:cubicBezTo>
                    <a:cubicBezTo>
                      <a:pt x="3939" y="5264"/>
                      <a:pt x="3876" y="4665"/>
                      <a:pt x="3592" y="4192"/>
                    </a:cubicBezTo>
                    <a:lnTo>
                      <a:pt x="1198" y="160"/>
                    </a:lnTo>
                    <a:cubicBezTo>
                      <a:pt x="1146" y="47"/>
                      <a:pt x="1048" y="1"/>
                      <a:pt x="940" y="1"/>
                    </a:cubicBezTo>
                    <a:close/>
                  </a:path>
                </a:pathLst>
              </a:custGeom>
              <a:solidFill>
                <a:srgbClr val="DA74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" name="Google Shape;950;p35"/>
          <p:cNvSpPr/>
          <p:nvPr/>
        </p:nvSpPr>
        <p:spPr>
          <a:xfrm>
            <a:off x="4326790" y="784860"/>
            <a:ext cx="3218400" cy="3718560"/>
          </a:xfrm>
          <a:prstGeom prst="roundRect">
            <a:avLst>
              <a:gd name="adj" fmla="val 16667"/>
            </a:avLst>
          </a:prstGeom>
          <a:solidFill>
            <a:srgbClr val="FFA79B">
              <a:alpha val="468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1" name="Google Shape;951;p35"/>
          <p:cNvSpPr/>
          <p:nvPr/>
        </p:nvSpPr>
        <p:spPr>
          <a:xfrm>
            <a:off x="783495" y="784860"/>
            <a:ext cx="3218400" cy="3573780"/>
          </a:xfrm>
          <a:prstGeom prst="roundRect">
            <a:avLst>
              <a:gd name="adj" fmla="val 16667"/>
            </a:avLst>
          </a:prstGeom>
          <a:solidFill>
            <a:srgbClr val="FFA79B">
              <a:alpha val="468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2" name="Google Shape;952;p35"/>
          <p:cNvSpPr txBox="1">
            <a:spLocks noGrp="1"/>
          </p:cNvSpPr>
          <p:nvPr>
            <p:ph type="subTitle" idx="1"/>
          </p:nvPr>
        </p:nvSpPr>
        <p:spPr>
          <a:xfrm>
            <a:off x="1080105" y="762355"/>
            <a:ext cx="2518500" cy="882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rtl="1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1800" dirty="0" smtClean="0"/>
              <a:t>گروه متخصص در امر هوش مصنوعی ،مهندسی پزشکی و  پردازش تصویر</a:t>
            </a:r>
            <a:endParaRPr sz="1800" dirty="0"/>
          </a:p>
        </p:txBody>
      </p:sp>
      <p:sp>
        <p:nvSpPr>
          <p:cNvPr id="953" name="Google Shape;953;p35"/>
          <p:cNvSpPr txBox="1">
            <a:spLocks noGrp="1"/>
          </p:cNvSpPr>
          <p:nvPr>
            <p:ph type="subTitle" idx="2"/>
          </p:nvPr>
        </p:nvSpPr>
        <p:spPr>
          <a:xfrm>
            <a:off x="1194405" y="1447800"/>
            <a:ext cx="2518500" cy="254508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indent="0" rtl="1">
              <a:lnSpc>
                <a:spcPct val="150000"/>
              </a:lnSpc>
            </a:pPr>
            <a:r>
              <a:rPr lang="fa-IR" sz="1100" dirty="0" smtClean="0"/>
              <a:t>در این طرح متخصصینی در حوزه هوش مصنوعی و مهندسی پزشکی و پردازش تصویر با کمک داده ها و بررسی فیلم ها و الگور برداری رفتار شناسی از روی رفتار و کیس های بیمار که در بیمارستان های روانی و کلینکیک های مختلف با تصویر برداری با کسب اجازه از آنها درخصوص بهره گیری از رفتار آنها در زمان بیماری و جمع آوری داده ها بکار برده شده اند. </a:t>
            </a:r>
          </a:p>
          <a:p>
            <a:pPr marL="0" indent="0" rtl="1">
              <a:lnSpc>
                <a:spcPct val="150000"/>
              </a:lnSpc>
            </a:pPr>
            <a:r>
              <a:rPr lang="fa-IR" sz="1100" dirty="0" smtClean="0"/>
              <a:t>ودر نهایت به دقت 97 درصد برسند.</a:t>
            </a:r>
            <a:endParaRPr lang="fa-IR" sz="1100" dirty="0"/>
          </a:p>
        </p:txBody>
      </p:sp>
      <p:sp>
        <p:nvSpPr>
          <p:cNvPr id="954" name="Google Shape;954;p35"/>
          <p:cNvSpPr txBox="1">
            <a:spLocks noGrp="1"/>
          </p:cNvSpPr>
          <p:nvPr>
            <p:ph type="subTitle" idx="3"/>
          </p:nvPr>
        </p:nvSpPr>
        <p:spPr>
          <a:xfrm>
            <a:off x="4676740" y="869035"/>
            <a:ext cx="2518500" cy="882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rtl="1">
              <a:spcBef>
                <a:spcPts val="0"/>
              </a:spcBef>
              <a:spcAft>
                <a:spcPts val="0"/>
              </a:spcAft>
              <a:buNone/>
            </a:pPr>
            <a:r>
              <a:rPr lang="fa-IR" dirty="0" smtClean="0"/>
              <a:t>گروه رواشناسی</a:t>
            </a:r>
            <a:endParaRPr dirty="0"/>
          </a:p>
        </p:txBody>
      </p:sp>
      <p:sp>
        <p:nvSpPr>
          <p:cNvPr id="955" name="Google Shape;955;p35"/>
          <p:cNvSpPr txBox="1">
            <a:spLocks noGrp="1"/>
          </p:cNvSpPr>
          <p:nvPr>
            <p:ph type="subTitle" idx="4"/>
          </p:nvPr>
        </p:nvSpPr>
        <p:spPr>
          <a:xfrm>
            <a:off x="4806268" y="1935480"/>
            <a:ext cx="2518500" cy="220185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rt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a-IR" sz="1100" dirty="0" smtClean="0"/>
              <a:t>این طرح با حضور 15 روانشناس و دکترین مغز و اعصاب متشکل شده که در تشخیص نوع اختلالات حرکتی شرکت کرده اند.</a:t>
            </a:r>
          </a:p>
          <a:p>
            <a:pPr marL="0" lvl="0" indent="0" algn="r" rtl="1">
              <a:lnSpc>
                <a:spcPct val="150000"/>
              </a:lnSpc>
            </a:pPr>
            <a:r>
              <a:rPr lang="fa-IR" sz="1100" dirty="0" smtClean="0"/>
              <a:t>جراحی مغز و اعصاب</a:t>
            </a:r>
          </a:p>
          <a:p>
            <a:pPr marL="0" lvl="0" indent="0" algn="r" rtl="1">
              <a:lnSpc>
                <a:spcPct val="150000"/>
              </a:lnSpc>
            </a:pPr>
            <a:r>
              <a:rPr lang="fa-IR" sz="1100" dirty="0" smtClean="0"/>
              <a:t>صرع</a:t>
            </a:r>
          </a:p>
          <a:p>
            <a:pPr marL="0" lvl="0" indent="0" algn="r" rtl="1">
              <a:lnSpc>
                <a:spcPct val="150000"/>
              </a:lnSpc>
            </a:pPr>
            <a:r>
              <a:rPr lang="fa-IR" sz="1100" dirty="0" smtClean="0"/>
              <a:t>مولتیپل اسکلروزیس</a:t>
            </a:r>
          </a:p>
          <a:p>
            <a:pPr marL="0" lvl="0" indent="0" algn="r" rtl="1">
              <a:lnSpc>
                <a:spcPct val="150000"/>
              </a:lnSpc>
            </a:pPr>
            <a:r>
              <a:rPr lang="fa-IR" sz="1100" dirty="0" smtClean="0"/>
              <a:t>مغز و اعصاب کودکان</a:t>
            </a:r>
          </a:p>
          <a:p>
            <a:pPr marL="0" lvl="0" indent="0" algn="r" rtl="1">
              <a:lnSpc>
                <a:spcPct val="150000"/>
              </a:lnSpc>
            </a:pPr>
            <a:r>
              <a:rPr lang="fa-IR" sz="1100" dirty="0" smtClean="0"/>
              <a:t>متخصص مغز و اعصاب </a:t>
            </a:r>
          </a:p>
          <a:p>
            <a:pPr marL="0" lvl="0" indent="0" rtl="1">
              <a:lnSpc>
                <a:spcPct val="150000"/>
              </a:lnSpc>
            </a:pPr>
            <a:endParaRPr lang="fa-IR" sz="1400" dirty="0"/>
          </a:p>
        </p:txBody>
      </p:sp>
    </p:spTree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9" y="1070695"/>
            <a:ext cx="585786" cy="1381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57" name="Google Shape;757;p32"/>
          <p:cNvSpPr txBox="1">
            <a:spLocks noGrp="1"/>
          </p:cNvSpPr>
          <p:nvPr>
            <p:ph type="title"/>
          </p:nvPr>
        </p:nvSpPr>
        <p:spPr>
          <a:xfrm>
            <a:off x="1164143" y="103010"/>
            <a:ext cx="5418678" cy="841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1600" dirty="0" smtClean="0"/>
              <a:t>انواع بیماریهایی که میشود با هوش مصنوعی قابل تشخیص باشند.</a:t>
            </a:r>
            <a:endParaRPr sz="1600" dirty="0"/>
          </a:p>
        </p:txBody>
      </p:sp>
      <p:sp>
        <p:nvSpPr>
          <p:cNvPr id="758" name="Google Shape;758;p32"/>
          <p:cNvSpPr txBox="1">
            <a:spLocks noGrp="1"/>
          </p:cNvSpPr>
          <p:nvPr>
            <p:ph type="subTitle" idx="1"/>
          </p:nvPr>
        </p:nvSpPr>
        <p:spPr>
          <a:xfrm>
            <a:off x="2159892" y="1331855"/>
            <a:ext cx="4565422" cy="858803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algn="r"/>
            <a:endParaRPr lang="en-US" sz="900" b="1" dirty="0" smtClean="0">
              <a:solidFill>
                <a:srgbClr val="002060"/>
              </a:solidFill>
            </a:endParaRPr>
          </a:p>
          <a:p>
            <a:pPr algn="r"/>
            <a:r>
              <a:rPr lang="fa-IR" sz="900" b="1" dirty="0" smtClean="0">
                <a:solidFill>
                  <a:srgbClr val="002060"/>
                </a:solidFill>
              </a:rPr>
              <a:t>1. اختلال </a:t>
            </a:r>
            <a:r>
              <a:rPr lang="fa-IR" sz="900" b="1" dirty="0">
                <a:solidFill>
                  <a:srgbClr val="002060"/>
                </a:solidFill>
              </a:rPr>
              <a:t>حرکتی دیس </a:t>
            </a:r>
            <a:r>
              <a:rPr lang="fa-IR" sz="900" b="1" dirty="0" smtClean="0">
                <a:solidFill>
                  <a:srgbClr val="002060"/>
                </a:solidFill>
              </a:rPr>
              <a:t>تونی</a:t>
            </a:r>
          </a:p>
          <a:p>
            <a:pPr algn="r"/>
            <a:endParaRPr lang="fa-IR" sz="900" b="1" dirty="0"/>
          </a:p>
          <a:p>
            <a:pPr algn="r"/>
            <a:r>
              <a:rPr lang="fa-IR" sz="900" dirty="0"/>
              <a:t>بیماران مبتلا به دیس تونی ممکن است انحرافات حرکتی غیر قابل کنترل، حرکات </a:t>
            </a:r>
            <a:r>
              <a:rPr lang="fa-IR" sz="900" dirty="0" smtClean="0"/>
              <a:t>تکراری و </a:t>
            </a:r>
            <a:r>
              <a:rPr lang="fa-IR" sz="900" dirty="0"/>
              <a:t>یا شکل و شمایل (</a:t>
            </a:r>
            <a:r>
              <a:rPr lang="en-US" sz="900" dirty="0" smtClean="0"/>
              <a:t>Posture</a:t>
            </a:r>
            <a:r>
              <a:rPr lang="fa-IR" sz="900" dirty="0" smtClean="0"/>
              <a:t>(</a:t>
            </a:r>
            <a:r>
              <a:rPr lang="en-US" sz="900" dirty="0" smtClean="0"/>
              <a:t> </a:t>
            </a:r>
            <a:r>
              <a:rPr lang="fa-IR" sz="900" dirty="0"/>
              <a:t>غیر طبیعی اندام‌ها را تجربه کنند. این بیماری </a:t>
            </a:r>
            <a:r>
              <a:rPr lang="fa-IR" sz="900" dirty="0" smtClean="0"/>
              <a:t>می تواند </a:t>
            </a:r>
            <a:r>
              <a:rPr lang="fa-IR" sz="900" dirty="0"/>
              <a:t>هر بخشی از بدن نظیر بازوها، پاها، تنه، پلک‌ها و طناب‌های صوتی را درگیر </a:t>
            </a:r>
            <a:endParaRPr lang="en-US" sz="900" dirty="0" smtClean="0"/>
          </a:p>
          <a:p>
            <a:pPr algn="r"/>
            <a:r>
              <a:rPr lang="fa-IR" sz="900" dirty="0" smtClean="0"/>
              <a:t>کند.</a:t>
            </a:r>
            <a:endParaRPr lang="en-US" sz="900" dirty="0" smtClean="0"/>
          </a:p>
          <a:p>
            <a:pPr algn="r"/>
            <a:endParaRPr lang="en-US" sz="900" dirty="0">
              <a:effectLst/>
            </a:endParaRPr>
          </a:p>
          <a:p>
            <a:pPr algn="r"/>
            <a:r>
              <a:rPr lang="fa-IR" sz="900" dirty="0"/>
              <a:t>. دیس تونی‌های کانونی تنها یک بخش از بدن، عمدتا گردن (که انحراف اسپاسمودیک گردن یا </a:t>
            </a:r>
            <a:r>
              <a:rPr lang="en-US" sz="900" b="1" dirty="0"/>
              <a:t>Spasmodic</a:t>
            </a:r>
            <a:r>
              <a:rPr lang="en-US" sz="900" dirty="0"/>
              <a:t> </a:t>
            </a:r>
            <a:r>
              <a:rPr lang="en-US" sz="900" b="1" dirty="0"/>
              <a:t>torticollis</a:t>
            </a:r>
            <a:r>
              <a:rPr lang="en-US" sz="900" dirty="0"/>
              <a:t> </a:t>
            </a:r>
            <a:r>
              <a:rPr lang="fa-IR" sz="900" dirty="0"/>
              <a:t>نامیده می‌شود)، پلک‌ها (که </a:t>
            </a:r>
            <a:r>
              <a:rPr lang="en-US" sz="900" b="1" dirty="0" err="1"/>
              <a:t>Blepharospasm</a:t>
            </a:r>
            <a:r>
              <a:rPr lang="en-US" sz="900" dirty="0"/>
              <a:t> </a:t>
            </a:r>
            <a:r>
              <a:rPr lang="fa-IR" sz="900" dirty="0"/>
              <a:t>نامیده می‌شود)، بخش تحتانی صورت </a:t>
            </a:r>
            <a:r>
              <a:rPr lang="fa-IR" sz="900" dirty="0" smtClean="0"/>
              <a:t>سندرم </a:t>
            </a:r>
            <a:r>
              <a:rPr lang="en-US" sz="900" b="1" dirty="0" err="1" smtClean="0"/>
              <a:t>Meige</a:t>
            </a:r>
            <a:r>
              <a:rPr lang="fa-IR" sz="900" dirty="0" smtClean="0"/>
              <a:t>و </a:t>
            </a:r>
            <a:r>
              <a:rPr lang="fa-IR" sz="900" dirty="0"/>
              <a:t>دست </a:t>
            </a:r>
            <a:r>
              <a:rPr lang="fa-IR" sz="900" dirty="0" smtClean="0"/>
              <a:t>کرامپ </a:t>
            </a:r>
            <a:r>
              <a:rPr lang="en-US" sz="900" b="1" dirty="0"/>
              <a:t>Writer</a:t>
            </a:r>
            <a:r>
              <a:rPr lang="en-US" sz="900" dirty="0"/>
              <a:t> </a:t>
            </a:r>
            <a:r>
              <a:rPr lang="fa-IR" sz="900" dirty="0"/>
              <a:t>یا دیس تونی اندام)، را درگیر می‌کنند.</a:t>
            </a:r>
            <a:endParaRPr lang="fa-IR" sz="900" dirty="0" smtClean="0">
              <a:effectLst/>
            </a:endParaRPr>
          </a:p>
          <a:p>
            <a:pPr algn="r"/>
            <a:endParaRPr lang="fa-IR" sz="900" dirty="0">
              <a:effectLst/>
            </a:endParaRPr>
          </a:p>
        </p:txBody>
      </p:sp>
      <p:grpSp>
        <p:nvGrpSpPr>
          <p:cNvPr id="759" name="Google Shape;759;p32"/>
          <p:cNvGrpSpPr/>
          <p:nvPr/>
        </p:nvGrpSpPr>
        <p:grpSpPr>
          <a:xfrm>
            <a:off x="5129255" y="2124215"/>
            <a:ext cx="5205277" cy="3474642"/>
            <a:chOff x="5129255" y="2124215"/>
            <a:chExt cx="5205277" cy="3474642"/>
          </a:xfrm>
        </p:grpSpPr>
        <p:grpSp>
          <p:nvGrpSpPr>
            <p:cNvPr id="760" name="Google Shape;760;p32"/>
            <p:cNvGrpSpPr/>
            <p:nvPr/>
          </p:nvGrpSpPr>
          <p:grpSpPr>
            <a:xfrm>
              <a:off x="5129255" y="2571846"/>
              <a:ext cx="5205277" cy="3027012"/>
              <a:chOff x="4727275" y="2304100"/>
              <a:chExt cx="5665299" cy="3294527"/>
            </a:xfrm>
          </p:grpSpPr>
          <p:sp>
            <p:nvSpPr>
              <p:cNvPr id="761" name="Google Shape;761;p32"/>
              <p:cNvSpPr/>
              <p:nvPr/>
            </p:nvSpPr>
            <p:spPr>
              <a:xfrm>
                <a:off x="4727275" y="2304100"/>
                <a:ext cx="5391399" cy="3142127"/>
              </a:xfrm>
              <a:custGeom>
                <a:avLst/>
                <a:gdLst/>
                <a:ahLst/>
                <a:cxnLst/>
                <a:rect l="l" t="t" r="r" b="b"/>
                <a:pathLst>
                  <a:path w="252495" h="147155" extrusionOk="0">
                    <a:moveTo>
                      <a:pt x="69126" y="0"/>
                    </a:moveTo>
                    <a:cubicBezTo>
                      <a:pt x="64849" y="0"/>
                      <a:pt x="60598" y="349"/>
                      <a:pt x="56425" y="1096"/>
                    </a:cubicBezTo>
                    <a:cubicBezTo>
                      <a:pt x="36635" y="4611"/>
                      <a:pt x="20407" y="17941"/>
                      <a:pt x="18466" y="35631"/>
                    </a:cubicBezTo>
                    <a:cubicBezTo>
                      <a:pt x="17599" y="43642"/>
                      <a:pt x="26501" y="57771"/>
                      <a:pt x="23693" y="65372"/>
                    </a:cubicBezTo>
                    <a:cubicBezTo>
                      <a:pt x="20840" y="73064"/>
                      <a:pt x="1" y="96665"/>
                      <a:pt x="526" y="114629"/>
                    </a:cubicBezTo>
                    <a:cubicBezTo>
                      <a:pt x="1028" y="132501"/>
                      <a:pt x="5821" y="138070"/>
                      <a:pt x="12600" y="147155"/>
                    </a:cubicBezTo>
                    <a:lnTo>
                      <a:pt x="234074" y="147155"/>
                    </a:lnTo>
                    <a:cubicBezTo>
                      <a:pt x="238297" y="137933"/>
                      <a:pt x="241607" y="130584"/>
                      <a:pt x="236653" y="118486"/>
                    </a:cubicBezTo>
                    <a:cubicBezTo>
                      <a:pt x="232705" y="108831"/>
                      <a:pt x="243433" y="100865"/>
                      <a:pt x="247587" y="91872"/>
                    </a:cubicBezTo>
                    <a:cubicBezTo>
                      <a:pt x="251284" y="83860"/>
                      <a:pt x="252494" y="74251"/>
                      <a:pt x="251604" y="65509"/>
                    </a:cubicBezTo>
                    <a:cubicBezTo>
                      <a:pt x="250371" y="53617"/>
                      <a:pt x="244437" y="41679"/>
                      <a:pt x="234188" y="33166"/>
                    </a:cubicBezTo>
                    <a:cubicBezTo>
                      <a:pt x="221815" y="22878"/>
                      <a:pt x="204526" y="18545"/>
                      <a:pt x="187518" y="18545"/>
                    </a:cubicBezTo>
                    <a:cubicBezTo>
                      <a:pt x="182564" y="18545"/>
                      <a:pt x="177635" y="18912"/>
                      <a:pt x="172857" y="19607"/>
                    </a:cubicBezTo>
                    <a:cubicBezTo>
                      <a:pt x="165178" y="20716"/>
                      <a:pt x="157534" y="22579"/>
                      <a:pt x="149717" y="22579"/>
                    </a:cubicBezTo>
                    <a:cubicBezTo>
                      <a:pt x="148517" y="22579"/>
                      <a:pt x="147314" y="22535"/>
                      <a:pt x="146105" y="22438"/>
                    </a:cubicBezTo>
                    <a:cubicBezTo>
                      <a:pt x="132867" y="21411"/>
                      <a:pt x="121180" y="14243"/>
                      <a:pt x="109128" y="8971"/>
                    </a:cubicBezTo>
                    <a:cubicBezTo>
                      <a:pt x="96639" y="3534"/>
                      <a:pt x="82748" y="0"/>
                      <a:pt x="69126" y="0"/>
                    </a:cubicBezTo>
                    <a:close/>
                  </a:path>
                </a:pathLst>
              </a:custGeom>
              <a:solidFill>
                <a:srgbClr val="FFA79B">
                  <a:alpha val="46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2" name="Google Shape;762;p32"/>
              <p:cNvSpPr/>
              <p:nvPr/>
            </p:nvSpPr>
            <p:spPr>
              <a:xfrm>
                <a:off x="5001175" y="2456500"/>
                <a:ext cx="5391399" cy="3142127"/>
              </a:xfrm>
              <a:custGeom>
                <a:avLst/>
                <a:gdLst/>
                <a:ahLst/>
                <a:cxnLst/>
                <a:rect l="l" t="t" r="r" b="b"/>
                <a:pathLst>
                  <a:path w="252495" h="147155" extrusionOk="0">
                    <a:moveTo>
                      <a:pt x="69126" y="0"/>
                    </a:moveTo>
                    <a:cubicBezTo>
                      <a:pt x="64849" y="0"/>
                      <a:pt x="60598" y="349"/>
                      <a:pt x="56425" y="1096"/>
                    </a:cubicBezTo>
                    <a:cubicBezTo>
                      <a:pt x="36635" y="4611"/>
                      <a:pt x="20407" y="17941"/>
                      <a:pt x="18466" y="35631"/>
                    </a:cubicBezTo>
                    <a:cubicBezTo>
                      <a:pt x="17599" y="43642"/>
                      <a:pt x="26501" y="57771"/>
                      <a:pt x="23693" y="65372"/>
                    </a:cubicBezTo>
                    <a:cubicBezTo>
                      <a:pt x="20840" y="73064"/>
                      <a:pt x="1" y="96665"/>
                      <a:pt x="526" y="114629"/>
                    </a:cubicBezTo>
                    <a:cubicBezTo>
                      <a:pt x="1028" y="132501"/>
                      <a:pt x="5821" y="138070"/>
                      <a:pt x="12600" y="147155"/>
                    </a:cubicBezTo>
                    <a:lnTo>
                      <a:pt x="234074" y="147155"/>
                    </a:lnTo>
                    <a:cubicBezTo>
                      <a:pt x="238297" y="137933"/>
                      <a:pt x="241607" y="130584"/>
                      <a:pt x="236653" y="118486"/>
                    </a:cubicBezTo>
                    <a:cubicBezTo>
                      <a:pt x="232705" y="108831"/>
                      <a:pt x="243433" y="100865"/>
                      <a:pt x="247587" y="91872"/>
                    </a:cubicBezTo>
                    <a:cubicBezTo>
                      <a:pt x="251284" y="83860"/>
                      <a:pt x="252494" y="74251"/>
                      <a:pt x="251604" y="65509"/>
                    </a:cubicBezTo>
                    <a:cubicBezTo>
                      <a:pt x="250371" y="53617"/>
                      <a:pt x="244437" y="41679"/>
                      <a:pt x="234188" y="33166"/>
                    </a:cubicBezTo>
                    <a:cubicBezTo>
                      <a:pt x="221815" y="22878"/>
                      <a:pt x="204526" y="18545"/>
                      <a:pt x="187518" y="18545"/>
                    </a:cubicBezTo>
                    <a:cubicBezTo>
                      <a:pt x="182564" y="18545"/>
                      <a:pt x="177635" y="18912"/>
                      <a:pt x="172857" y="19607"/>
                    </a:cubicBezTo>
                    <a:cubicBezTo>
                      <a:pt x="165178" y="20716"/>
                      <a:pt x="157534" y="22579"/>
                      <a:pt x="149717" y="22579"/>
                    </a:cubicBezTo>
                    <a:cubicBezTo>
                      <a:pt x="148517" y="22579"/>
                      <a:pt x="147314" y="22535"/>
                      <a:pt x="146105" y="22438"/>
                    </a:cubicBezTo>
                    <a:cubicBezTo>
                      <a:pt x="132867" y="21411"/>
                      <a:pt x="121180" y="14243"/>
                      <a:pt x="109128" y="8971"/>
                    </a:cubicBezTo>
                    <a:cubicBezTo>
                      <a:pt x="96639" y="3534"/>
                      <a:pt x="82748" y="0"/>
                      <a:pt x="69126" y="0"/>
                    </a:cubicBezTo>
                    <a:close/>
                  </a:path>
                </a:pathLst>
              </a:custGeom>
              <a:solidFill>
                <a:srgbClr val="FFA79B">
                  <a:alpha val="46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3" name="Google Shape;763;p32"/>
            <p:cNvGrpSpPr/>
            <p:nvPr/>
          </p:nvGrpSpPr>
          <p:grpSpPr>
            <a:xfrm>
              <a:off x="6182907" y="2124215"/>
              <a:ext cx="3097991" cy="3212190"/>
              <a:chOff x="6605307" y="2566184"/>
              <a:chExt cx="2675988" cy="2774631"/>
            </a:xfrm>
          </p:grpSpPr>
          <p:sp>
            <p:nvSpPr>
              <p:cNvPr id="764" name="Google Shape;764;p32"/>
              <p:cNvSpPr/>
              <p:nvPr/>
            </p:nvSpPr>
            <p:spPr>
              <a:xfrm>
                <a:off x="6713275" y="2566184"/>
                <a:ext cx="1654914" cy="1523909"/>
              </a:xfrm>
              <a:custGeom>
                <a:avLst/>
                <a:gdLst/>
                <a:ahLst/>
                <a:cxnLst/>
                <a:rect l="l" t="t" r="r" b="b"/>
                <a:pathLst>
                  <a:path w="79205" h="72935" extrusionOk="0">
                    <a:moveTo>
                      <a:pt x="57403" y="18834"/>
                    </a:moveTo>
                    <a:lnTo>
                      <a:pt x="57403" y="19023"/>
                    </a:lnTo>
                    <a:lnTo>
                      <a:pt x="57371" y="18834"/>
                    </a:lnTo>
                    <a:close/>
                    <a:moveTo>
                      <a:pt x="38600" y="0"/>
                    </a:moveTo>
                    <a:cubicBezTo>
                      <a:pt x="37757" y="0"/>
                      <a:pt x="36913" y="71"/>
                      <a:pt x="36074" y="215"/>
                    </a:cubicBezTo>
                    <a:cubicBezTo>
                      <a:pt x="32829" y="688"/>
                      <a:pt x="29710" y="2011"/>
                      <a:pt x="26780" y="3649"/>
                    </a:cubicBezTo>
                    <a:cubicBezTo>
                      <a:pt x="21802" y="6453"/>
                      <a:pt x="17234" y="10328"/>
                      <a:pt x="13863" y="15337"/>
                    </a:cubicBezTo>
                    <a:cubicBezTo>
                      <a:pt x="10334" y="20599"/>
                      <a:pt x="8444" y="26774"/>
                      <a:pt x="8475" y="33075"/>
                    </a:cubicBezTo>
                    <a:cubicBezTo>
                      <a:pt x="8601" y="39911"/>
                      <a:pt x="10712" y="46590"/>
                      <a:pt x="7688" y="52923"/>
                    </a:cubicBezTo>
                    <a:cubicBezTo>
                      <a:pt x="5356" y="57806"/>
                      <a:pt x="1198" y="61681"/>
                      <a:pt x="316" y="67383"/>
                    </a:cubicBezTo>
                    <a:cubicBezTo>
                      <a:pt x="1" y="69242"/>
                      <a:pt x="316" y="71574"/>
                      <a:pt x="1828" y="72456"/>
                    </a:cubicBezTo>
                    <a:cubicBezTo>
                      <a:pt x="2394" y="72752"/>
                      <a:pt x="3029" y="72910"/>
                      <a:pt x="3675" y="72910"/>
                    </a:cubicBezTo>
                    <a:cubicBezTo>
                      <a:pt x="3783" y="72910"/>
                      <a:pt x="3893" y="72906"/>
                      <a:pt x="4002" y="72897"/>
                    </a:cubicBezTo>
                    <a:cubicBezTo>
                      <a:pt x="6058" y="72923"/>
                      <a:pt x="8114" y="72935"/>
                      <a:pt x="10169" y="72935"/>
                    </a:cubicBezTo>
                    <a:cubicBezTo>
                      <a:pt x="28259" y="72935"/>
                      <a:pt x="46284" y="71984"/>
                      <a:pt x="64334" y="70881"/>
                    </a:cubicBezTo>
                    <a:cubicBezTo>
                      <a:pt x="67484" y="70755"/>
                      <a:pt x="70666" y="70439"/>
                      <a:pt x="73785" y="69967"/>
                    </a:cubicBezTo>
                    <a:cubicBezTo>
                      <a:pt x="75865" y="69589"/>
                      <a:pt x="78259" y="68707"/>
                      <a:pt x="78826" y="66407"/>
                    </a:cubicBezTo>
                    <a:cubicBezTo>
                      <a:pt x="79204" y="64611"/>
                      <a:pt x="78353" y="62784"/>
                      <a:pt x="77345" y="61366"/>
                    </a:cubicBezTo>
                    <a:cubicBezTo>
                      <a:pt x="76337" y="59917"/>
                      <a:pt x="75108" y="58625"/>
                      <a:pt x="74573" y="56892"/>
                    </a:cubicBezTo>
                    <a:cubicBezTo>
                      <a:pt x="73596" y="53805"/>
                      <a:pt x="75077" y="50591"/>
                      <a:pt x="75739" y="47441"/>
                    </a:cubicBezTo>
                    <a:cubicBezTo>
                      <a:pt x="76621" y="42999"/>
                      <a:pt x="75833" y="38430"/>
                      <a:pt x="73596" y="34492"/>
                    </a:cubicBezTo>
                    <a:cubicBezTo>
                      <a:pt x="71170" y="30302"/>
                      <a:pt x="67138" y="28034"/>
                      <a:pt x="63672" y="25135"/>
                    </a:cubicBezTo>
                    <a:cubicBezTo>
                      <a:pt x="61593" y="23403"/>
                      <a:pt x="59608" y="21197"/>
                      <a:pt x="58379" y="18614"/>
                    </a:cubicBezTo>
                    <a:cubicBezTo>
                      <a:pt x="58568" y="18551"/>
                      <a:pt x="58726" y="18519"/>
                      <a:pt x="58915" y="18456"/>
                    </a:cubicBezTo>
                    <a:cubicBezTo>
                      <a:pt x="64113" y="16629"/>
                      <a:pt x="66161" y="10360"/>
                      <a:pt x="63074" y="5823"/>
                    </a:cubicBezTo>
                    <a:cubicBezTo>
                      <a:pt x="61412" y="3407"/>
                      <a:pt x="58777" y="2170"/>
                      <a:pt x="56134" y="2170"/>
                    </a:cubicBezTo>
                    <a:cubicBezTo>
                      <a:pt x="53815" y="2170"/>
                      <a:pt x="51489" y="3123"/>
                      <a:pt x="49810" y="5067"/>
                    </a:cubicBezTo>
                    <a:cubicBezTo>
                      <a:pt x="48613" y="3744"/>
                      <a:pt x="47258" y="2641"/>
                      <a:pt x="45746" y="1790"/>
                    </a:cubicBezTo>
                    <a:cubicBezTo>
                      <a:pt x="43535" y="614"/>
                      <a:pt x="41079" y="0"/>
                      <a:pt x="3860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5" name="Google Shape;765;p32"/>
              <p:cNvSpPr/>
              <p:nvPr/>
            </p:nvSpPr>
            <p:spPr>
              <a:xfrm>
                <a:off x="6667848" y="4668046"/>
                <a:ext cx="498992" cy="672768"/>
              </a:xfrm>
              <a:custGeom>
                <a:avLst/>
                <a:gdLst/>
                <a:ahLst/>
                <a:cxnLst/>
                <a:rect l="l" t="t" r="r" b="b"/>
                <a:pathLst>
                  <a:path w="23882" h="32199" extrusionOk="0">
                    <a:moveTo>
                      <a:pt x="16604" y="1"/>
                    </a:moveTo>
                    <a:lnTo>
                      <a:pt x="1" y="1040"/>
                    </a:lnTo>
                    <a:lnTo>
                      <a:pt x="3718" y="32199"/>
                    </a:lnTo>
                    <a:lnTo>
                      <a:pt x="23882" y="29962"/>
                    </a:lnTo>
                    <a:lnTo>
                      <a:pt x="16604" y="1"/>
                    </a:lnTo>
                    <a:close/>
                  </a:path>
                </a:pathLst>
              </a:custGeom>
              <a:solidFill>
                <a:srgbClr val="FFCFC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6" name="Google Shape;766;p32"/>
              <p:cNvSpPr/>
              <p:nvPr/>
            </p:nvSpPr>
            <p:spPr>
              <a:xfrm>
                <a:off x="8062168" y="3630540"/>
                <a:ext cx="1219127" cy="1509492"/>
              </a:xfrm>
              <a:custGeom>
                <a:avLst/>
                <a:gdLst/>
                <a:ahLst/>
                <a:cxnLst/>
                <a:rect l="l" t="t" r="r" b="b"/>
                <a:pathLst>
                  <a:path w="58348" h="72245" extrusionOk="0">
                    <a:moveTo>
                      <a:pt x="47762" y="1"/>
                    </a:moveTo>
                    <a:cubicBezTo>
                      <a:pt x="47006" y="1"/>
                      <a:pt x="46376" y="568"/>
                      <a:pt x="46313" y="1324"/>
                    </a:cubicBezTo>
                    <a:lnTo>
                      <a:pt x="45052" y="10366"/>
                    </a:lnTo>
                    <a:cubicBezTo>
                      <a:pt x="44993" y="10725"/>
                      <a:pt x="44706" y="10999"/>
                      <a:pt x="44353" y="10999"/>
                    </a:cubicBezTo>
                    <a:cubicBezTo>
                      <a:pt x="44335" y="10999"/>
                      <a:pt x="44315" y="10998"/>
                      <a:pt x="44296" y="10996"/>
                    </a:cubicBezTo>
                    <a:lnTo>
                      <a:pt x="44076" y="10996"/>
                    </a:lnTo>
                    <a:cubicBezTo>
                      <a:pt x="43761" y="10965"/>
                      <a:pt x="43509" y="10713"/>
                      <a:pt x="43477" y="10398"/>
                    </a:cubicBezTo>
                    <a:lnTo>
                      <a:pt x="42563" y="3151"/>
                    </a:lnTo>
                    <a:cubicBezTo>
                      <a:pt x="42437" y="2332"/>
                      <a:pt x="41807" y="1671"/>
                      <a:pt x="40957" y="1576"/>
                    </a:cubicBezTo>
                    <a:cubicBezTo>
                      <a:pt x="40201" y="1702"/>
                      <a:pt x="39665" y="2427"/>
                      <a:pt x="39791" y="3214"/>
                    </a:cubicBezTo>
                    <a:cubicBezTo>
                      <a:pt x="39791" y="3214"/>
                      <a:pt x="41114" y="13580"/>
                      <a:pt x="41114" y="13611"/>
                    </a:cubicBezTo>
                    <a:cubicBezTo>
                      <a:pt x="41177" y="14556"/>
                      <a:pt x="41020" y="15470"/>
                      <a:pt x="40642" y="16320"/>
                    </a:cubicBezTo>
                    <a:cubicBezTo>
                      <a:pt x="40516" y="16586"/>
                      <a:pt x="40273" y="16709"/>
                      <a:pt x="40030" y="16709"/>
                    </a:cubicBezTo>
                    <a:cubicBezTo>
                      <a:pt x="39725" y="16709"/>
                      <a:pt x="39420" y="16514"/>
                      <a:pt x="39350" y="16163"/>
                    </a:cubicBezTo>
                    <a:cubicBezTo>
                      <a:pt x="39003" y="14619"/>
                      <a:pt x="38499" y="12288"/>
                      <a:pt x="38499" y="12288"/>
                    </a:cubicBezTo>
                    <a:cubicBezTo>
                      <a:pt x="38372" y="11625"/>
                      <a:pt x="37791" y="11169"/>
                      <a:pt x="37140" y="11169"/>
                    </a:cubicBezTo>
                    <a:cubicBezTo>
                      <a:pt x="36986" y="11169"/>
                      <a:pt x="36828" y="11194"/>
                      <a:pt x="36672" y="11248"/>
                    </a:cubicBezTo>
                    <a:cubicBezTo>
                      <a:pt x="35979" y="11532"/>
                      <a:pt x="35632" y="12288"/>
                      <a:pt x="35790" y="13044"/>
                    </a:cubicBezTo>
                    <a:lnTo>
                      <a:pt x="36735" y="17108"/>
                    </a:lnTo>
                    <a:cubicBezTo>
                      <a:pt x="36735" y="17108"/>
                      <a:pt x="36294" y="22621"/>
                      <a:pt x="38562" y="25520"/>
                    </a:cubicBezTo>
                    <a:lnTo>
                      <a:pt x="25645" y="43068"/>
                    </a:lnTo>
                    <a:lnTo>
                      <a:pt x="19439" y="33837"/>
                    </a:lnTo>
                    <a:lnTo>
                      <a:pt x="0" y="44454"/>
                    </a:lnTo>
                    <a:lnTo>
                      <a:pt x="15060" y="66476"/>
                    </a:lnTo>
                    <a:cubicBezTo>
                      <a:pt x="17535" y="70653"/>
                      <a:pt x="20827" y="72245"/>
                      <a:pt x="23956" y="72245"/>
                    </a:cubicBezTo>
                    <a:cubicBezTo>
                      <a:pt x="26043" y="72245"/>
                      <a:pt x="28058" y="71536"/>
                      <a:pt x="29709" y="70414"/>
                    </a:cubicBezTo>
                    <a:cubicBezTo>
                      <a:pt x="31033" y="69501"/>
                      <a:pt x="32072" y="68241"/>
                      <a:pt x="32734" y="66791"/>
                    </a:cubicBezTo>
                    <a:lnTo>
                      <a:pt x="51952" y="24102"/>
                    </a:lnTo>
                    <a:cubicBezTo>
                      <a:pt x="52866" y="21960"/>
                      <a:pt x="53653" y="20133"/>
                      <a:pt x="54220" y="18809"/>
                    </a:cubicBezTo>
                    <a:lnTo>
                      <a:pt x="57938" y="11658"/>
                    </a:lnTo>
                    <a:cubicBezTo>
                      <a:pt x="58347" y="10933"/>
                      <a:pt x="58032" y="10019"/>
                      <a:pt x="57276" y="9641"/>
                    </a:cubicBezTo>
                    <a:cubicBezTo>
                      <a:pt x="57103" y="9571"/>
                      <a:pt x="56924" y="9537"/>
                      <a:pt x="56748" y="9537"/>
                    </a:cubicBezTo>
                    <a:cubicBezTo>
                      <a:pt x="56219" y="9537"/>
                      <a:pt x="55717" y="9838"/>
                      <a:pt x="55480" y="10335"/>
                    </a:cubicBezTo>
                    <a:lnTo>
                      <a:pt x="53685" y="13580"/>
                    </a:lnTo>
                    <a:cubicBezTo>
                      <a:pt x="53556" y="13836"/>
                      <a:pt x="53318" y="13958"/>
                      <a:pt x="53078" y="13958"/>
                    </a:cubicBezTo>
                    <a:cubicBezTo>
                      <a:pt x="52788" y="13958"/>
                      <a:pt x="52496" y="13781"/>
                      <a:pt x="52393" y="13454"/>
                    </a:cubicBezTo>
                    <a:cubicBezTo>
                      <a:pt x="52204" y="12949"/>
                      <a:pt x="52204" y="12382"/>
                      <a:pt x="52362" y="11847"/>
                    </a:cubicBezTo>
                    <a:lnTo>
                      <a:pt x="54724" y="3939"/>
                    </a:lnTo>
                    <a:cubicBezTo>
                      <a:pt x="55030" y="2869"/>
                      <a:pt x="54165" y="2158"/>
                      <a:pt x="53325" y="2158"/>
                    </a:cubicBezTo>
                    <a:cubicBezTo>
                      <a:pt x="52780" y="2158"/>
                      <a:pt x="52245" y="2457"/>
                      <a:pt x="52046" y="3151"/>
                    </a:cubicBezTo>
                    <a:lnTo>
                      <a:pt x="49778" y="10776"/>
                    </a:lnTo>
                    <a:cubicBezTo>
                      <a:pt x="49650" y="11211"/>
                      <a:pt x="49231" y="11521"/>
                      <a:pt x="48792" y="11521"/>
                    </a:cubicBezTo>
                    <a:cubicBezTo>
                      <a:pt x="48690" y="11521"/>
                      <a:pt x="48587" y="11504"/>
                      <a:pt x="48486" y="11469"/>
                    </a:cubicBezTo>
                    <a:cubicBezTo>
                      <a:pt x="48045" y="11311"/>
                      <a:pt x="47762" y="10902"/>
                      <a:pt x="47856" y="10429"/>
                    </a:cubicBezTo>
                    <a:lnTo>
                      <a:pt x="49085" y="1639"/>
                    </a:lnTo>
                    <a:cubicBezTo>
                      <a:pt x="49211" y="820"/>
                      <a:pt x="48581" y="64"/>
                      <a:pt x="47762" y="1"/>
                    </a:cubicBezTo>
                    <a:close/>
                  </a:path>
                </a:pathLst>
              </a:custGeom>
              <a:solidFill>
                <a:srgbClr val="FFCFC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7" name="Google Shape;767;p32"/>
              <p:cNvSpPr/>
              <p:nvPr/>
            </p:nvSpPr>
            <p:spPr>
              <a:xfrm>
                <a:off x="8531545" y="4500171"/>
                <a:ext cx="66506" cy="134976"/>
              </a:xfrm>
              <a:custGeom>
                <a:avLst/>
                <a:gdLst/>
                <a:ahLst/>
                <a:cxnLst/>
                <a:rect l="l" t="t" r="r" b="b"/>
                <a:pathLst>
                  <a:path w="3183" h="6460" extrusionOk="0">
                    <a:moveTo>
                      <a:pt x="2206" y="1"/>
                    </a:moveTo>
                    <a:lnTo>
                      <a:pt x="0" y="6459"/>
                    </a:lnTo>
                    <a:lnTo>
                      <a:pt x="0" y="6459"/>
                    </a:lnTo>
                    <a:lnTo>
                      <a:pt x="3182" y="1450"/>
                    </a:lnTo>
                    <a:lnTo>
                      <a:pt x="2206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8" name="Google Shape;768;p32"/>
              <p:cNvSpPr/>
              <p:nvPr/>
            </p:nvSpPr>
            <p:spPr>
              <a:xfrm>
                <a:off x="6605307" y="3759612"/>
                <a:ext cx="1996553" cy="1548229"/>
              </a:xfrm>
              <a:custGeom>
                <a:avLst/>
                <a:gdLst/>
                <a:ahLst/>
                <a:cxnLst/>
                <a:rect l="l" t="t" r="r" b="b"/>
                <a:pathLst>
                  <a:path w="95556" h="74099" extrusionOk="0">
                    <a:moveTo>
                      <a:pt x="60603" y="1"/>
                    </a:moveTo>
                    <a:cubicBezTo>
                      <a:pt x="55683" y="1"/>
                      <a:pt x="50799" y="811"/>
                      <a:pt x="45935" y="1385"/>
                    </a:cubicBezTo>
                    <a:lnTo>
                      <a:pt x="29080" y="3433"/>
                    </a:lnTo>
                    <a:cubicBezTo>
                      <a:pt x="28292" y="3496"/>
                      <a:pt x="27536" y="3622"/>
                      <a:pt x="26780" y="3811"/>
                    </a:cubicBezTo>
                    <a:cubicBezTo>
                      <a:pt x="25709" y="4126"/>
                      <a:pt x="24701" y="4567"/>
                      <a:pt x="23724" y="5103"/>
                    </a:cubicBezTo>
                    <a:lnTo>
                      <a:pt x="17076" y="8348"/>
                    </a:lnTo>
                    <a:cubicBezTo>
                      <a:pt x="13107" y="10301"/>
                      <a:pt x="10019" y="12380"/>
                      <a:pt x="7656" y="16066"/>
                    </a:cubicBezTo>
                    <a:cubicBezTo>
                      <a:pt x="5546" y="19374"/>
                      <a:pt x="4096" y="23092"/>
                      <a:pt x="3025" y="26841"/>
                    </a:cubicBezTo>
                    <a:cubicBezTo>
                      <a:pt x="1198" y="33237"/>
                      <a:pt x="379" y="39916"/>
                      <a:pt x="1" y="46563"/>
                    </a:cubicBezTo>
                    <a:lnTo>
                      <a:pt x="19345" y="44736"/>
                    </a:lnTo>
                    <a:lnTo>
                      <a:pt x="19439" y="44515"/>
                    </a:lnTo>
                    <a:lnTo>
                      <a:pt x="27662" y="74098"/>
                    </a:lnTo>
                    <a:lnTo>
                      <a:pt x="74668" y="68050"/>
                    </a:lnTo>
                    <a:lnTo>
                      <a:pt x="74731" y="35505"/>
                    </a:lnTo>
                    <a:lnTo>
                      <a:pt x="74731" y="38309"/>
                    </a:lnTo>
                    <a:lnTo>
                      <a:pt x="95555" y="34276"/>
                    </a:lnTo>
                    <a:cubicBezTo>
                      <a:pt x="93539" y="28070"/>
                      <a:pt x="91082" y="21926"/>
                      <a:pt x="87805" y="16255"/>
                    </a:cubicBezTo>
                    <a:cubicBezTo>
                      <a:pt x="82670" y="7466"/>
                      <a:pt x="74825" y="1228"/>
                      <a:pt x="64491" y="188"/>
                    </a:cubicBezTo>
                    <a:cubicBezTo>
                      <a:pt x="63193" y="57"/>
                      <a:pt x="61896" y="1"/>
                      <a:pt x="6060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9" name="Google Shape;769;p32"/>
              <p:cNvSpPr/>
              <p:nvPr/>
            </p:nvSpPr>
            <p:spPr>
              <a:xfrm>
                <a:off x="7028610" y="2847166"/>
                <a:ext cx="896585" cy="1175500"/>
              </a:xfrm>
              <a:custGeom>
                <a:avLst/>
                <a:gdLst/>
                <a:ahLst/>
                <a:cxnLst/>
                <a:rect l="l" t="t" r="r" b="b"/>
                <a:pathLst>
                  <a:path w="42911" h="56260" extrusionOk="0">
                    <a:moveTo>
                      <a:pt x="5167" y="0"/>
                    </a:moveTo>
                    <a:cubicBezTo>
                      <a:pt x="3245" y="2268"/>
                      <a:pt x="2111" y="5104"/>
                      <a:pt x="1922" y="8065"/>
                    </a:cubicBezTo>
                    <a:lnTo>
                      <a:pt x="946" y="23566"/>
                    </a:lnTo>
                    <a:cubicBezTo>
                      <a:pt x="725" y="26716"/>
                      <a:pt x="1607" y="29804"/>
                      <a:pt x="3403" y="32387"/>
                    </a:cubicBezTo>
                    <a:cubicBezTo>
                      <a:pt x="5262" y="35758"/>
                      <a:pt x="8381" y="38216"/>
                      <a:pt x="12067" y="39192"/>
                    </a:cubicBezTo>
                    <a:lnTo>
                      <a:pt x="12697" y="44012"/>
                    </a:lnTo>
                    <a:lnTo>
                      <a:pt x="12602" y="44012"/>
                    </a:lnTo>
                    <a:lnTo>
                      <a:pt x="0" y="51101"/>
                    </a:lnTo>
                    <a:cubicBezTo>
                      <a:pt x="0" y="51101"/>
                      <a:pt x="2556" y="56259"/>
                      <a:pt x="14693" y="56259"/>
                    </a:cubicBezTo>
                    <a:cubicBezTo>
                      <a:pt x="16688" y="56259"/>
                      <a:pt x="18942" y="56120"/>
                      <a:pt x="21487" y="55795"/>
                    </a:cubicBezTo>
                    <a:cubicBezTo>
                      <a:pt x="37208" y="53779"/>
                      <a:pt x="42910" y="43918"/>
                      <a:pt x="42910" y="43918"/>
                    </a:cubicBezTo>
                    <a:lnTo>
                      <a:pt x="29804" y="41208"/>
                    </a:lnTo>
                    <a:lnTo>
                      <a:pt x="28544" y="31410"/>
                    </a:lnTo>
                    <a:cubicBezTo>
                      <a:pt x="29206" y="29898"/>
                      <a:pt x="29584" y="28291"/>
                      <a:pt x="29678" y="26653"/>
                    </a:cubicBezTo>
                    <a:lnTo>
                      <a:pt x="29773" y="25204"/>
                    </a:lnTo>
                    <a:lnTo>
                      <a:pt x="31348" y="25299"/>
                    </a:lnTo>
                    <a:cubicBezTo>
                      <a:pt x="31447" y="25304"/>
                      <a:pt x="31546" y="25307"/>
                      <a:pt x="31644" y="25307"/>
                    </a:cubicBezTo>
                    <a:cubicBezTo>
                      <a:pt x="34255" y="25307"/>
                      <a:pt x="36427" y="23310"/>
                      <a:pt x="36609" y="20699"/>
                    </a:cubicBezTo>
                    <a:cubicBezTo>
                      <a:pt x="36767" y="17958"/>
                      <a:pt x="34687" y="15626"/>
                      <a:pt x="31978" y="15437"/>
                    </a:cubicBezTo>
                    <a:lnTo>
                      <a:pt x="30718" y="15374"/>
                    </a:lnTo>
                    <a:cubicBezTo>
                      <a:pt x="29102" y="15885"/>
                      <a:pt x="27409" y="16140"/>
                      <a:pt x="25708" y="16140"/>
                    </a:cubicBezTo>
                    <a:cubicBezTo>
                      <a:pt x="25519" y="16140"/>
                      <a:pt x="25330" y="16137"/>
                      <a:pt x="25141" y="16131"/>
                    </a:cubicBezTo>
                    <a:cubicBezTo>
                      <a:pt x="10712" y="15847"/>
                      <a:pt x="6396" y="4883"/>
                      <a:pt x="5167" y="0"/>
                    </a:cubicBezTo>
                    <a:close/>
                  </a:path>
                </a:pathLst>
              </a:custGeom>
              <a:solidFill>
                <a:srgbClr val="FFCFC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0" name="Google Shape;770;p32"/>
              <p:cNvSpPr/>
              <p:nvPr/>
            </p:nvSpPr>
            <p:spPr>
              <a:xfrm>
                <a:off x="7099717" y="3372480"/>
                <a:ext cx="550976" cy="391032"/>
              </a:xfrm>
              <a:custGeom>
                <a:avLst/>
                <a:gdLst/>
                <a:ahLst/>
                <a:cxnLst/>
                <a:rect l="l" t="t" r="r" b="b"/>
                <a:pathLst>
                  <a:path w="26370" h="18715" extrusionOk="0">
                    <a:moveTo>
                      <a:pt x="25204" y="1"/>
                    </a:moveTo>
                    <a:lnTo>
                      <a:pt x="25204" y="190"/>
                    </a:lnTo>
                    <a:cubicBezTo>
                      <a:pt x="24719" y="7523"/>
                      <a:pt x="18610" y="13165"/>
                      <a:pt x="11360" y="13165"/>
                    </a:cubicBezTo>
                    <a:cubicBezTo>
                      <a:pt x="11072" y="13165"/>
                      <a:pt x="10782" y="13157"/>
                      <a:pt x="10491" y="13139"/>
                    </a:cubicBezTo>
                    <a:cubicBezTo>
                      <a:pt x="6269" y="12886"/>
                      <a:pt x="2426" y="10713"/>
                      <a:pt x="0" y="7247"/>
                    </a:cubicBezTo>
                    <a:lnTo>
                      <a:pt x="0" y="7247"/>
                    </a:lnTo>
                    <a:cubicBezTo>
                      <a:pt x="2079" y="11059"/>
                      <a:pt x="5765" y="13674"/>
                      <a:pt x="10019" y="14367"/>
                    </a:cubicBezTo>
                    <a:cubicBezTo>
                      <a:pt x="10113" y="16793"/>
                      <a:pt x="12570" y="18715"/>
                      <a:pt x="15595" y="18715"/>
                    </a:cubicBezTo>
                    <a:cubicBezTo>
                      <a:pt x="18619" y="18715"/>
                      <a:pt x="21140" y="16730"/>
                      <a:pt x="21140" y="14273"/>
                    </a:cubicBezTo>
                    <a:cubicBezTo>
                      <a:pt x="21140" y="13454"/>
                      <a:pt x="20888" y="12666"/>
                      <a:pt x="20384" y="12036"/>
                    </a:cubicBezTo>
                    <a:cubicBezTo>
                      <a:pt x="23849" y="9610"/>
                      <a:pt x="26023" y="5735"/>
                      <a:pt x="26307" y="1513"/>
                    </a:cubicBezTo>
                    <a:lnTo>
                      <a:pt x="26370" y="64"/>
                    </a:lnTo>
                    <a:lnTo>
                      <a:pt x="2520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1" name="Google Shape;771;p32"/>
              <p:cNvSpPr/>
              <p:nvPr/>
            </p:nvSpPr>
            <p:spPr>
              <a:xfrm>
                <a:off x="7671128" y="3218794"/>
                <a:ext cx="63873" cy="87880"/>
              </a:xfrm>
              <a:custGeom>
                <a:avLst/>
                <a:gdLst/>
                <a:ahLst/>
                <a:cxnLst/>
                <a:rect l="l" t="t" r="r" b="b"/>
                <a:pathLst>
                  <a:path w="3057" h="4206" extrusionOk="0">
                    <a:moveTo>
                      <a:pt x="2511" y="1"/>
                    </a:moveTo>
                    <a:cubicBezTo>
                      <a:pt x="2395" y="1"/>
                      <a:pt x="2279" y="50"/>
                      <a:pt x="2206" y="141"/>
                    </a:cubicBezTo>
                    <a:lnTo>
                      <a:pt x="0" y="2788"/>
                    </a:lnTo>
                    <a:lnTo>
                      <a:pt x="2300" y="4142"/>
                    </a:lnTo>
                    <a:cubicBezTo>
                      <a:pt x="2363" y="4174"/>
                      <a:pt x="2426" y="4174"/>
                      <a:pt x="2521" y="4174"/>
                    </a:cubicBezTo>
                    <a:lnTo>
                      <a:pt x="2521" y="4205"/>
                    </a:lnTo>
                    <a:cubicBezTo>
                      <a:pt x="2930" y="4205"/>
                      <a:pt x="3056" y="3670"/>
                      <a:pt x="2741" y="3481"/>
                    </a:cubicBezTo>
                    <a:lnTo>
                      <a:pt x="1229" y="2567"/>
                    </a:lnTo>
                    <a:lnTo>
                      <a:pt x="2804" y="645"/>
                    </a:lnTo>
                    <a:cubicBezTo>
                      <a:pt x="2930" y="488"/>
                      <a:pt x="2930" y="236"/>
                      <a:pt x="2741" y="78"/>
                    </a:cubicBezTo>
                    <a:cubicBezTo>
                      <a:pt x="2675" y="26"/>
                      <a:pt x="2593" y="1"/>
                      <a:pt x="251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2" name="Google Shape;772;p32"/>
              <p:cNvSpPr/>
              <p:nvPr/>
            </p:nvSpPr>
            <p:spPr>
              <a:xfrm>
                <a:off x="7244858" y="3492358"/>
                <a:ext cx="76723" cy="29586"/>
              </a:xfrm>
              <a:custGeom>
                <a:avLst/>
                <a:gdLst/>
                <a:ahLst/>
                <a:cxnLst/>
                <a:rect l="l" t="t" r="r" b="b"/>
                <a:pathLst>
                  <a:path w="3672" h="1416" extrusionOk="0">
                    <a:moveTo>
                      <a:pt x="1562" y="0"/>
                    </a:moveTo>
                    <a:cubicBezTo>
                      <a:pt x="1154" y="0"/>
                      <a:pt x="743" y="92"/>
                      <a:pt x="363" y="281"/>
                    </a:cubicBezTo>
                    <a:cubicBezTo>
                      <a:pt x="0" y="505"/>
                      <a:pt x="206" y="1001"/>
                      <a:pt x="565" y="1001"/>
                    </a:cubicBezTo>
                    <a:cubicBezTo>
                      <a:pt x="611" y="1001"/>
                      <a:pt x="660" y="992"/>
                      <a:pt x="710" y="975"/>
                    </a:cubicBezTo>
                    <a:cubicBezTo>
                      <a:pt x="982" y="844"/>
                      <a:pt x="1273" y="781"/>
                      <a:pt x="1561" y="781"/>
                    </a:cubicBezTo>
                    <a:cubicBezTo>
                      <a:pt x="2039" y="781"/>
                      <a:pt x="2510" y="955"/>
                      <a:pt x="2884" y="1290"/>
                    </a:cubicBezTo>
                    <a:cubicBezTo>
                      <a:pt x="2947" y="1353"/>
                      <a:pt x="3041" y="1416"/>
                      <a:pt x="3136" y="1416"/>
                    </a:cubicBezTo>
                    <a:cubicBezTo>
                      <a:pt x="3514" y="1416"/>
                      <a:pt x="3671" y="975"/>
                      <a:pt x="3419" y="722"/>
                    </a:cubicBezTo>
                    <a:cubicBezTo>
                      <a:pt x="2908" y="251"/>
                      <a:pt x="2239" y="0"/>
                      <a:pt x="156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3" name="Google Shape;773;p32"/>
              <p:cNvSpPr/>
              <p:nvPr/>
            </p:nvSpPr>
            <p:spPr>
              <a:xfrm>
                <a:off x="7265900" y="3272641"/>
                <a:ext cx="209484" cy="141098"/>
              </a:xfrm>
              <a:custGeom>
                <a:avLst/>
                <a:gdLst/>
                <a:ahLst/>
                <a:cxnLst/>
                <a:rect l="l" t="t" r="r" b="b"/>
                <a:pathLst>
                  <a:path w="10026" h="6753" extrusionOk="0">
                    <a:moveTo>
                      <a:pt x="7025" y="0"/>
                    </a:moveTo>
                    <a:cubicBezTo>
                      <a:pt x="6876" y="0"/>
                      <a:pt x="6724" y="37"/>
                      <a:pt x="6571" y="116"/>
                    </a:cubicBezTo>
                    <a:cubicBezTo>
                      <a:pt x="5216" y="1313"/>
                      <a:pt x="3672" y="2353"/>
                      <a:pt x="2034" y="3141"/>
                    </a:cubicBezTo>
                    <a:cubicBezTo>
                      <a:pt x="0" y="4039"/>
                      <a:pt x="1930" y="6752"/>
                      <a:pt x="4816" y="6752"/>
                    </a:cubicBezTo>
                    <a:cubicBezTo>
                      <a:pt x="5373" y="6752"/>
                      <a:pt x="5965" y="6652"/>
                      <a:pt x="6571" y="6417"/>
                    </a:cubicBezTo>
                    <a:cubicBezTo>
                      <a:pt x="10026" y="5082"/>
                      <a:pt x="8772" y="0"/>
                      <a:pt x="702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4" name="Google Shape;774;p32"/>
              <p:cNvSpPr/>
              <p:nvPr/>
            </p:nvSpPr>
            <p:spPr>
              <a:xfrm>
                <a:off x="7081935" y="3078166"/>
                <a:ext cx="98098" cy="51420"/>
              </a:xfrm>
              <a:custGeom>
                <a:avLst/>
                <a:gdLst/>
                <a:ahLst/>
                <a:cxnLst/>
                <a:rect l="l" t="t" r="r" b="b"/>
                <a:pathLst>
                  <a:path w="4695" h="2461" extrusionOk="0">
                    <a:moveTo>
                      <a:pt x="2980" y="1"/>
                    </a:moveTo>
                    <a:cubicBezTo>
                      <a:pt x="2622" y="1"/>
                      <a:pt x="2262" y="65"/>
                      <a:pt x="1922" y="192"/>
                    </a:cubicBezTo>
                    <a:cubicBezTo>
                      <a:pt x="1135" y="413"/>
                      <a:pt x="504" y="948"/>
                      <a:pt x="158" y="1673"/>
                    </a:cubicBezTo>
                    <a:cubicBezTo>
                      <a:pt x="0" y="2146"/>
                      <a:pt x="221" y="2429"/>
                      <a:pt x="504" y="2461"/>
                    </a:cubicBezTo>
                    <a:cubicBezTo>
                      <a:pt x="851" y="2429"/>
                      <a:pt x="1198" y="2366"/>
                      <a:pt x="1513" y="2209"/>
                    </a:cubicBezTo>
                    <a:cubicBezTo>
                      <a:pt x="1859" y="2051"/>
                      <a:pt x="2206" y="1925"/>
                      <a:pt x="2489" y="1831"/>
                    </a:cubicBezTo>
                    <a:cubicBezTo>
                      <a:pt x="2804" y="1736"/>
                      <a:pt x="3151" y="1610"/>
                      <a:pt x="3529" y="1547"/>
                    </a:cubicBezTo>
                    <a:cubicBezTo>
                      <a:pt x="3844" y="1453"/>
                      <a:pt x="4191" y="1326"/>
                      <a:pt x="4474" y="1137"/>
                    </a:cubicBezTo>
                    <a:cubicBezTo>
                      <a:pt x="4695" y="948"/>
                      <a:pt x="4695" y="570"/>
                      <a:pt x="4254" y="287"/>
                    </a:cubicBezTo>
                    <a:cubicBezTo>
                      <a:pt x="3855" y="96"/>
                      <a:pt x="3418" y="1"/>
                      <a:pt x="298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5" name="Google Shape;775;p32"/>
              <p:cNvSpPr/>
              <p:nvPr/>
            </p:nvSpPr>
            <p:spPr>
              <a:xfrm>
                <a:off x="7356441" y="3166429"/>
                <a:ext cx="42812" cy="43481"/>
              </a:xfrm>
              <a:custGeom>
                <a:avLst/>
                <a:gdLst/>
                <a:ahLst/>
                <a:cxnLst/>
                <a:rect l="l" t="t" r="r" b="b"/>
                <a:pathLst>
                  <a:path w="2049" h="2081" extrusionOk="0">
                    <a:moveTo>
                      <a:pt x="1009" y="1"/>
                    </a:moveTo>
                    <a:cubicBezTo>
                      <a:pt x="442" y="1"/>
                      <a:pt x="1" y="442"/>
                      <a:pt x="1" y="1041"/>
                    </a:cubicBezTo>
                    <a:cubicBezTo>
                      <a:pt x="1" y="1608"/>
                      <a:pt x="442" y="2080"/>
                      <a:pt x="1009" y="2080"/>
                    </a:cubicBezTo>
                    <a:cubicBezTo>
                      <a:pt x="1608" y="2080"/>
                      <a:pt x="2049" y="1608"/>
                      <a:pt x="2049" y="1041"/>
                    </a:cubicBezTo>
                    <a:cubicBezTo>
                      <a:pt x="2049" y="442"/>
                      <a:pt x="1608" y="1"/>
                      <a:pt x="1009" y="1"/>
                    </a:cubicBezTo>
                    <a:close/>
                  </a:path>
                </a:pathLst>
              </a:custGeom>
              <a:solidFill>
                <a:srgbClr val="502A2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6" name="Google Shape;776;p32"/>
              <p:cNvSpPr/>
              <p:nvPr/>
            </p:nvSpPr>
            <p:spPr>
              <a:xfrm>
                <a:off x="7132628" y="3173680"/>
                <a:ext cx="50710" cy="43355"/>
              </a:xfrm>
              <a:custGeom>
                <a:avLst/>
                <a:gdLst/>
                <a:ahLst/>
                <a:cxnLst/>
                <a:rect l="l" t="t" r="r" b="b"/>
                <a:pathLst>
                  <a:path w="2427" h="2075" extrusionOk="0">
                    <a:moveTo>
                      <a:pt x="1040" y="0"/>
                    </a:moveTo>
                    <a:cubicBezTo>
                      <a:pt x="473" y="0"/>
                      <a:pt x="0" y="473"/>
                      <a:pt x="0" y="1040"/>
                    </a:cubicBezTo>
                    <a:cubicBezTo>
                      <a:pt x="0" y="1658"/>
                      <a:pt x="519" y="2074"/>
                      <a:pt x="1050" y="2074"/>
                    </a:cubicBezTo>
                    <a:cubicBezTo>
                      <a:pt x="1304" y="2074"/>
                      <a:pt x="1561" y="1979"/>
                      <a:pt x="1765" y="1765"/>
                    </a:cubicBezTo>
                    <a:cubicBezTo>
                      <a:pt x="2426" y="1103"/>
                      <a:pt x="1954" y="0"/>
                      <a:pt x="1040" y="0"/>
                    </a:cubicBezTo>
                    <a:close/>
                  </a:path>
                </a:pathLst>
              </a:custGeom>
              <a:solidFill>
                <a:srgbClr val="502A2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7" name="Google Shape;777;p32"/>
              <p:cNvSpPr/>
              <p:nvPr/>
            </p:nvSpPr>
            <p:spPr>
              <a:xfrm>
                <a:off x="7118147" y="3208304"/>
                <a:ext cx="72419" cy="23986"/>
              </a:xfrm>
              <a:custGeom>
                <a:avLst/>
                <a:gdLst/>
                <a:ahLst/>
                <a:cxnLst/>
                <a:rect l="l" t="t" r="r" b="b"/>
                <a:pathLst>
                  <a:path w="3466" h="1148" extrusionOk="0">
                    <a:moveTo>
                      <a:pt x="1852" y="1"/>
                    </a:moveTo>
                    <a:cubicBezTo>
                      <a:pt x="1329" y="1"/>
                      <a:pt x="808" y="143"/>
                      <a:pt x="347" y="423"/>
                    </a:cubicBezTo>
                    <a:cubicBezTo>
                      <a:pt x="0" y="612"/>
                      <a:pt x="126" y="1147"/>
                      <a:pt x="536" y="1147"/>
                    </a:cubicBezTo>
                    <a:cubicBezTo>
                      <a:pt x="599" y="1147"/>
                      <a:pt x="662" y="1147"/>
                      <a:pt x="725" y="1116"/>
                    </a:cubicBezTo>
                    <a:cubicBezTo>
                      <a:pt x="1066" y="894"/>
                      <a:pt x="1454" y="783"/>
                      <a:pt x="1842" y="783"/>
                    </a:cubicBezTo>
                    <a:cubicBezTo>
                      <a:pt x="2171" y="783"/>
                      <a:pt x="2501" y="863"/>
                      <a:pt x="2804" y="1021"/>
                    </a:cubicBezTo>
                    <a:cubicBezTo>
                      <a:pt x="2871" y="1066"/>
                      <a:pt x="2946" y="1087"/>
                      <a:pt x="3020" y="1087"/>
                    </a:cubicBezTo>
                    <a:cubicBezTo>
                      <a:pt x="3156" y="1087"/>
                      <a:pt x="3290" y="1017"/>
                      <a:pt x="3371" y="895"/>
                    </a:cubicBezTo>
                    <a:cubicBezTo>
                      <a:pt x="3466" y="706"/>
                      <a:pt x="3434" y="454"/>
                      <a:pt x="3245" y="360"/>
                    </a:cubicBezTo>
                    <a:cubicBezTo>
                      <a:pt x="2809" y="119"/>
                      <a:pt x="2330" y="1"/>
                      <a:pt x="185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8" name="Google Shape;778;p32"/>
              <p:cNvSpPr/>
              <p:nvPr/>
            </p:nvSpPr>
            <p:spPr>
              <a:xfrm>
                <a:off x="7345909" y="3204271"/>
                <a:ext cx="75511" cy="24070"/>
              </a:xfrm>
              <a:custGeom>
                <a:avLst/>
                <a:gdLst/>
                <a:ahLst/>
                <a:cxnLst/>
                <a:rect l="l" t="t" r="r" b="b"/>
                <a:pathLst>
                  <a:path w="3614" h="1152" extrusionOk="0">
                    <a:moveTo>
                      <a:pt x="1874" y="0"/>
                    </a:moveTo>
                    <a:cubicBezTo>
                      <a:pt x="1347" y="0"/>
                      <a:pt x="816" y="142"/>
                      <a:pt x="347" y="427"/>
                    </a:cubicBezTo>
                    <a:cubicBezTo>
                      <a:pt x="1" y="616"/>
                      <a:pt x="127" y="1151"/>
                      <a:pt x="536" y="1151"/>
                    </a:cubicBezTo>
                    <a:cubicBezTo>
                      <a:pt x="599" y="1151"/>
                      <a:pt x="662" y="1120"/>
                      <a:pt x="725" y="1088"/>
                    </a:cubicBezTo>
                    <a:cubicBezTo>
                      <a:pt x="1061" y="887"/>
                      <a:pt x="1441" y="784"/>
                      <a:pt x="1823" y="784"/>
                    </a:cubicBezTo>
                    <a:cubicBezTo>
                      <a:pt x="2159" y="784"/>
                      <a:pt x="2496" y="863"/>
                      <a:pt x="2805" y="1025"/>
                    </a:cubicBezTo>
                    <a:cubicBezTo>
                      <a:pt x="2873" y="1064"/>
                      <a:pt x="2941" y="1082"/>
                      <a:pt x="3006" y="1082"/>
                    </a:cubicBezTo>
                    <a:cubicBezTo>
                      <a:pt x="3361" y="1082"/>
                      <a:pt x="3614" y="572"/>
                      <a:pt x="3214" y="332"/>
                    </a:cubicBezTo>
                    <a:cubicBezTo>
                      <a:pt x="2801" y="111"/>
                      <a:pt x="2339" y="0"/>
                      <a:pt x="187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9" name="Google Shape;779;p32"/>
              <p:cNvSpPr/>
              <p:nvPr/>
            </p:nvSpPr>
            <p:spPr>
              <a:xfrm>
                <a:off x="7189234" y="3145367"/>
                <a:ext cx="93292" cy="181047"/>
              </a:xfrm>
              <a:custGeom>
                <a:avLst/>
                <a:gdLst/>
                <a:ahLst/>
                <a:cxnLst/>
                <a:rect l="l" t="t" r="r" b="b"/>
                <a:pathLst>
                  <a:path w="4465" h="8665" extrusionOk="0">
                    <a:moveTo>
                      <a:pt x="3277" y="1"/>
                    </a:moveTo>
                    <a:cubicBezTo>
                      <a:pt x="3057" y="1"/>
                      <a:pt x="2899" y="158"/>
                      <a:pt x="2899" y="379"/>
                    </a:cubicBezTo>
                    <a:lnTo>
                      <a:pt x="2805" y="3183"/>
                    </a:lnTo>
                    <a:cubicBezTo>
                      <a:pt x="2805" y="3246"/>
                      <a:pt x="2805" y="3309"/>
                      <a:pt x="2805" y="3372"/>
                    </a:cubicBezTo>
                    <a:cubicBezTo>
                      <a:pt x="2677" y="4059"/>
                      <a:pt x="2324" y="4212"/>
                      <a:pt x="1993" y="4212"/>
                    </a:cubicBezTo>
                    <a:cubicBezTo>
                      <a:pt x="1915" y="4212"/>
                      <a:pt x="1838" y="4203"/>
                      <a:pt x="1765" y="4191"/>
                    </a:cubicBezTo>
                    <a:cubicBezTo>
                      <a:pt x="1710" y="4186"/>
                      <a:pt x="1655" y="4183"/>
                      <a:pt x="1601" y="4183"/>
                    </a:cubicBezTo>
                    <a:cubicBezTo>
                      <a:pt x="1310" y="4183"/>
                      <a:pt x="1027" y="4257"/>
                      <a:pt x="788" y="4443"/>
                    </a:cubicBezTo>
                    <a:cubicBezTo>
                      <a:pt x="473" y="4664"/>
                      <a:pt x="284" y="4979"/>
                      <a:pt x="221" y="5357"/>
                    </a:cubicBezTo>
                    <a:lnTo>
                      <a:pt x="221" y="5514"/>
                    </a:lnTo>
                    <a:cubicBezTo>
                      <a:pt x="1" y="6869"/>
                      <a:pt x="914" y="8161"/>
                      <a:pt x="2269" y="8413"/>
                    </a:cubicBezTo>
                    <a:lnTo>
                      <a:pt x="3844" y="8665"/>
                    </a:lnTo>
                    <a:lnTo>
                      <a:pt x="3907" y="8665"/>
                    </a:lnTo>
                    <a:lnTo>
                      <a:pt x="3907" y="8633"/>
                    </a:lnTo>
                    <a:cubicBezTo>
                      <a:pt x="3917" y="8634"/>
                      <a:pt x="3927" y="8634"/>
                      <a:pt x="3936" y="8634"/>
                    </a:cubicBezTo>
                    <a:cubicBezTo>
                      <a:pt x="4414" y="8634"/>
                      <a:pt x="4465" y="7876"/>
                      <a:pt x="3970" y="7846"/>
                    </a:cubicBezTo>
                    <a:lnTo>
                      <a:pt x="2395" y="7593"/>
                    </a:lnTo>
                    <a:cubicBezTo>
                      <a:pt x="1450" y="7404"/>
                      <a:pt x="820" y="6522"/>
                      <a:pt x="977" y="5577"/>
                    </a:cubicBezTo>
                    <a:lnTo>
                      <a:pt x="1009" y="5451"/>
                    </a:lnTo>
                    <a:cubicBezTo>
                      <a:pt x="1009" y="5294"/>
                      <a:pt x="1103" y="5136"/>
                      <a:pt x="1229" y="5042"/>
                    </a:cubicBezTo>
                    <a:cubicBezTo>
                      <a:pt x="1307" y="4990"/>
                      <a:pt x="1426" y="4939"/>
                      <a:pt x="1535" y="4939"/>
                    </a:cubicBezTo>
                    <a:cubicBezTo>
                      <a:pt x="1560" y="4939"/>
                      <a:pt x="1584" y="4941"/>
                      <a:pt x="1607" y="4947"/>
                    </a:cubicBezTo>
                    <a:cubicBezTo>
                      <a:pt x="1727" y="4965"/>
                      <a:pt x="1842" y="4974"/>
                      <a:pt x="1953" y="4974"/>
                    </a:cubicBezTo>
                    <a:cubicBezTo>
                      <a:pt x="2806" y="4974"/>
                      <a:pt x="3393" y="4442"/>
                      <a:pt x="3561" y="3466"/>
                    </a:cubicBezTo>
                    <a:cubicBezTo>
                      <a:pt x="3592" y="3372"/>
                      <a:pt x="3592" y="3277"/>
                      <a:pt x="3592" y="3183"/>
                    </a:cubicBezTo>
                    <a:lnTo>
                      <a:pt x="3687" y="379"/>
                    </a:lnTo>
                    <a:cubicBezTo>
                      <a:pt x="3687" y="158"/>
                      <a:pt x="3498" y="1"/>
                      <a:pt x="327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0" name="Google Shape;780;p32"/>
              <p:cNvSpPr/>
              <p:nvPr/>
            </p:nvSpPr>
            <p:spPr>
              <a:xfrm>
                <a:off x="7636232" y="3337564"/>
                <a:ext cx="142874" cy="165272"/>
              </a:xfrm>
              <a:custGeom>
                <a:avLst/>
                <a:gdLst/>
                <a:ahLst/>
                <a:cxnLst/>
                <a:rect l="l" t="t" r="r" b="b"/>
                <a:pathLst>
                  <a:path w="6838" h="7910" extrusionOk="0">
                    <a:moveTo>
                      <a:pt x="3403" y="790"/>
                    </a:moveTo>
                    <a:cubicBezTo>
                      <a:pt x="4065" y="790"/>
                      <a:pt x="4726" y="1105"/>
                      <a:pt x="5167" y="1640"/>
                    </a:cubicBezTo>
                    <a:cubicBezTo>
                      <a:pt x="5703" y="2239"/>
                      <a:pt x="5986" y="3027"/>
                      <a:pt x="6018" y="3877"/>
                    </a:cubicBezTo>
                    <a:cubicBezTo>
                      <a:pt x="6049" y="4696"/>
                      <a:pt x="5797" y="5484"/>
                      <a:pt x="5293" y="6146"/>
                    </a:cubicBezTo>
                    <a:cubicBezTo>
                      <a:pt x="4884" y="6713"/>
                      <a:pt x="4254" y="7059"/>
                      <a:pt x="3529" y="7122"/>
                    </a:cubicBezTo>
                    <a:cubicBezTo>
                      <a:pt x="3499" y="7124"/>
                      <a:pt x="3470" y="7124"/>
                      <a:pt x="3440" y="7124"/>
                    </a:cubicBezTo>
                    <a:cubicBezTo>
                      <a:pt x="2091" y="7124"/>
                      <a:pt x="913" y="5730"/>
                      <a:pt x="851" y="4035"/>
                    </a:cubicBezTo>
                    <a:cubicBezTo>
                      <a:pt x="788" y="2302"/>
                      <a:pt x="1922" y="821"/>
                      <a:pt x="3340" y="790"/>
                    </a:cubicBezTo>
                    <a:close/>
                    <a:moveTo>
                      <a:pt x="3410" y="1"/>
                    </a:moveTo>
                    <a:cubicBezTo>
                      <a:pt x="3376" y="1"/>
                      <a:pt x="3342" y="1"/>
                      <a:pt x="3309" y="2"/>
                    </a:cubicBezTo>
                    <a:cubicBezTo>
                      <a:pt x="1450" y="65"/>
                      <a:pt x="1" y="1924"/>
                      <a:pt x="64" y="4066"/>
                    </a:cubicBezTo>
                    <a:cubicBezTo>
                      <a:pt x="158" y="6209"/>
                      <a:pt x="1670" y="7910"/>
                      <a:pt x="3466" y="7910"/>
                    </a:cubicBezTo>
                    <a:lnTo>
                      <a:pt x="3561" y="7910"/>
                    </a:lnTo>
                    <a:cubicBezTo>
                      <a:pt x="4506" y="7847"/>
                      <a:pt x="5356" y="7374"/>
                      <a:pt x="5923" y="6650"/>
                    </a:cubicBezTo>
                    <a:cubicBezTo>
                      <a:pt x="6522" y="5831"/>
                      <a:pt x="6837" y="4854"/>
                      <a:pt x="6806" y="3846"/>
                    </a:cubicBezTo>
                    <a:cubicBezTo>
                      <a:pt x="6774" y="2838"/>
                      <a:pt x="6396" y="1861"/>
                      <a:pt x="5734" y="1105"/>
                    </a:cubicBezTo>
                    <a:cubicBezTo>
                      <a:pt x="5157" y="406"/>
                      <a:pt x="4317" y="1"/>
                      <a:pt x="341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81" name="Google Shape;781;p32"/>
            <p:cNvGrpSpPr/>
            <p:nvPr/>
          </p:nvGrpSpPr>
          <p:grpSpPr>
            <a:xfrm>
              <a:off x="5157624" y="3588991"/>
              <a:ext cx="2154500" cy="1777906"/>
              <a:chOff x="5213641" y="3831430"/>
              <a:chExt cx="1861018" cy="1535723"/>
            </a:xfrm>
          </p:grpSpPr>
          <p:sp>
            <p:nvSpPr>
              <p:cNvPr id="782" name="Google Shape;782;p32"/>
              <p:cNvSpPr/>
              <p:nvPr/>
            </p:nvSpPr>
            <p:spPr>
              <a:xfrm>
                <a:off x="6425584" y="4287685"/>
                <a:ext cx="649074" cy="995895"/>
              </a:xfrm>
              <a:custGeom>
                <a:avLst/>
                <a:gdLst/>
                <a:ahLst/>
                <a:cxnLst/>
                <a:rect l="l" t="t" r="r" b="b"/>
                <a:pathLst>
                  <a:path w="31065" h="47664" extrusionOk="0">
                    <a:moveTo>
                      <a:pt x="26378" y="1"/>
                    </a:moveTo>
                    <a:cubicBezTo>
                      <a:pt x="26314" y="1"/>
                      <a:pt x="26248" y="9"/>
                      <a:pt x="26182" y="25"/>
                    </a:cubicBezTo>
                    <a:cubicBezTo>
                      <a:pt x="25709" y="120"/>
                      <a:pt x="25394" y="561"/>
                      <a:pt x="25457" y="1033"/>
                    </a:cubicBezTo>
                    <a:lnTo>
                      <a:pt x="25898" y="5948"/>
                    </a:lnTo>
                    <a:cubicBezTo>
                      <a:pt x="25930" y="6326"/>
                      <a:pt x="25646" y="6641"/>
                      <a:pt x="25268" y="6673"/>
                    </a:cubicBezTo>
                    <a:cubicBezTo>
                      <a:pt x="25247" y="6675"/>
                      <a:pt x="25227" y="6676"/>
                      <a:pt x="25206" y="6676"/>
                    </a:cubicBezTo>
                    <a:cubicBezTo>
                      <a:pt x="24949" y="6676"/>
                      <a:pt x="24728" y="6495"/>
                      <a:pt x="24669" y="6232"/>
                    </a:cubicBezTo>
                    <a:lnTo>
                      <a:pt x="23315" y="844"/>
                    </a:lnTo>
                    <a:cubicBezTo>
                      <a:pt x="23214" y="441"/>
                      <a:pt x="22851" y="159"/>
                      <a:pt x="22452" y="159"/>
                    </a:cubicBezTo>
                    <a:cubicBezTo>
                      <a:pt x="22352" y="159"/>
                      <a:pt x="22250" y="177"/>
                      <a:pt x="22149" y="214"/>
                    </a:cubicBezTo>
                    <a:cubicBezTo>
                      <a:pt x="21708" y="403"/>
                      <a:pt x="21456" y="876"/>
                      <a:pt x="21582" y="1317"/>
                    </a:cubicBezTo>
                    <a:lnTo>
                      <a:pt x="22968" y="6830"/>
                    </a:lnTo>
                    <a:cubicBezTo>
                      <a:pt x="23031" y="7082"/>
                      <a:pt x="22905" y="7303"/>
                      <a:pt x="22684" y="7366"/>
                    </a:cubicBezTo>
                    <a:lnTo>
                      <a:pt x="22527" y="7429"/>
                    </a:lnTo>
                    <a:cubicBezTo>
                      <a:pt x="22487" y="7442"/>
                      <a:pt x="22445" y="7449"/>
                      <a:pt x="22403" y="7449"/>
                    </a:cubicBezTo>
                    <a:cubicBezTo>
                      <a:pt x="22249" y="7449"/>
                      <a:pt x="22097" y="7364"/>
                      <a:pt x="22023" y="7240"/>
                    </a:cubicBezTo>
                    <a:lnTo>
                      <a:pt x="19786" y="3302"/>
                    </a:lnTo>
                    <a:cubicBezTo>
                      <a:pt x="19560" y="2925"/>
                      <a:pt x="19173" y="2728"/>
                      <a:pt x="18770" y="2728"/>
                    </a:cubicBezTo>
                    <a:cubicBezTo>
                      <a:pt x="18668" y="2728"/>
                      <a:pt x="18565" y="2741"/>
                      <a:pt x="18463" y="2766"/>
                    </a:cubicBezTo>
                    <a:cubicBezTo>
                      <a:pt x="18022" y="3018"/>
                      <a:pt x="17864" y="3554"/>
                      <a:pt x="18116" y="3995"/>
                    </a:cubicBezTo>
                    <a:cubicBezTo>
                      <a:pt x="18116" y="3995"/>
                      <a:pt x="21361" y="9666"/>
                      <a:pt x="21361" y="9666"/>
                    </a:cubicBezTo>
                    <a:cubicBezTo>
                      <a:pt x="21645" y="10201"/>
                      <a:pt x="21739" y="10769"/>
                      <a:pt x="21739" y="11367"/>
                    </a:cubicBezTo>
                    <a:cubicBezTo>
                      <a:pt x="21701" y="11599"/>
                      <a:pt x="21483" y="11748"/>
                      <a:pt x="21271" y="11748"/>
                    </a:cubicBezTo>
                    <a:cubicBezTo>
                      <a:pt x="21137" y="11748"/>
                      <a:pt x="21005" y="11690"/>
                      <a:pt x="20920" y="11556"/>
                    </a:cubicBezTo>
                    <a:lnTo>
                      <a:pt x="19502" y="9540"/>
                    </a:lnTo>
                    <a:cubicBezTo>
                      <a:pt x="19323" y="9288"/>
                      <a:pt x="19041" y="9160"/>
                      <a:pt x="18756" y="9160"/>
                    </a:cubicBezTo>
                    <a:cubicBezTo>
                      <a:pt x="18541" y="9160"/>
                      <a:pt x="18324" y="9233"/>
                      <a:pt x="18148" y="9382"/>
                    </a:cubicBezTo>
                    <a:cubicBezTo>
                      <a:pt x="17833" y="9697"/>
                      <a:pt x="17770" y="10233"/>
                      <a:pt x="18053" y="10611"/>
                    </a:cubicBezTo>
                    <a:lnTo>
                      <a:pt x="19566" y="12753"/>
                    </a:lnTo>
                    <a:cubicBezTo>
                      <a:pt x="19566" y="12753"/>
                      <a:pt x="20605" y="16030"/>
                      <a:pt x="22653" y="17133"/>
                    </a:cubicBezTo>
                    <a:lnTo>
                      <a:pt x="22306" y="19779"/>
                    </a:lnTo>
                    <a:cubicBezTo>
                      <a:pt x="22054" y="20630"/>
                      <a:pt x="21834" y="21512"/>
                      <a:pt x="21613" y="22362"/>
                    </a:cubicBezTo>
                    <a:cubicBezTo>
                      <a:pt x="21456" y="23087"/>
                      <a:pt x="21267" y="23812"/>
                      <a:pt x="21078" y="24536"/>
                    </a:cubicBezTo>
                    <a:cubicBezTo>
                      <a:pt x="21046" y="24725"/>
                      <a:pt x="20983" y="24883"/>
                      <a:pt x="20952" y="25040"/>
                    </a:cubicBezTo>
                    <a:cubicBezTo>
                      <a:pt x="20889" y="25198"/>
                      <a:pt x="20857" y="25355"/>
                      <a:pt x="20826" y="25513"/>
                    </a:cubicBezTo>
                    <a:cubicBezTo>
                      <a:pt x="20731" y="25828"/>
                      <a:pt x="20605" y="26111"/>
                      <a:pt x="20511" y="26395"/>
                    </a:cubicBezTo>
                    <a:cubicBezTo>
                      <a:pt x="20164" y="27435"/>
                      <a:pt x="19660" y="28411"/>
                      <a:pt x="19030" y="29293"/>
                    </a:cubicBezTo>
                    <a:cubicBezTo>
                      <a:pt x="18778" y="29608"/>
                      <a:pt x="18494" y="29924"/>
                      <a:pt x="18179" y="30176"/>
                    </a:cubicBezTo>
                    <a:cubicBezTo>
                      <a:pt x="17896" y="30428"/>
                      <a:pt x="17612" y="30617"/>
                      <a:pt x="17297" y="30774"/>
                    </a:cubicBezTo>
                    <a:cubicBezTo>
                      <a:pt x="16541" y="31184"/>
                      <a:pt x="15722" y="31467"/>
                      <a:pt x="14903" y="31688"/>
                    </a:cubicBezTo>
                    <a:cubicBezTo>
                      <a:pt x="13863" y="31908"/>
                      <a:pt x="12855" y="32097"/>
                      <a:pt x="11784" y="32192"/>
                    </a:cubicBezTo>
                    <a:cubicBezTo>
                      <a:pt x="10618" y="32318"/>
                      <a:pt x="9263" y="32381"/>
                      <a:pt x="7751" y="32507"/>
                    </a:cubicBezTo>
                    <a:lnTo>
                      <a:pt x="7688" y="32507"/>
                    </a:lnTo>
                    <a:cubicBezTo>
                      <a:pt x="7247" y="32570"/>
                      <a:pt x="6806" y="32664"/>
                      <a:pt x="6396" y="32759"/>
                    </a:cubicBezTo>
                    <a:cubicBezTo>
                      <a:pt x="2332" y="33893"/>
                      <a:pt x="1" y="38083"/>
                      <a:pt x="1135" y="42116"/>
                    </a:cubicBezTo>
                    <a:cubicBezTo>
                      <a:pt x="2075" y="45485"/>
                      <a:pt x="5116" y="47664"/>
                      <a:pt x="8426" y="47664"/>
                    </a:cubicBezTo>
                    <a:cubicBezTo>
                      <a:pt x="9109" y="47664"/>
                      <a:pt x="9803" y="47571"/>
                      <a:pt x="10492" y="47377"/>
                    </a:cubicBezTo>
                    <a:cubicBezTo>
                      <a:pt x="11910" y="46999"/>
                      <a:pt x="13485" y="46527"/>
                      <a:pt x="15218" y="45960"/>
                    </a:cubicBezTo>
                    <a:cubicBezTo>
                      <a:pt x="17077" y="45329"/>
                      <a:pt x="18841" y="44510"/>
                      <a:pt x="20542" y="43534"/>
                    </a:cubicBezTo>
                    <a:cubicBezTo>
                      <a:pt x="22432" y="42431"/>
                      <a:pt x="24102" y="41045"/>
                      <a:pt x="25551" y="39438"/>
                    </a:cubicBezTo>
                    <a:cubicBezTo>
                      <a:pt x="26308" y="38587"/>
                      <a:pt x="26969" y="37642"/>
                      <a:pt x="27568" y="36634"/>
                    </a:cubicBezTo>
                    <a:cubicBezTo>
                      <a:pt x="28103" y="35689"/>
                      <a:pt x="28544" y="34681"/>
                      <a:pt x="28891" y="33641"/>
                    </a:cubicBezTo>
                    <a:cubicBezTo>
                      <a:pt x="29458" y="31782"/>
                      <a:pt x="29773" y="29860"/>
                      <a:pt x="29836" y="27907"/>
                    </a:cubicBezTo>
                    <a:lnTo>
                      <a:pt x="29836" y="27403"/>
                    </a:lnTo>
                    <a:cubicBezTo>
                      <a:pt x="30088" y="24095"/>
                      <a:pt x="30309" y="13320"/>
                      <a:pt x="30466" y="9477"/>
                    </a:cubicBezTo>
                    <a:lnTo>
                      <a:pt x="31002" y="4468"/>
                    </a:lnTo>
                    <a:cubicBezTo>
                      <a:pt x="31065" y="3932"/>
                      <a:pt x="30655" y="3459"/>
                      <a:pt x="30120" y="3459"/>
                    </a:cubicBezTo>
                    <a:cubicBezTo>
                      <a:pt x="29647" y="3459"/>
                      <a:pt x="29238" y="3806"/>
                      <a:pt x="29206" y="4278"/>
                    </a:cubicBezTo>
                    <a:lnTo>
                      <a:pt x="28891" y="6578"/>
                    </a:lnTo>
                    <a:cubicBezTo>
                      <a:pt x="28871" y="6839"/>
                      <a:pt x="28660" y="6997"/>
                      <a:pt x="28436" y="6997"/>
                    </a:cubicBezTo>
                    <a:cubicBezTo>
                      <a:pt x="28308" y="6997"/>
                      <a:pt x="28175" y="6945"/>
                      <a:pt x="28072" y="6830"/>
                    </a:cubicBezTo>
                    <a:cubicBezTo>
                      <a:pt x="27851" y="6578"/>
                      <a:pt x="27725" y="6263"/>
                      <a:pt x="27694" y="5917"/>
                    </a:cubicBezTo>
                    <a:lnTo>
                      <a:pt x="27253" y="813"/>
                    </a:lnTo>
                    <a:cubicBezTo>
                      <a:pt x="27198" y="347"/>
                      <a:pt x="26810" y="1"/>
                      <a:pt x="26378" y="1"/>
                    </a:cubicBezTo>
                    <a:close/>
                  </a:path>
                </a:pathLst>
              </a:custGeom>
              <a:solidFill>
                <a:srgbClr val="EB8D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3" name="Google Shape;783;p32"/>
              <p:cNvSpPr/>
              <p:nvPr/>
            </p:nvSpPr>
            <p:spPr>
              <a:xfrm>
                <a:off x="6869302" y="4498855"/>
                <a:ext cx="77036" cy="73087"/>
              </a:xfrm>
              <a:custGeom>
                <a:avLst/>
                <a:gdLst/>
                <a:ahLst/>
                <a:cxnLst/>
                <a:rect l="l" t="t" r="r" b="b"/>
                <a:pathLst>
                  <a:path w="3687" h="3498" extrusionOk="0">
                    <a:moveTo>
                      <a:pt x="410" y="1"/>
                    </a:moveTo>
                    <a:cubicBezTo>
                      <a:pt x="189" y="1"/>
                      <a:pt x="0" y="190"/>
                      <a:pt x="0" y="410"/>
                    </a:cubicBezTo>
                    <a:cubicBezTo>
                      <a:pt x="0" y="631"/>
                      <a:pt x="189" y="789"/>
                      <a:pt x="410" y="789"/>
                    </a:cubicBezTo>
                    <a:cubicBezTo>
                      <a:pt x="504" y="789"/>
                      <a:pt x="2521" y="789"/>
                      <a:pt x="2867" y="3151"/>
                    </a:cubicBezTo>
                    <a:cubicBezTo>
                      <a:pt x="2899" y="3372"/>
                      <a:pt x="3056" y="3498"/>
                      <a:pt x="3245" y="3498"/>
                    </a:cubicBezTo>
                    <a:lnTo>
                      <a:pt x="3308" y="3498"/>
                    </a:lnTo>
                    <a:cubicBezTo>
                      <a:pt x="3529" y="3466"/>
                      <a:pt x="3686" y="3246"/>
                      <a:pt x="3655" y="3057"/>
                    </a:cubicBezTo>
                    <a:cubicBezTo>
                      <a:pt x="3308" y="631"/>
                      <a:pt x="1418" y="1"/>
                      <a:pt x="441" y="1"/>
                    </a:cubicBezTo>
                    <a:close/>
                  </a:path>
                </a:pathLst>
              </a:custGeom>
              <a:solidFill>
                <a:srgbClr val="DA74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4" name="Google Shape;784;p32"/>
              <p:cNvSpPr/>
              <p:nvPr/>
            </p:nvSpPr>
            <p:spPr>
              <a:xfrm>
                <a:off x="5213641" y="4362407"/>
                <a:ext cx="683299" cy="971219"/>
              </a:xfrm>
              <a:custGeom>
                <a:avLst/>
                <a:gdLst/>
                <a:ahLst/>
                <a:cxnLst/>
                <a:rect l="l" t="t" r="r" b="b"/>
                <a:pathLst>
                  <a:path w="32703" h="46483" extrusionOk="0">
                    <a:moveTo>
                      <a:pt x="8388" y="0"/>
                    </a:moveTo>
                    <a:cubicBezTo>
                      <a:pt x="7965" y="0"/>
                      <a:pt x="7608" y="292"/>
                      <a:pt x="7530" y="734"/>
                    </a:cubicBezTo>
                    <a:lnTo>
                      <a:pt x="6553" y="6184"/>
                    </a:lnTo>
                    <a:cubicBezTo>
                      <a:pt x="6494" y="6450"/>
                      <a:pt x="6270" y="6660"/>
                      <a:pt x="6009" y="6660"/>
                    </a:cubicBezTo>
                    <a:cubicBezTo>
                      <a:pt x="5991" y="6660"/>
                      <a:pt x="5973" y="6659"/>
                      <a:pt x="5955" y="6657"/>
                    </a:cubicBezTo>
                    <a:cubicBezTo>
                      <a:pt x="5577" y="6657"/>
                      <a:pt x="5293" y="6342"/>
                      <a:pt x="5293" y="5995"/>
                    </a:cubicBezTo>
                    <a:lnTo>
                      <a:pt x="5388" y="1049"/>
                    </a:lnTo>
                    <a:cubicBezTo>
                      <a:pt x="5419" y="576"/>
                      <a:pt x="5073" y="167"/>
                      <a:pt x="4600" y="72"/>
                    </a:cubicBezTo>
                    <a:cubicBezTo>
                      <a:pt x="4563" y="68"/>
                      <a:pt x="4527" y="66"/>
                      <a:pt x="4492" y="66"/>
                    </a:cubicBezTo>
                    <a:cubicBezTo>
                      <a:pt x="4006" y="66"/>
                      <a:pt x="3621" y="456"/>
                      <a:pt x="3592" y="955"/>
                    </a:cubicBezTo>
                    <a:lnTo>
                      <a:pt x="3497" y="6090"/>
                    </a:lnTo>
                    <a:cubicBezTo>
                      <a:pt x="3497" y="6436"/>
                      <a:pt x="3371" y="6751"/>
                      <a:pt x="3151" y="7035"/>
                    </a:cubicBezTo>
                    <a:cubicBezTo>
                      <a:pt x="3053" y="7158"/>
                      <a:pt x="2916" y="7214"/>
                      <a:pt x="2782" y="7214"/>
                    </a:cubicBezTo>
                    <a:cubicBezTo>
                      <a:pt x="2573" y="7214"/>
                      <a:pt x="2370" y="7077"/>
                      <a:pt x="2332" y="6846"/>
                    </a:cubicBezTo>
                    <a:lnTo>
                      <a:pt x="1891" y="4546"/>
                    </a:lnTo>
                    <a:cubicBezTo>
                      <a:pt x="1800" y="4124"/>
                      <a:pt x="1421" y="3788"/>
                      <a:pt x="974" y="3788"/>
                    </a:cubicBezTo>
                    <a:cubicBezTo>
                      <a:pt x="954" y="3788"/>
                      <a:pt x="934" y="3789"/>
                      <a:pt x="914" y="3790"/>
                    </a:cubicBezTo>
                    <a:cubicBezTo>
                      <a:pt x="378" y="3853"/>
                      <a:pt x="0" y="4326"/>
                      <a:pt x="126" y="4861"/>
                    </a:cubicBezTo>
                    <a:lnTo>
                      <a:pt x="977" y="9839"/>
                    </a:lnTo>
                    <a:cubicBezTo>
                      <a:pt x="1387" y="13651"/>
                      <a:pt x="2300" y="24394"/>
                      <a:pt x="2804" y="27702"/>
                    </a:cubicBezTo>
                    <a:cubicBezTo>
                      <a:pt x="2804" y="27860"/>
                      <a:pt x="2804" y="28017"/>
                      <a:pt x="2836" y="28206"/>
                    </a:cubicBezTo>
                    <a:cubicBezTo>
                      <a:pt x="3025" y="30128"/>
                      <a:pt x="3466" y="32018"/>
                      <a:pt x="4159" y="33814"/>
                    </a:cubicBezTo>
                    <a:cubicBezTo>
                      <a:pt x="4569" y="34854"/>
                      <a:pt x="5073" y="35830"/>
                      <a:pt x="5671" y="36744"/>
                    </a:cubicBezTo>
                    <a:cubicBezTo>
                      <a:pt x="6333" y="37689"/>
                      <a:pt x="7057" y="38603"/>
                      <a:pt x="7877" y="39422"/>
                    </a:cubicBezTo>
                    <a:cubicBezTo>
                      <a:pt x="9420" y="40934"/>
                      <a:pt x="11185" y="42194"/>
                      <a:pt x="13138" y="43140"/>
                    </a:cubicBezTo>
                    <a:cubicBezTo>
                      <a:pt x="14902" y="44022"/>
                      <a:pt x="16729" y="44715"/>
                      <a:pt x="18620" y="45219"/>
                    </a:cubicBezTo>
                    <a:cubicBezTo>
                      <a:pt x="20384" y="45660"/>
                      <a:pt x="21991" y="46038"/>
                      <a:pt x="23440" y="46322"/>
                    </a:cubicBezTo>
                    <a:cubicBezTo>
                      <a:pt x="23881" y="46416"/>
                      <a:pt x="24322" y="46479"/>
                      <a:pt x="24763" y="46479"/>
                    </a:cubicBezTo>
                    <a:cubicBezTo>
                      <a:pt x="24841" y="46481"/>
                      <a:pt x="24919" y="46483"/>
                      <a:pt x="24996" y="46483"/>
                    </a:cubicBezTo>
                    <a:cubicBezTo>
                      <a:pt x="29112" y="46483"/>
                      <a:pt x="32453" y="43220"/>
                      <a:pt x="32576" y="39107"/>
                    </a:cubicBezTo>
                    <a:cubicBezTo>
                      <a:pt x="32702" y="34917"/>
                      <a:pt x="29394" y="31420"/>
                      <a:pt x="25204" y="31294"/>
                    </a:cubicBezTo>
                    <a:lnTo>
                      <a:pt x="25173" y="31294"/>
                    </a:lnTo>
                    <a:cubicBezTo>
                      <a:pt x="23661" y="31262"/>
                      <a:pt x="22306" y="31294"/>
                      <a:pt x="21109" y="31231"/>
                    </a:cubicBezTo>
                    <a:cubicBezTo>
                      <a:pt x="20069" y="31199"/>
                      <a:pt x="18998" y="31105"/>
                      <a:pt x="17958" y="30947"/>
                    </a:cubicBezTo>
                    <a:cubicBezTo>
                      <a:pt x="17107" y="30790"/>
                      <a:pt x="16288" y="30538"/>
                      <a:pt x="15532" y="30191"/>
                    </a:cubicBezTo>
                    <a:cubicBezTo>
                      <a:pt x="15186" y="30065"/>
                      <a:pt x="14871" y="29876"/>
                      <a:pt x="14587" y="29687"/>
                    </a:cubicBezTo>
                    <a:cubicBezTo>
                      <a:pt x="14241" y="29435"/>
                      <a:pt x="13957" y="29151"/>
                      <a:pt x="13673" y="28836"/>
                    </a:cubicBezTo>
                    <a:cubicBezTo>
                      <a:pt x="12980" y="27986"/>
                      <a:pt x="12413" y="27041"/>
                      <a:pt x="12004" y="26064"/>
                    </a:cubicBezTo>
                    <a:cubicBezTo>
                      <a:pt x="11878" y="25780"/>
                      <a:pt x="11783" y="25465"/>
                      <a:pt x="11657" y="25182"/>
                    </a:cubicBezTo>
                    <a:cubicBezTo>
                      <a:pt x="11594" y="25024"/>
                      <a:pt x="11531" y="24867"/>
                      <a:pt x="11500" y="24709"/>
                    </a:cubicBezTo>
                    <a:cubicBezTo>
                      <a:pt x="11437" y="24552"/>
                      <a:pt x="11374" y="24426"/>
                      <a:pt x="11311" y="24237"/>
                    </a:cubicBezTo>
                    <a:cubicBezTo>
                      <a:pt x="11122" y="23512"/>
                      <a:pt x="10869" y="22819"/>
                      <a:pt x="10649" y="22094"/>
                    </a:cubicBezTo>
                    <a:cubicBezTo>
                      <a:pt x="10365" y="21244"/>
                      <a:pt x="10082" y="20393"/>
                      <a:pt x="9798" y="19542"/>
                    </a:cubicBezTo>
                    <a:lnTo>
                      <a:pt x="9263" y="16959"/>
                    </a:lnTo>
                    <a:cubicBezTo>
                      <a:pt x="11248" y="15730"/>
                      <a:pt x="12067" y="12359"/>
                      <a:pt x="12067" y="12359"/>
                    </a:cubicBezTo>
                    <a:lnTo>
                      <a:pt x="13421" y="10154"/>
                    </a:lnTo>
                    <a:cubicBezTo>
                      <a:pt x="13673" y="9744"/>
                      <a:pt x="13610" y="9240"/>
                      <a:pt x="13232" y="8925"/>
                    </a:cubicBezTo>
                    <a:cubicBezTo>
                      <a:pt x="13072" y="8802"/>
                      <a:pt x="12879" y="8742"/>
                      <a:pt x="12687" y="8742"/>
                    </a:cubicBezTo>
                    <a:cubicBezTo>
                      <a:pt x="12388" y="8742"/>
                      <a:pt x="12094" y="8889"/>
                      <a:pt x="11941" y="9177"/>
                    </a:cubicBezTo>
                    <a:cubicBezTo>
                      <a:pt x="11941" y="9177"/>
                      <a:pt x="11153" y="10438"/>
                      <a:pt x="10649" y="11288"/>
                    </a:cubicBezTo>
                    <a:cubicBezTo>
                      <a:pt x="10560" y="11428"/>
                      <a:pt x="10419" y="11491"/>
                      <a:pt x="10276" y="11491"/>
                    </a:cubicBezTo>
                    <a:cubicBezTo>
                      <a:pt x="10067" y="11491"/>
                      <a:pt x="9855" y="11356"/>
                      <a:pt x="9798" y="11131"/>
                    </a:cubicBezTo>
                    <a:cubicBezTo>
                      <a:pt x="9735" y="10532"/>
                      <a:pt x="9830" y="9965"/>
                      <a:pt x="10050" y="9429"/>
                    </a:cubicBezTo>
                    <a:cubicBezTo>
                      <a:pt x="10050" y="9398"/>
                      <a:pt x="12917" y="3538"/>
                      <a:pt x="12917" y="3538"/>
                    </a:cubicBezTo>
                    <a:cubicBezTo>
                      <a:pt x="13138" y="3097"/>
                      <a:pt x="12949" y="2561"/>
                      <a:pt x="12508" y="2341"/>
                    </a:cubicBezTo>
                    <a:cubicBezTo>
                      <a:pt x="12431" y="2326"/>
                      <a:pt x="12353" y="2319"/>
                      <a:pt x="12276" y="2319"/>
                    </a:cubicBezTo>
                    <a:cubicBezTo>
                      <a:pt x="11847" y="2319"/>
                      <a:pt x="11430" y="2539"/>
                      <a:pt x="11216" y="2939"/>
                    </a:cubicBezTo>
                    <a:lnTo>
                      <a:pt x="9263" y="7035"/>
                    </a:lnTo>
                    <a:cubicBezTo>
                      <a:pt x="9188" y="7185"/>
                      <a:pt x="9034" y="7275"/>
                      <a:pt x="8880" y="7275"/>
                    </a:cubicBezTo>
                    <a:cubicBezTo>
                      <a:pt x="8839" y="7275"/>
                      <a:pt x="8798" y="7269"/>
                      <a:pt x="8759" y="7256"/>
                    </a:cubicBezTo>
                    <a:lnTo>
                      <a:pt x="8633" y="7224"/>
                    </a:lnTo>
                    <a:cubicBezTo>
                      <a:pt x="8412" y="7161"/>
                      <a:pt x="8255" y="6940"/>
                      <a:pt x="8286" y="6720"/>
                    </a:cubicBezTo>
                    <a:lnTo>
                      <a:pt x="9294" y="1112"/>
                    </a:lnTo>
                    <a:cubicBezTo>
                      <a:pt x="9389" y="639"/>
                      <a:pt x="9105" y="167"/>
                      <a:pt x="8664" y="41"/>
                    </a:cubicBezTo>
                    <a:cubicBezTo>
                      <a:pt x="8571" y="13"/>
                      <a:pt x="8478" y="0"/>
                      <a:pt x="8388" y="0"/>
                    </a:cubicBezTo>
                    <a:close/>
                  </a:path>
                </a:pathLst>
              </a:custGeom>
              <a:solidFill>
                <a:srgbClr val="EB8D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5" name="Google Shape;785;p32"/>
              <p:cNvSpPr/>
              <p:nvPr/>
            </p:nvSpPr>
            <p:spPr>
              <a:xfrm>
                <a:off x="5355166" y="4568646"/>
                <a:ext cx="72440" cy="77036"/>
              </a:xfrm>
              <a:custGeom>
                <a:avLst/>
                <a:gdLst/>
                <a:ahLst/>
                <a:cxnLst/>
                <a:rect l="l" t="t" r="r" b="b"/>
                <a:pathLst>
                  <a:path w="3467" h="3687" extrusionOk="0">
                    <a:moveTo>
                      <a:pt x="3057" y="0"/>
                    </a:moveTo>
                    <a:cubicBezTo>
                      <a:pt x="2080" y="63"/>
                      <a:pt x="190" y="820"/>
                      <a:pt x="1" y="3245"/>
                    </a:cubicBezTo>
                    <a:cubicBezTo>
                      <a:pt x="1" y="3466"/>
                      <a:pt x="158" y="3655"/>
                      <a:pt x="379" y="3687"/>
                    </a:cubicBezTo>
                    <a:lnTo>
                      <a:pt x="410" y="3687"/>
                    </a:lnTo>
                    <a:cubicBezTo>
                      <a:pt x="599" y="3655"/>
                      <a:pt x="788" y="3497"/>
                      <a:pt x="788" y="3308"/>
                    </a:cubicBezTo>
                    <a:cubicBezTo>
                      <a:pt x="788" y="1985"/>
                      <a:pt x="1797" y="914"/>
                      <a:pt x="3088" y="788"/>
                    </a:cubicBezTo>
                    <a:cubicBezTo>
                      <a:pt x="3309" y="788"/>
                      <a:pt x="3466" y="599"/>
                      <a:pt x="3466" y="410"/>
                    </a:cubicBezTo>
                    <a:cubicBezTo>
                      <a:pt x="3466" y="189"/>
                      <a:pt x="3277" y="0"/>
                      <a:pt x="3057" y="0"/>
                    </a:cubicBezTo>
                    <a:close/>
                  </a:path>
                </a:pathLst>
              </a:custGeom>
              <a:solidFill>
                <a:srgbClr val="DA74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6" name="Google Shape;786;p32"/>
              <p:cNvSpPr/>
              <p:nvPr/>
            </p:nvSpPr>
            <p:spPr>
              <a:xfrm>
                <a:off x="5578352" y="4835754"/>
                <a:ext cx="1167769" cy="531399"/>
              </a:xfrm>
              <a:custGeom>
                <a:avLst/>
                <a:gdLst/>
                <a:ahLst/>
                <a:cxnLst/>
                <a:rect l="l" t="t" r="r" b="b"/>
                <a:pathLst>
                  <a:path w="55890" h="25433" extrusionOk="0">
                    <a:moveTo>
                      <a:pt x="37270" y="1"/>
                    </a:moveTo>
                    <a:cubicBezTo>
                      <a:pt x="36861" y="1"/>
                      <a:pt x="36451" y="24"/>
                      <a:pt x="36042" y="71"/>
                    </a:cubicBezTo>
                    <a:lnTo>
                      <a:pt x="17076" y="1741"/>
                    </a:lnTo>
                    <a:cubicBezTo>
                      <a:pt x="17076" y="1741"/>
                      <a:pt x="10806" y="2151"/>
                      <a:pt x="0" y="7255"/>
                    </a:cubicBezTo>
                    <a:lnTo>
                      <a:pt x="1796" y="25118"/>
                    </a:lnTo>
                    <a:lnTo>
                      <a:pt x="8128" y="25370"/>
                    </a:lnTo>
                    <a:lnTo>
                      <a:pt x="9262" y="25433"/>
                    </a:lnTo>
                    <a:lnTo>
                      <a:pt x="15690" y="25055"/>
                    </a:lnTo>
                    <a:lnTo>
                      <a:pt x="41461" y="23637"/>
                    </a:lnTo>
                    <a:lnTo>
                      <a:pt x="41492" y="23826"/>
                    </a:lnTo>
                    <a:lnTo>
                      <a:pt x="44863" y="23448"/>
                    </a:lnTo>
                    <a:lnTo>
                      <a:pt x="49274" y="23196"/>
                    </a:lnTo>
                    <a:lnTo>
                      <a:pt x="49274" y="22976"/>
                    </a:lnTo>
                    <a:lnTo>
                      <a:pt x="55323" y="22314"/>
                    </a:lnTo>
                    <a:lnTo>
                      <a:pt x="55890" y="4388"/>
                    </a:lnTo>
                    <a:cubicBezTo>
                      <a:pt x="44926" y="71"/>
                      <a:pt x="38678" y="40"/>
                      <a:pt x="38503" y="40"/>
                    </a:cubicBezTo>
                    <a:cubicBezTo>
                      <a:pt x="38500" y="40"/>
                      <a:pt x="38499" y="40"/>
                      <a:pt x="38499" y="40"/>
                    </a:cubicBezTo>
                    <a:lnTo>
                      <a:pt x="38499" y="71"/>
                    </a:lnTo>
                    <a:cubicBezTo>
                      <a:pt x="38090" y="24"/>
                      <a:pt x="37680" y="1"/>
                      <a:pt x="3727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7" name="Google Shape;787;p32"/>
              <p:cNvSpPr/>
              <p:nvPr/>
            </p:nvSpPr>
            <p:spPr>
              <a:xfrm>
                <a:off x="5943711" y="4798476"/>
                <a:ext cx="420639" cy="308292"/>
              </a:xfrm>
              <a:custGeom>
                <a:avLst/>
                <a:gdLst/>
                <a:ahLst/>
                <a:cxnLst/>
                <a:rect l="l" t="t" r="r" b="b"/>
                <a:pathLst>
                  <a:path w="20132" h="14755" extrusionOk="0">
                    <a:moveTo>
                      <a:pt x="14262" y="0"/>
                    </a:moveTo>
                    <a:cubicBezTo>
                      <a:pt x="8661" y="0"/>
                      <a:pt x="192" y="1441"/>
                      <a:pt x="63" y="3116"/>
                    </a:cubicBezTo>
                    <a:cubicBezTo>
                      <a:pt x="0" y="3777"/>
                      <a:pt x="0" y="4470"/>
                      <a:pt x="63" y="5163"/>
                    </a:cubicBezTo>
                    <a:cubicBezTo>
                      <a:pt x="628" y="10660"/>
                      <a:pt x="4946" y="14755"/>
                      <a:pt x="9954" y="14755"/>
                    </a:cubicBezTo>
                    <a:cubicBezTo>
                      <a:pt x="10257" y="14755"/>
                      <a:pt x="10562" y="14740"/>
                      <a:pt x="10870" y="14709"/>
                    </a:cubicBezTo>
                    <a:cubicBezTo>
                      <a:pt x="16257" y="14142"/>
                      <a:pt x="20132" y="9007"/>
                      <a:pt x="19533" y="3179"/>
                    </a:cubicBezTo>
                    <a:cubicBezTo>
                      <a:pt x="19470" y="2454"/>
                      <a:pt x="19313" y="1761"/>
                      <a:pt x="19092" y="1068"/>
                    </a:cubicBezTo>
                    <a:cubicBezTo>
                      <a:pt x="18872" y="315"/>
                      <a:pt x="16880" y="0"/>
                      <a:pt x="1426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8" name="Google Shape;788;p32"/>
              <p:cNvSpPr/>
              <p:nvPr/>
            </p:nvSpPr>
            <p:spPr>
              <a:xfrm>
                <a:off x="5642209" y="3831430"/>
                <a:ext cx="832712" cy="735346"/>
              </a:xfrm>
              <a:custGeom>
                <a:avLst/>
                <a:gdLst/>
                <a:ahLst/>
                <a:cxnLst/>
                <a:rect l="l" t="t" r="r" b="b"/>
                <a:pathLst>
                  <a:path w="39854" h="35194" extrusionOk="0">
                    <a:moveTo>
                      <a:pt x="21824" y="1"/>
                    </a:moveTo>
                    <a:cubicBezTo>
                      <a:pt x="20864" y="1"/>
                      <a:pt x="19816" y="135"/>
                      <a:pt x="18651" y="437"/>
                    </a:cubicBezTo>
                    <a:cubicBezTo>
                      <a:pt x="16194" y="1067"/>
                      <a:pt x="14114" y="2705"/>
                      <a:pt x="12917" y="4974"/>
                    </a:cubicBezTo>
                    <a:cubicBezTo>
                      <a:pt x="12570" y="5572"/>
                      <a:pt x="12318" y="6234"/>
                      <a:pt x="12192" y="6927"/>
                    </a:cubicBezTo>
                    <a:cubicBezTo>
                      <a:pt x="11499" y="7305"/>
                      <a:pt x="10806" y="7715"/>
                      <a:pt x="10176" y="8156"/>
                    </a:cubicBezTo>
                    <a:lnTo>
                      <a:pt x="8317" y="8376"/>
                    </a:lnTo>
                    <a:cubicBezTo>
                      <a:pt x="3214" y="9006"/>
                      <a:pt x="0" y="14583"/>
                      <a:pt x="1922" y="19497"/>
                    </a:cubicBezTo>
                    <a:lnTo>
                      <a:pt x="2520" y="20474"/>
                    </a:lnTo>
                    <a:cubicBezTo>
                      <a:pt x="2300" y="21892"/>
                      <a:pt x="2237" y="23341"/>
                      <a:pt x="2363" y="24790"/>
                    </a:cubicBezTo>
                    <a:lnTo>
                      <a:pt x="2363" y="24916"/>
                    </a:lnTo>
                    <a:cubicBezTo>
                      <a:pt x="2842" y="30751"/>
                      <a:pt x="7725" y="35193"/>
                      <a:pt x="13478" y="35193"/>
                    </a:cubicBezTo>
                    <a:cubicBezTo>
                      <a:pt x="13782" y="35193"/>
                      <a:pt x="14089" y="35181"/>
                      <a:pt x="14398" y="35155"/>
                    </a:cubicBezTo>
                    <a:lnTo>
                      <a:pt x="29961" y="33927"/>
                    </a:lnTo>
                    <a:cubicBezTo>
                      <a:pt x="35632" y="33486"/>
                      <a:pt x="39854" y="28539"/>
                      <a:pt x="39413" y="22868"/>
                    </a:cubicBezTo>
                    <a:lnTo>
                      <a:pt x="39350" y="21860"/>
                    </a:lnTo>
                    <a:cubicBezTo>
                      <a:pt x="39224" y="20474"/>
                      <a:pt x="38972" y="19088"/>
                      <a:pt x="38562" y="17765"/>
                    </a:cubicBezTo>
                    <a:cubicBezTo>
                      <a:pt x="39759" y="14173"/>
                      <a:pt x="39602" y="9321"/>
                      <a:pt x="34214" y="6423"/>
                    </a:cubicBezTo>
                    <a:cubicBezTo>
                      <a:pt x="29661" y="4000"/>
                      <a:pt x="27065" y="1"/>
                      <a:pt x="21824" y="1"/>
                    </a:cubicBezTo>
                    <a:close/>
                  </a:path>
                </a:pathLst>
              </a:custGeom>
              <a:solidFill>
                <a:srgbClr val="502A2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9" name="Google Shape;789;p32"/>
              <p:cNvSpPr/>
              <p:nvPr/>
            </p:nvSpPr>
            <p:spPr>
              <a:xfrm>
                <a:off x="5697499" y="4109801"/>
                <a:ext cx="791906" cy="935469"/>
              </a:xfrm>
              <a:custGeom>
                <a:avLst/>
                <a:gdLst/>
                <a:ahLst/>
                <a:cxnLst/>
                <a:rect l="l" t="t" r="r" b="b"/>
                <a:pathLst>
                  <a:path w="37901" h="44772" extrusionOk="0">
                    <a:moveTo>
                      <a:pt x="7026" y="1"/>
                    </a:moveTo>
                    <a:cubicBezTo>
                      <a:pt x="5167" y="1796"/>
                      <a:pt x="4254" y="4317"/>
                      <a:pt x="4506" y="6869"/>
                    </a:cubicBezTo>
                    <a:lnTo>
                      <a:pt x="4758" y="9546"/>
                    </a:lnTo>
                    <a:lnTo>
                      <a:pt x="5073" y="12791"/>
                    </a:lnTo>
                    <a:lnTo>
                      <a:pt x="4348" y="12886"/>
                    </a:lnTo>
                    <a:cubicBezTo>
                      <a:pt x="1828" y="13138"/>
                      <a:pt x="0" y="15375"/>
                      <a:pt x="252" y="17864"/>
                    </a:cubicBezTo>
                    <a:cubicBezTo>
                      <a:pt x="491" y="20246"/>
                      <a:pt x="2474" y="22009"/>
                      <a:pt x="4819" y="22009"/>
                    </a:cubicBezTo>
                    <a:cubicBezTo>
                      <a:pt x="4955" y="22009"/>
                      <a:pt x="5092" y="22003"/>
                      <a:pt x="5230" y="21991"/>
                    </a:cubicBezTo>
                    <a:lnTo>
                      <a:pt x="5955" y="21928"/>
                    </a:lnTo>
                    <a:lnTo>
                      <a:pt x="6175" y="24228"/>
                    </a:lnTo>
                    <a:cubicBezTo>
                      <a:pt x="6648" y="28859"/>
                      <a:pt x="9924" y="32703"/>
                      <a:pt x="14398" y="33900"/>
                    </a:cubicBezTo>
                    <a:lnTo>
                      <a:pt x="14839" y="38437"/>
                    </a:lnTo>
                    <a:cubicBezTo>
                      <a:pt x="15194" y="42077"/>
                      <a:pt x="18274" y="44772"/>
                      <a:pt x="21858" y="44772"/>
                    </a:cubicBezTo>
                    <a:cubicBezTo>
                      <a:pt x="22090" y="44772"/>
                      <a:pt x="22323" y="44760"/>
                      <a:pt x="22558" y="44737"/>
                    </a:cubicBezTo>
                    <a:cubicBezTo>
                      <a:pt x="26402" y="44359"/>
                      <a:pt x="29237" y="40957"/>
                      <a:pt x="28890" y="37082"/>
                    </a:cubicBezTo>
                    <a:lnTo>
                      <a:pt x="28418" y="32262"/>
                    </a:lnTo>
                    <a:cubicBezTo>
                      <a:pt x="32230" y="30088"/>
                      <a:pt x="34435" y="25898"/>
                      <a:pt x="34026" y="21518"/>
                    </a:cubicBezTo>
                    <a:lnTo>
                      <a:pt x="33774" y="19187"/>
                    </a:lnTo>
                    <a:cubicBezTo>
                      <a:pt x="36200" y="18840"/>
                      <a:pt x="37901" y="16635"/>
                      <a:pt x="37649" y="14241"/>
                    </a:cubicBezTo>
                    <a:cubicBezTo>
                      <a:pt x="37436" y="11894"/>
                      <a:pt x="35453" y="10107"/>
                      <a:pt x="33128" y="10107"/>
                    </a:cubicBezTo>
                    <a:cubicBezTo>
                      <a:pt x="33050" y="10107"/>
                      <a:pt x="32971" y="10109"/>
                      <a:pt x="32892" y="10114"/>
                    </a:cubicBezTo>
                    <a:lnTo>
                      <a:pt x="32577" y="6837"/>
                    </a:lnTo>
                    <a:lnTo>
                      <a:pt x="32388" y="4852"/>
                    </a:lnTo>
                    <a:cubicBezTo>
                      <a:pt x="32388" y="4821"/>
                      <a:pt x="32388" y="4821"/>
                      <a:pt x="32388" y="4789"/>
                    </a:cubicBezTo>
                    <a:cubicBezTo>
                      <a:pt x="32072" y="4317"/>
                      <a:pt x="31694" y="3907"/>
                      <a:pt x="31285" y="3561"/>
                    </a:cubicBezTo>
                    <a:cubicBezTo>
                      <a:pt x="29781" y="2518"/>
                      <a:pt x="28016" y="1960"/>
                      <a:pt x="26233" y="1960"/>
                    </a:cubicBezTo>
                    <a:cubicBezTo>
                      <a:pt x="25701" y="1960"/>
                      <a:pt x="25166" y="2010"/>
                      <a:pt x="24637" y="2111"/>
                    </a:cubicBezTo>
                    <a:cubicBezTo>
                      <a:pt x="21507" y="2661"/>
                      <a:pt x="18906" y="2880"/>
                      <a:pt x="16748" y="2880"/>
                    </a:cubicBezTo>
                    <a:cubicBezTo>
                      <a:pt x="10374" y="2880"/>
                      <a:pt x="7873" y="966"/>
                      <a:pt x="7026" y="1"/>
                    </a:cubicBezTo>
                    <a:close/>
                  </a:path>
                </a:pathLst>
              </a:custGeom>
              <a:solidFill>
                <a:srgbClr val="EB8D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0" name="Google Shape;790;p32"/>
              <p:cNvSpPr/>
              <p:nvPr/>
            </p:nvSpPr>
            <p:spPr>
              <a:xfrm>
                <a:off x="5821911" y="4510703"/>
                <a:ext cx="595752" cy="385266"/>
              </a:xfrm>
              <a:custGeom>
                <a:avLst/>
                <a:gdLst/>
                <a:ahLst/>
                <a:cxnLst/>
                <a:rect l="l" t="t" r="r" b="b"/>
                <a:pathLst>
                  <a:path w="28513" h="18439" extrusionOk="0">
                    <a:moveTo>
                      <a:pt x="27820" y="1"/>
                    </a:moveTo>
                    <a:lnTo>
                      <a:pt x="27894" y="788"/>
                    </a:lnTo>
                    <a:lnTo>
                      <a:pt x="27894" y="788"/>
                    </a:lnTo>
                    <a:cubicBezTo>
                      <a:pt x="27887" y="558"/>
                      <a:pt x="27873" y="327"/>
                      <a:pt x="27851" y="96"/>
                    </a:cubicBezTo>
                    <a:lnTo>
                      <a:pt x="27820" y="1"/>
                    </a:lnTo>
                    <a:close/>
                    <a:moveTo>
                      <a:pt x="1" y="2710"/>
                    </a:moveTo>
                    <a:lnTo>
                      <a:pt x="1" y="2805"/>
                    </a:lnTo>
                    <a:cubicBezTo>
                      <a:pt x="20" y="2986"/>
                      <a:pt x="42" y="3165"/>
                      <a:pt x="69" y="3343"/>
                    </a:cubicBezTo>
                    <a:lnTo>
                      <a:pt x="69" y="3343"/>
                    </a:lnTo>
                    <a:lnTo>
                      <a:pt x="1" y="2710"/>
                    </a:lnTo>
                    <a:close/>
                    <a:moveTo>
                      <a:pt x="27894" y="788"/>
                    </a:moveTo>
                    <a:cubicBezTo>
                      <a:pt x="28076" y="6614"/>
                      <a:pt x="23713" y="11681"/>
                      <a:pt x="17833" y="12256"/>
                    </a:cubicBezTo>
                    <a:lnTo>
                      <a:pt x="12193" y="12824"/>
                    </a:lnTo>
                    <a:cubicBezTo>
                      <a:pt x="11841" y="12856"/>
                      <a:pt x="11491" y="12872"/>
                      <a:pt x="11144" y="12872"/>
                    </a:cubicBezTo>
                    <a:cubicBezTo>
                      <a:pt x="5623" y="12872"/>
                      <a:pt x="900" y="8832"/>
                      <a:pt x="69" y="3343"/>
                    </a:cubicBezTo>
                    <a:lnTo>
                      <a:pt x="69" y="3343"/>
                    </a:lnTo>
                    <a:lnTo>
                      <a:pt x="253" y="5042"/>
                    </a:lnTo>
                    <a:cubicBezTo>
                      <a:pt x="757" y="10114"/>
                      <a:pt x="4601" y="14178"/>
                      <a:pt x="9610" y="14997"/>
                    </a:cubicBezTo>
                    <a:cubicBezTo>
                      <a:pt x="10725" y="17328"/>
                      <a:pt x="12891" y="18438"/>
                      <a:pt x="15048" y="18438"/>
                    </a:cubicBezTo>
                    <a:cubicBezTo>
                      <a:pt x="17645" y="18438"/>
                      <a:pt x="20229" y="16829"/>
                      <a:pt x="20952" y="13800"/>
                    </a:cubicBezTo>
                    <a:cubicBezTo>
                      <a:pt x="25614" y="12004"/>
                      <a:pt x="28513" y="7310"/>
                      <a:pt x="28040" y="2332"/>
                    </a:cubicBezTo>
                    <a:lnTo>
                      <a:pt x="27894" y="788"/>
                    </a:lnTo>
                    <a:close/>
                  </a:path>
                </a:pathLst>
              </a:custGeom>
              <a:solidFill>
                <a:srgbClr val="DA74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1" name="Google Shape;791;p32"/>
              <p:cNvSpPr/>
              <p:nvPr/>
            </p:nvSpPr>
            <p:spPr>
              <a:xfrm>
                <a:off x="5736135" y="4429858"/>
                <a:ext cx="68679" cy="86794"/>
              </a:xfrm>
              <a:custGeom>
                <a:avLst/>
                <a:gdLst/>
                <a:ahLst/>
                <a:cxnLst/>
                <a:rect l="l" t="t" r="r" b="b"/>
                <a:pathLst>
                  <a:path w="3287" h="4154" extrusionOk="0">
                    <a:moveTo>
                      <a:pt x="562" y="0"/>
                    </a:moveTo>
                    <a:cubicBezTo>
                      <a:pt x="256" y="0"/>
                      <a:pt x="1" y="420"/>
                      <a:pt x="294" y="688"/>
                    </a:cubicBezTo>
                    <a:lnTo>
                      <a:pt x="2153" y="2421"/>
                    </a:lnTo>
                    <a:lnTo>
                      <a:pt x="1176" y="3460"/>
                    </a:lnTo>
                    <a:cubicBezTo>
                      <a:pt x="924" y="3712"/>
                      <a:pt x="1113" y="4154"/>
                      <a:pt x="1459" y="4154"/>
                    </a:cubicBezTo>
                    <a:cubicBezTo>
                      <a:pt x="1554" y="4154"/>
                      <a:pt x="1648" y="4091"/>
                      <a:pt x="1743" y="4028"/>
                    </a:cubicBezTo>
                    <a:lnTo>
                      <a:pt x="3287" y="2389"/>
                    </a:lnTo>
                    <a:lnTo>
                      <a:pt x="829" y="121"/>
                    </a:lnTo>
                    <a:cubicBezTo>
                      <a:pt x="744" y="36"/>
                      <a:pt x="651" y="0"/>
                      <a:pt x="562" y="0"/>
                    </a:cubicBezTo>
                    <a:close/>
                  </a:path>
                </a:pathLst>
              </a:custGeom>
              <a:solidFill>
                <a:srgbClr val="DA74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2" name="Google Shape;792;p32"/>
              <p:cNvSpPr/>
              <p:nvPr/>
            </p:nvSpPr>
            <p:spPr>
              <a:xfrm>
                <a:off x="6387408" y="4367088"/>
                <a:ext cx="57292" cy="88340"/>
              </a:xfrm>
              <a:custGeom>
                <a:avLst/>
                <a:gdLst/>
                <a:ahLst/>
                <a:cxnLst/>
                <a:rect l="l" t="t" r="r" b="b"/>
                <a:pathLst>
                  <a:path w="2742" h="4228" extrusionOk="0">
                    <a:moveTo>
                      <a:pt x="1815" y="0"/>
                    </a:moveTo>
                    <a:cubicBezTo>
                      <a:pt x="1686" y="0"/>
                      <a:pt x="1556" y="66"/>
                      <a:pt x="1481" y="226"/>
                    </a:cubicBezTo>
                    <a:lnTo>
                      <a:pt x="1" y="3219"/>
                    </a:lnTo>
                    <a:lnTo>
                      <a:pt x="2048" y="4196"/>
                    </a:lnTo>
                    <a:cubicBezTo>
                      <a:pt x="2080" y="4196"/>
                      <a:pt x="2143" y="4228"/>
                      <a:pt x="2206" y="4228"/>
                    </a:cubicBezTo>
                    <a:cubicBezTo>
                      <a:pt x="2616" y="4228"/>
                      <a:pt x="2742" y="3660"/>
                      <a:pt x="2364" y="3471"/>
                    </a:cubicBezTo>
                    <a:lnTo>
                      <a:pt x="1072" y="2841"/>
                    </a:lnTo>
                    <a:lnTo>
                      <a:pt x="2174" y="542"/>
                    </a:lnTo>
                    <a:cubicBezTo>
                      <a:pt x="2320" y="250"/>
                      <a:pt x="2067" y="0"/>
                      <a:pt x="1815" y="0"/>
                    </a:cubicBezTo>
                    <a:close/>
                  </a:path>
                </a:pathLst>
              </a:custGeom>
              <a:solidFill>
                <a:srgbClr val="DA74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3" name="Google Shape;793;p32"/>
              <p:cNvSpPr/>
              <p:nvPr/>
            </p:nvSpPr>
            <p:spPr>
              <a:xfrm>
                <a:off x="6097085" y="4676363"/>
                <a:ext cx="86272" cy="37129"/>
              </a:xfrm>
              <a:custGeom>
                <a:avLst/>
                <a:gdLst/>
                <a:ahLst/>
                <a:cxnLst/>
                <a:rect l="l" t="t" r="r" b="b"/>
                <a:pathLst>
                  <a:path w="4129" h="1777" extrusionOk="0">
                    <a:moveTo>
                      <a:pt x="2194" y="0"/>
                    </a:moveTo>
                    <a:cubicBezTo>
                      <a:pt x="1321" y="0"/>
                      <a:pt x="451" y="483"/>
                      <a:pt x="64" y="1398"/>
                    </a:cubicBezTo>
                    <a:cubicBezTo>
                      <a:pt x="1" y="1524"/>
                      <a:pt x="64" y="1714"/>
                      <a:pt x="190" y="1777"/>
                    </a:cubicBezTo>
                    <a:lnTo>
                      <a:pt x="347" y="1777"/>
                    </a:lnTo>
                    <a:cubicBezTo>
                      <a:pt x="442" y="1777"/>
                      <a:pt x="537" y="1714"/>
                      <a:pt x="568" y="1619"/>
                    </a:cubicBezTo>
                    <a:cubicBezTo>
                      <a:pt x="867" y="934"/>
                      <a:pt x="1519" y="572"/>
                      <a:pt x="2179" y="572"/>
                    </a:cubicBezTo>
                    <a:cubicBezTo>
                      <a:pt x="2702" y="572"/>
                      <a:pt x="3230" y="799"/>
                      <a:pt x="3593" y="1272"/>
                    </a:cubicBezTo>
                    <a:cubicBezTo>
                      <a:pt x="3650" y="1349"/>
                      <a:pt x="3730" y="1390"/>
                      <a:pt x="3813" y="1390"/>
                    </a:cubicBezTo>
                    <a:cubicBezTo>
                      <a:pt x="3866" y="1390"/>
                      <a:pt x="3921" y="1373"/>
                      <a:pt x="3971" y="1335"/>
                    </a:cubicBezTo>
                    <a:cubicBezTo>
                      <a:pt x="4097" y="1241"/>
                      <a:pt x="4128" y="1052"/>
                      <a:pt x="4034" y="926"/>
                    </a:cubicBezTo>
                    <a:cubicBezTo>
                      <a:pt x="3575" y="301"/>
                      <a:pt x="2884" y="0"/>
                      <a:pt x="2194" y="0"/>
                    </a:cubicBezTo>
                    <a:close/>
                  </a:path>
                </a:pathLst>
              </a:custGeom>
              <a:solidFill>
                <a:srgbClr val="DA74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4" name="Google Shape;794;p32"/>
              <p:cNvSpPr/>
              <p:nvPr/>
            </p:nvSpPr>
            <p:spPr>
              <a:xfrm>
                <a:off x="5889174" y="4248631"/>
                <a:ext cx="130901" cy="81758"/>
              </a:xfrm>
              <a:custGeom>
                <a:avLst/>
                <a:gdLst/>
                <a:ahLst/>
                <a:cxnLst/>
                <a:rect l="l" t="t" r="r" b="b"/>
                <a:pathLst>
                  <a:path w="6265" h="3913" extrusionOk="0">
                    <a:moveTo>
                      <a:pt x="4336" y="1"/>
                    </a:moveTo>
                    <a:cubicBezTo>
                      <a:pt x="3742" y="1"/>
                      <a:pt x="3037" y="146"/>
                      <a:pt x="2295" y="508"/>
                    </a:cubicBezTo>
                    <a:cubicBezTo>
                      <a:pt x="972" y="1170"/>
                      <a:pt x="247" y="2178"/>
                      <a:pt x="121" y="2871"/>
                    </a:cubicBezTo>
                    <a:cubicBezTo>
                      <a:pt x="0" y="3537"/>
                      <a:pt x="316" y="3912"/>
                      <a:pt x="704" y="3912"/>
                    </a:cubicBezTo>
                    <a:cubicBezTo>
                      <a:pt x="720" y="3912"/>
                      <a:pt x="736" y="3912"/>
                      <a:pt x="751" y="3911"/>
                    </a:cubicBezTo>
                    <a:cubicBezTo>
                      <a:pt x="1224" y="3816"/>
                      <a:pt x="1697" y="3627"/>
                      <a:pt x="2106" y="3375"/>
                    </a:cubicBezTo>
                    <a:cubicBezTo>
                      <a:pt x="2547" y="3123"/>
                      <a:pt x="2988" y="2871"/>
                      <a:pt x="3398" y="2682"/>
                    </a:cubicBezTo>
                    <a:cubicBezTo>
                      <a:pt x="3807" y="2493"/>
                      <a:pt x="4280" y="2304"/>
                      <a:pt x="4753" y="2083"/>
                    </a:cubicBezTo>
                    <a:cubicBezTo>
                      <a:pt x="5194" y="1926"/>
                      <a:pt x="5635" y="1705"/>
                      <a:pt x="5981" y="1359"/>
                    </a:cubicBezTo>
                    <a:cubicBezTo>
                      <a:pt x="6265" y="1075"/>
                      <a:pt x="6202" y="571"/>
                      <a:pt x="5540" y="256"/>
                    </a:cubicBezTo>
                    <a:cubicBezTo>
                      <a:pt x="5241" y="99"/>
                      <a:pt x="4826" y="1"/>
                      <a:pt x="4336" y="1"/>
                    </a:cubicBezTo>
                    <a:close/>
                  </a:path>
                </a:pathLst>
              </a:custGeom>
              <a:solidFill>
                <a:srgbClr val="502A2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" name="Google Shape;795;p32"/>
              <p:cNvSpPr/>
              <p:nvPr/>
            </p:nvSpPr>
            <p:spPr>
              <a:xfrm>
                <a:off x="6158978" y="4217204"/>
                <a:ext cx="142853" cy="59820"/>
              </a:xfrm>
              <a:custGeom>
                <a:avLst/>
                <a:gdLst/>
                <a:ahLst/>
                <a:cxnLst/>
                <a:rect l="l" t="t" r="r" b="b"/>
                <a:pathLst>
                  <a:path w="6837" h="2863" extrusionOk="0">
                    <a:moveTo>
                      <a:pt x="2944" y="1"/>
                    </a:moveTo>
                    <a:cubicBezTo>
                      <a:pt x="1835" y="1"/>
                      <a:pt x="974" y="371"/>
                      <a:pt x="536" y="783"/>
                    </a:cubicBezTo>
                    <a:cubicBezTo>
                      <a:pt x="0" y="1256"/>
                      <a:pt x="63" y="1760"/>
                      <a:pt x="441" y="1981"/>
                    </a:cubicBezTo>
                    <a:cubicBezTo>
                      <a:pt x="883" y="2170"/>
                      <a:pt x="1355" y="2296"/>
                      <a:pt x="1859" y="2296"/>
                    </a:cubicBezTo>
                    <a:cubicBezTo>
                      <a:pt x="2363" y="2327"/>
                      <a:pt x="2867" y="2390"/>
                      <a:pt x="3308" y="2453"/>
                    </a:cubicBezTo>
                    <a:cubicBezTo>
                      <a:pt x="3750" y="2516"/>
                      <a:pt x="4285" y="2611"/>
                      <a:pt x="4789" y="2737"/>
                    </a:cubicBezTo>
                    <a:cubicBezTo>
                      <a:pt x="5083" y="2821"/>
                      <a:pt x="5405" y="2863"/>
                      <a:pt x="5727" y="2863"/>
                    </a:cubicBezTo>
                    <a:cubicBezTo>
                      <a:pt x="5888" y="2863"/>
                      <a:pt x="6049" y="2852"/>
                      <a:pt x="6207" y="2831"/>
                    </a:cubicBezTo>
                    <a:cubicBezTo>
                      <a:pt x="6648" y="2737"/>
                      <a:pt x="6837" y="2296"/>
                      <a:pt x="6522" y="1666"/>
                    </a:cubicBezTo>
                    <a:cubicBezTo>
                      <a:pt x="6207" y="1035"/>
                      <a:pt x="5199" y="279"/>
                      <a:pt x="3718" y="59"/>
                    </a:cubicBezTo>
                    <a:cubicBezTo>
                      <a:pt x="3449" y="19"/>
                      <a:pt x="3191" y="1"/>
                      <a:pt x="2944" y="1"/>
                    </a:cubicBezTo>
                    <a:close/>
                  </a:path>
                </a:pathLst>
              </a:custGeom>
              <a:solidFill>
                <a:srgbClr val="502A2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6" name="Google Shape;796;p32"/>
              <p:cNvSpPr/>
              <p:nvPr/>
            </p:nvSpPr>
            <p:spPr>
              <a:xfrm>
                <a:off x="5972025" y="4519270"/>
                <a:ext cx="210800" cy="115273"/>
              </a:xfrm>
              <a:custGeom>
                <a:avLst/>
                <a:gdLst/>
                <a:ahLst/>
                <a:cxnLst/>
                <a:rect l="l" t="t" r="r" b="b"/>
                <a:pathLst>
                  <a:path w="10089" h="5517" extrusionOk="0">
                    <a:moveTo>
                      <a:pt x="2111" y="1"/>
                    </a:moveTo>
                    <a:lnTo>
                      <a:pt x="2111" y="1"/>
                    </a:lnTo>
                    <a:cubicBezTo>
                      <a:pt x="0" y="61"/>
                      <a:pt x="1064" y="5516"/>
                      <a:pt x="4638" y="5516"/>
                    </a:cubicBezTo>
                    <a:cubicBezTo>
                      <a:pt x="4799" y="5516"/>
                      <a:pt x="4965" y="5505"/>
                      <a:pt x="5135" y="5482"/>
                    </a:cubicBezTo>
                    <a:cubicBezTo>
                      <a:pt x="9002" y="4930"/>
                      <a:pt x="10089" y="432"/>
                      <a:pt x="7697" y="432"/>
                    </a:cubicBezTo>
                    <a:cubicBezTo>
                      <a:pt x="7633" y="432"/>
                      <a:pt x="7567" y="435"/>
                      <a:pt x="7498" y="442"/>
                    </a:cubicBezTo>
                    <a:cubicBezTo>
                      <a:pt x="7157" y="460"/>
                      <a:pt x="6816" y="468"/>
                      <a:pt x="6473" y="468"/>
                    </a:cubicBezTo>
                    <a:cubicBezTo>
                      <a:pt x="5011" y="468"/>
                      <a:pt x="3540" y="307"/>
                      <a:pt x="211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7" name="Google Shape;797;p32"/>
              <p:cNvSpPr/>
              <p:nvPr/>
            </p:nvSpPr>
            <p:spPr>
              <a:xfrm>
                <a:off x="6033897" y="4552348"/>
                <a:ext cx="54659" cy="36732"/>
              </a:xfrm>
              <a:custGeom>
                <a:avLst/>
                <a:gdLst/>
                <a:ahLst/>
                <a:cxnLst/>
                <a:rect l="l" t="t" r="r" b="b"/>
                <a:pathLst>
                  <a:path w="2616" h="1758" extrusionOk="0">
                    <a:moveTo>
                      <a:pt x="632" y="0"/>
                    </a:moveTo>
                    <a:cubicBezTo>
                      <a:pt x="476" y="0"/>
                      <a:pt x="317" y="18"/>
                      <a:pt x="158" y="56"/>
                    </a:cubicBezTo>
                    <a:cubicBezTo>
                      <a:pt x="63" y="87"/>
                      <a:pt x="0" y="213"/>
                      <a:pt x="32" y="308"/>
                    </a:cubicBezTo>
                    <a:cubicBezTo>
                      <a:pt x="32" y="386"/>
                      <a:pt x="117" y="442"/>
                      <a:pt x="200" y="442"/>
                    </a:cubicBezTo>
                    <a:cubicBezTo>
                      <a:pt x="218" y="442"/>
                      <a:pt x="236" y="439"/>
                      <a:pt x="253" y="434"/>
                    </a:cubicBezTo>
                    <a:cubicBezTo>
                      <a:pt x="382" y="400"/>
                      <a:pt x="513" y="384"/>
                      <a:pt x="642" y="384"/>
                    </a:cubicBezTo>
                    <a:cubicBezTo>
                      <a:pt x="1357" y="384"/>
                      <a:pt x="2019" y="879"/>
                      <a:pt x="2206" y="1600"/>
                    </a:cubicBezTo>
                    <a:cubicBezTo>
                      <a:pt x="2237" y="1694"/>
                      <a:pt x="2300" y="1757"/>
                      <a:pt x="2395" y="1757"/>
                    </a:cubicBezTo>
                    <a:lnTo>
                      <a:pt x="2458" y="1726"/>
                    </a:lnTo>
                    <a:cubicBezTo>
                      <a:pt x="2552" y="1726"/>
                      <a:pt x="2615" y="1600"/>
                      <a:pt x="2584" y="1505"/>
                    </a:cubicBezTo>
                    <a:cubicBezTo>
                      <a:pt x="2342" y="593"/>
                      <a:pt x="1530" y="0"/>
                      <a:pt x="632" y="0"/>
                    </a:cubicBezTo>
                    <a:close/>
                  </a:path>
                </a:pathLst>
              </a:custGeom>
              <a:solidFill>
                <a:srgbClr val="DA74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8" name="Google Shape;798;p32"/>
              <p:cNvSpPr/>
              <p:nvPr/>
            </p:nvSpPr>
            <p:spPr>
              <a:xfrm>
                <a:off x="5952278" y="4398995"/>
                <a:ext cx="61220" cy="49958"/>
              </a:xfrm>
              <a:custGeom>
                <a:avLst/>
                <a:gdLst/>
                <a:ahLst/>
                <a:cxnLst/>
                <a:rect l="l" t="t" r="r" b="b"/>
                <a:pathLst>
                  <a:path w="2930" h="2391" extrusionOk="0">
                    <a:moveTo>
                      <a:pt x="1468" y="1"/>
                    </a:moveTo>
                    <a:cubicBezTo>
                      <a:pt x="1019" y="1"/>
                      <a:pt x="591" y="252"/>
                      <a:pt x="409" y="684"/>
                    </a:cubicBezTo>
                    <a:cubicBezTo>
                      <a:pt x="0" y="1502"/>
                      <a:pt x="630" y="2391"/>
                      <a:pt x="1460" y="2391"/>
                    </a:cubicBezTo>
                    <a:cubicBezTo>
                      <a:pt x="1589" y="2391"/>
                      <a:pt x="1723" y="2369"/>
                      <a:pt x="1859" y="2323"/>
                    </a:cubicBezTo>
                    <a:cubicBezTo>
                      <a:pt x="2835" y="1944"/>
                      <a:pt x="2930" y="590"/>
                      <a:pt x="1985" y="117"/>
                    </a:cubicBezTo>
                    <a:cubicBezTo>
                      <a:pt x="1818" y="38"/>
                      <a:pt x="1642" y="1"/>
                      <a:pt x="1468" y="1"/>
                    </a:cubicBezTo>
                    <a:close/>
                  </a:path>
                </a:pathLst>
              </a:custGeom>
              <a:solidFill>
                <a:srgbClr val="502A2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9" name="Google Shape;799;p32"/>
              <p:cNvSpPr/>
              <p:nvPr/>
            </p:nvSpPr>
            <p:spPr>
              <a:xfrm>
                <a:off x="6187291" y="4375592"/>
                <a:ext cx="61241" cy="49665"/>
              </a:xfrm>
              <a:custGeom>
                <a:avLst/>
                <a:gdLst/>
                <a:ahLst/>
                <a:cxnLst/>
                <a:rect l="l" t="t" r="r" b="b"/>
                <a:pathLst>
                  <a:path w="2931" h="2377" extrusionOk="0">
                    <a:moveTo>
                      <a:pt x="1456" y="0"/>
                    </a:moveTo>
                    <a:cubicBezTo>
                      <a:pt x="1020" y="0"/>
                      <a:pt x="615" y="236"/>
                      <a:pt x="410" y="670"/>
                    </a:cubicBezTo>
                    <a:cubicBezTo>
                      <a:pt x="1" y="1488"/>
                      <a:pt x="630" y="2377"/>
                      <a:pt x="1460" y="2377"/>
                    </a:cubicBezTo>
                    <a:cubicBezTo>
                      <a:pt x="1589" y="2377"/>
                      <a:pt x="1723" y="2355"/>
                      <a:pt x="1859" y="2308"/>
                    </a:cubicBezTo>
                    <a:cubicBezTo>
                      <a:pt x="2867" y="1930"/>
                      <a:pt x="2930" y="544"/>
                      <a:pt x="1953" y="103"/>
                    </a:cubicBezTo>
                    <a:cubicBezTo>
                      <a:pt x="1789" y="34"/>
                      <a:pt x="1620" y="0"/>
                      <a:pt x="1456" y="0"/>
                    </a:cubicBezTo>
                    <a:close/>
                  </a:path>
                </a:pathLst>
              </a:custGeom>
              <a:solidFill>
                <a:srgbClr val="502A2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0" name="Google Shape;800;p32"/>
              <p:cNvSpPr/>
              <p:nvPr/>
            </p:nvSpPr>
            <p:spPr>
              <a:xfrm>
                <a:off x="5946992" y="4434936"/>
                <a:ext cx="71123" cy="27747"/>
              </a:xfrm>
              <a:custGeom>
                <a:avLst/>
                <a:gdLst/>
                <a:ahLst/>
                <a:cxnLst/>
                <a:rect l="l" t="t" r="r" b="b"/>
                <a:pathLst>
                  <a:path w="3404" h="1328" extrusionOk="0">
                    <a:moveTo>
                      <a:pt x="1954" y="0"/>
                    </a:moveTo>
                    <a:cubicBezTo>
                      <a:pt x="1478" y="0"/>
                      <a:pt x="915" y="156"/>
                      <a:pt x="316" y="603"/>
                    </a:cubicBezTo>
                    <a:cubicBezTo>
                      <a:pt x="1" y="823"/>
                      <a:pt x="158" y="1327"/>
                      <a:pt x="536" y="1327"/>
                    </a:cubicBezTo>
                    <a:cubicBezTo>
                      <a:pt x="631" y="1296"/>
                      <a:pt x="694" y="1264"/>
                      <a:pt x="757" y="1233"/>
                    </a:cubicBezTo>
                    <a:cubicBezTo>
                      <a:pt x="1231" y="887"/>
                      <a:pt x="1627" y="780"/>
                      <a:pt x="1936" y="780"/>
                    </a:cubicBezTo>
                    <a:cubicBezTo>
                      <a:pt x="2387" y="780"/>
                      <a:pt x="2654" y="1006"/>
                      <a:pt x="2710" y="1044"/>
                    </a:cubicBezTo>
                    <a:cubicBezTo>
                      <a:pt x="2773" y="1122"/>
                      <a:pt x="2868" y="1162"/>
                      <a:pt x="2966" y="1162"/>
                    </a:cubicBezTo>
                    <a:cubicBezTo>
                      <a:pt x="3065" y="1162"/>
                      <a:pt x="3167" y="1122"/>
                      <a:pt x="3246" y="1044"/>
                    </a:cubicBezTo>
                    <a:cubicBezTo>
                      <a:pt x="3403" y="886"/>
                      <a:pt x="3403" y="634"/>
                      <a:pt x="3246" y="477"/>
                    </a:cubicBezTo>
                    <a:cubicBezTo>
                      <a:pt x="3017" y="248"/>
                      <a:pt x="2554" y="0"/>
                      <a:pt x="1954" y="0"/>
                    </a:cubicBezTo>
                    <a:close/>
                  </a:path>
                </a:pathLst>
              </a:custGeom>
              <a:solidFill>
                <a:srgbClr val="DA74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" name="Google Shape;801;p32"/>
              <p:cNvSpPr/>
              <p:nvPr/>
            </p:nvSpPr>
            <p:spPr>
              <a:xfrm>
                <a:off x="6185306" y="4408921"/>
                <a:ext cx="72690" cy="27413"/>
              </a:xfrm>
              <a:custGeom>
                <a:avLst/>
                <a:gdLst/>
                <a:ahLst/>
                <a:cxnLst/>
                <a:rect l="l" t="t" r="r" b="b"/>
                <a:pathLst>
                  <a:path w="3479" h="1312" extrusionOk="0">
                    <a:moveTo>
                      <a:pt x="1863" y="1"/>
                    </a:moveTo>
                    <a:cubicBezTo>
                      <a:pt x="1384" y="1"/>
                      <a:pt x="821" y="159"/>
                      <a:pt x="221" y="619"/>
                    </a:cubicBezTo>
                    <a:cubicBezTo>
                      <a:pt x="32" y="745"/>
                      <a:pt x="1" y="965"/>
                      <a:pt x="158" y="1154"/>
                    </a:cubicBezTo>
                    <a:cubicBezTo>
                      <a:pt x="221" y="1249"/>
                      <a:pt x="347" y="1312"/>
                      <a:pt x="473" y="1312"/>
                    </a:cubicBezTo>
                    <a:cubicBezTo>
                      <a:pt x="536" y="1312"/>
                      <a:pt x="631" y="1280"/>
                      <a:pt x="694" y="1249"/>
                    </a:cubicBezTo>
                    <a:cubicBezTo>
                      <a:pt x="1164" y="896"/>
                      <a:pt x="1564" y="787"/>
                      <a:pt x="1875" y="787"/>
                    </a:cubicBezTo>
                    <a:cubicBezTo>
                      <a:pt x="2315" y="787"/>
                      <a:pt x="2579" y="1005"/>
                      <a:pt x="2616" y="1060"/>
                    </a:cubicBezTo>
                    <a:cubicBezTo>
                      <a:pt x="2698" y="1136"/>
                      <a:pt x="2790" y="1168"/>
                      <a:pt x="2879" y="1168"/>
                    </a:cubicBezTo>
                    <a:cubicBezTo>
                      <a:pt x="3196" y="1168"/>
                      <a:pt x="3478" y="757"/>
                      <a:pt x="3183" y="461"/>
                    </a:cubicBezTo>
                    <a:cubicBezTo>
                      <a:pt x="2937" y="251"/>
                      <a:pt x="2466" y="1"/>
                      <a:pt x="1863" y="1"/>
                    </a:cubicBezTo>
                    <a:close/>
                  </a:path>
                </a:pathLst>
              </a:custGeom>
              <a:solidFill>
                <a:srgbClr val="DA74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2" name="Google Shape;802;p32"/>
              <p:cNvSpPr/>
              <p:nvPr/>
            </p:nvSpPr>
            <p:spPr>
              <a:xfrm>
                <a:off x="6078655" y="4336225"/>
                <a:ext cx="82302" cy="152109"/>
              </a:xfrm>
              <a:custGeom>
                <a:avLst/>
                <a:gdLst/>
                <a:ahLst/>
                <a:cxnLst/>
                <a:rect l="l" t="t" r="r" b="b"/>
                <a:pathLst>
                  <a:path w="3939" h="7280" extrusionOk="0">
                    <a:moveTo>
                      <a:pt x="940" y="1"/>
                    </a:moveTo>
                    <a:cubicBezTo>
                      <a:pt x="656" y="1"/>
                      <a:pt x="299" y="318"/>
                      <a:pt x="505" y="569"/>
                    </a:cubicBezTo>
                    <a:lnTo>
                      <a:pt x="2931" y="4602"/>
                    </a:lnTo>
                    <a:cubicBezTo>
                      <a:pt x="3088" y="4854"/>
                      <a:pt x="3088" y="5169"/>
                      <a:pt x="2962" y="5421"/>
                    </a:cubicBezTo>
                    <a:cubicBezTo>
                      <a:pt x="2710" y="5925"/>
                      <a:pt x="2269" y="6240"/>
                      <a:pt x="1734" y="6335"/>
                    </a:cubicBezTo>
                    <a:cubicBezTo>
                      <a:pt x="1324" y="6398"/>
                      <a:pt x="946" y="6461"/>
                      <a:pt x="536" y="6461"/>
                    </a:cubicBezTo>
                    <a:cubicBezTo>
                      <a:pt x="1" y="6461"/>
                      <a:pt x="1" y="7248"/>
                      <a:pt x="536" y="7248"/>
                    </a:cubicBezTo>
                    <a:lnTo>
                      <a:pt x="536" y="7280"/>
                    </a:lnTo>
                    <a:cubicBezTo>
                      <a:pt x="977" y="7280"/>
                      <a:pt x="1450" y="7217"/>
                      <a:pt x="1891" y="7122"/>
                    </a:cubicBezTo>
                    <a:cubicBezTo>
                      <a:pt x="2679" y="6996"/>
                      <a:pt x="3340" y="6492"/>
                      <a:pt x="3687" y="5768"/>
                    </a:cubicBezTo>
                    <a:cubicBezTo>
                      <a:pt x="3939" y="5264"/>
                      <a:pt x="3876" y="4665"/>
                      <a:pt x="3592" y="4192"/>
                    </a:cubicBezTo>
                    <a:lnTo>
                      <a:pt x="1198" y="160"/>
                    </a:lnTo>
                    <a:cubicBezTo>
                      <a:pt x="1146" y="47"/>
                      <a:pt x="1048" y="1"/>
                      <a:pt x="940" y="1"/>
                    </a:cubicBezTo>
                    <a:close/>
                  </a:path>
                </a:pathLst>
              </a:custGeom>
              <a:solidFill>
                <a:srgbClr val="DA74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9" name="Google Shape;758;p32"/>
          <p:cNvSpPr txBox="1">
            <a:spLocks/>
          </p:cNvSpPr>
          <p:nvPr/>
        </p:nvSpPr>
        <p:spPr>
          <a:xfrm>
            <a:off x="465814" y="3203707"/>
            <a:ext cx="4565422" cy="8588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Didact Gothic"/>
              <a:buNone/>
              <a:defRPr sz="1600" b="0" i="0" u="none" strike="noStrike" cap="none">
                <a:solidFill>
                  <a:schemeClr val="dk2"/>
                </a:solidFill>
                <a:latin typeface="Vazir Light FD" pitchFamily="2" charset="-78"/>
                <a:ea typeface="Didact Gothic"/>
                <a:cs typeface="Vazir Light FD" pitchFamily="2" charset="-78"/>
                <a:sym typeface="Didact Gothic"/>
              </a:defRPr>
            </a:lvl1pPr>
            <a:lvl2pPr marL="914400" marR="0" lvl="1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Didact Gothic"/>
              <a:buNone/>
              <a:defRPr sz="1600" b="0" i="0" u="none" strike="noStrike" cap="none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Didact Gothic"/>
              <a:buNone/>
              <a:defRPr sz="1600" b="0" i="0" u="none" strike="noStrike" cap="none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Didact Gothic"/>
              <a:buNone/>
              <a:defRPr sz="1600" b="0" i="0" u="none" strike="noStrike" cap="none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Didact Gothic"/>
              <a:buNone/>
              <a:defRPr sz="1600" b="0" i="0" u="none" strike="noStrike" cap="none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Didact Gothic"/>
              <a:buNone/>
              <a:defRPr sz="1600" b="0" i="0" u="none" strike="noStrike" cap="none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Didact Gothic"/>
              <a:buNone/>
              <a:defRPr sz="1600" b="0" i="0" u="none" strike="noStrike" cap="none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Didact Gothic"/>
              <a:buNone/>
              <a:defRPr sz="1600" b="0" i="0" u="none" strike="noStrike" cap="none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Didact Gothic"/>
              <a:buNone/>
              <a:defRPr sz="1600" b="0" i="0" u="none" strike="noStrike" cap="none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algn="r"/>
            <a:endParaRPr lang="en-US" sz="900" b="1" dirty="0">
              <a:solidFill>
                <a:srgbClr val="002060"/>
              </a:solidFill>
            </a:endParaRPr>
          </a:p>
          <a:p>
            <a:pPr algn="r"/>
            <a:r>
              <a:rPr lang="fa-IR" sz="900" b="1" dirty="0" smtClean="0">
                <a:solidFill>
                  <a:srgbClr val="002060"/>
                </a:solidFill>
              </a:rPr>
              <a:t>لرزش حرکتی</a:t>
            </a:r>
          </a:p>
          <a:p>
            <a:pPr algn="r"/>
            <a:endParaRPr lang="fa-IR" sz="900" b="1" dirty="0" smtClean="0"/>
          </a:p>
          <a:p>
            <a:pPr algn="r"/>
            <a:r>
              <a:rPr lang="fa-IR" sz="900" dirty="0"/>
              <a:t>لرزش حرکتی نوعی لرزش غیر کنترل شده است که معمولا یک یا دو دست یا بازو را درگیر کرده و در حین انجام حرکات پایه تشدید می‌شود</a:t>
            </a:r>
            <a:r>
              <a:rPr lang="fa-IR" sz="900" dirty="0" smtClean="0"/>
              <a:t>.</a:t>
            </a:r>
          </a:p>
          <a:p>
            <a:pPr algn="r"/>
            <a:endParaRPr lang="fa-IR" sz="900" dirty="0" smtClean="0"/>
          </a:p>
          <a:p>
            <a:pPr algn="r"/>
            <a:endParaRPr lang="fa-IR" sz="900" dirty="0"/>
          </a:p>
        </p:txBody>
      </p:sp>
      <p:pic>
        <p:nvPicPr>
          <p:cNvPr id="1027" name="Picture 3" descr="C:\Users\Developer\Desktop\ه2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" y="3891854"/>
            <a:ext cx="1458368" cy="816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Developer\Desktop\Untitled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2091" y="3905464"/>
            <a:ext cx="1449746" cy="811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5989956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Developer\Desktop\i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3758" y="985357"/>
            <a:ext cx="2105342" cy="165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10" name="Google Shape;810;p33"/>
          <p:cNvGrpSpPr/>
          <p:nvPr/>
        </p:nvGrpSpPr>
        <p:grpSpPr>
          <a:xfrm>
            <a:off x="6165622" y="2727961"/>
            <a:ext cx="3364951" cy="3348098"/>
            <a:chOff x="4900624" y="2135120"/>
            <a:chExt cx="4801045" cy="5102515"/>
          </a:xfrm>
        </p:grpSpPr>
        <p:grpSp>
          <p:nvGrpSpPr>
            <p:cNvPr id="811" name="Google Shape;811;p33"/>
            <p:cNvGrpSpPr/>
            <p:nvPr/>
          </p:nvGrpSpPr>
          <p:grpSpPr>
            <a:xfrm>
              <a:off x="4900624" y="2412006"/>
              <a:ext cx="4801045" cy="2797782"/>
              <a:chOff x="4612626" y="1011949"/>
              <a:chExt cx="5157423" cy="3005459"/>
            </a:xfrm>
          </p:grpSpPr>
          <p:sp>
            <p:nvSpPr>
              <p:cNvPr id="812" name="Google Shape;812;p33"/>
              <p:cNvSpPr/>
              <p:nvPr/>
            </p:nvSpPr>
            <p:spPr>
              <a:xfrm>
                <a:off x="4612626" y="1011949"/>
                <a:ext cx="5157423" cy="3005459"/>
              </a:xfrm>
              <a:custGeom>
                <a:avLst/>
                <a:gdLst/>
                <a:ahLst/>
                <a:cxnLst/>
                <a:rect l="l" t="t" r="r" b="b"/>
                <a:pathLst>
                  <a:path w="62252" h="36277" extrusionOk="0">
                    <a:moveTo>
                      <a:pt x="17039" y="0"/>
                    </a:moveTo>
                    <a:cubicBezTo>
                      <a:pt x="15986" y="0"/>
                      <a:pt x="14939" y="85"/>
                      <a:pt x="13912" y="268"/>
                    </a:cubicBezTo>
                    <a:cubicBezTo>
                      <a:pt x="9030" y="1137"/>
                      <a:pt x="5031" y="4423"/>
                      <a:pt x="4554" y="8781"/>
                    </a:cubicBezTo>
                    <a:cubicBezTo>
                      <a:pt x="4335" y="10761"/>
                      <a:pt x="6534" y="14243"/>
                      <a:pt x="5845" y="16113"/>
                    </a:cubicBezTo>
                    <a:cubicBezTo>
                      <a:pt x="5141" y="18014"/>
                      <a:pt x="0" y="23836"/>
                      <a:pt x="125" y="28256"/>
                    </a:cubicBezTo>
                    <a:cubicBezTo>
                      <a:pt x="251" y="32669"/>
                      <a:pt x="1440" y="34039"/>
                      <a:pt x="3107" y="36276"/>
                    </a:cubicBezTo>
                    <a:lnTo>
                      <a:pt x="57714" y="36276"/>
                    </a:lnTo>
                    <a:cubicBezTo>
                      <a:pt x="58754" y="34007"/>
                      <a:pt x="59568" y="32192"/>
                      <a:pt x="58347" y="29211"/>
                    </a:cubicBezTo>
                    <a:cubicBezTo>
                      <a:pt x="57377" y="26825"/>
                      <a:pt x="60022" y="24868"/>
                      <a:pt x="61047" y="22646"/>
                    </a:cubicBezTo>
                    <a:cubicBezTo>
                      <a:pt x="61954" y="20675"/>
                      <a:pt x="62252" y="18304"/>
                      <a:pt x="62033" y="16152"/>
                    </a:cubicBezTo>
                    <a:cubicBezTo>
                      <a:pt x="61728" y="13218"/>
                      <a:pt x="60272" y="10276"/>
                      <a:pt x="57745" y="8171"/>
                    </a:cubicBezTo>
                    <a:cubicBezTo>
                      <a:pt x="54690" y="5637"/>
                      <a:pt x="50428" y="4569"/>
                      <a:pt x="46232" y="4569"/>
                    </a:cubicBezTo>
                    <a:cubicBezTo>
                      <a:pt x="45012" y="4569"/>
                      <a:pt x="43798" y="4659"/>
                      <a:pt x="42620" y="4830"/>
                    </a:cubicBezTo>
                    <a:cubicBezTo>
                      <a:pt x="40720" y="5109"/>
                      <a:pt x="38825" y="5567"/>
                      <a:pt x="36889" y="5567"/>
                    </a:cubicBezTo>
                    <a:cubicBezTo>
                      <a:pt x="36602" y="5567"/>
                      <a:pt x="36314" y="5557"/>
                      <a:pt x="36024" y="5534"/>
                    </a:cubicBezTo>
                    <a:cubicBezTo>
                      <a:pt x="32761" y="5276"/>
                      <a:pt x="29882" y="3508"/>
                      <a:pt x="26909" y="2209"/>
                    </a:cubicBezTo>
                    <a:cubicBezTo>
                      <a:pt x="23823" y="869"/>
                      <a:pt x="20397" y="0"/>
                      <a:pt x="17039" y="0"/>
                    </a:cubicBezTo>
                    <a:close/>
                  </a:path>
                </a:pathLst>
              </a:custGeom>
              <a:solidFill>
                <a:srgbClr val="FFA79B">
                  <a:alpha val="46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3" name="Google Shape;813;p33"/>
              <p:cNvSpPr/>
              <p:nvPr/>
            </p:nvSpPr>
            <p:spPr>
              <a:xfrm>
                <a:off x="5030091" y="1415663"/>
                <a:ext cx="4310224" cy="2601743"/>
              </a:xfrm>
              <a:custGeom>
                <a:avLst/>
                <a:gdLst/>
                <a:ahLst/>
                <a:cxnLst/>
                <a:rect l="l" t="t" r="r" b="b"/>
                <a:pathLst>
                  <a:path w="52026" h="31404" extrusionOk="0">
                    <a:moveTo>
                      <a:pt x="39890" y="0"/>
                    </a:moveTo>
                    <a:cubicBezTo>
                      <a:pt x="37663" y="0"/>
                      <a:pt x="35394" y="480"/>
                      <a:pt x="33332" y="1287"/>
                    </a:cubicBezTo>
                    <a:cubicBezTo>
                      <a:pt x="31564" y="1976"/>
                      <a:pt x="29858" y="2891"/>
                      <a:pt x="27965" y="3126"/>
                    </a:cubicBezTo>
                    <a:cubicBezTo>
                      <a:pt x="27628" y="3167"/>
                      <a:pt x="27292" y="3186"/>
                      <a:pt x="26957" y="3186"/>
                    </a:cubicBezTo>
                    <a:cubicBezTo>
                      <a:pt x="24554" y="3186"/>
                      <a:pt x="22198" y="2219"/>
                      <a:pt x="19835" y="1608"/>
                    </a:cubicBezTo>
                    <a:cubicBezTo>
                      <a:pt x="18162" y="1175"/>
                      <a:pt x="16414" y="925"/>
                      <a:pt x="14679" y="925"/>
                    </a:cubicBezTo>
                    <a:cubicBezTo>
                      <a:pt x="12624" y="925"/>
                      <a:pt x="10587" y="1275"/>
                      <a:pt x="8717" y="2085"/>
                    </a:cubicBezTo>
                    <a:cubicBezTo>
                      <a:pt x="4804" y="3775"/>
                      <a:pt x="2027" y="7594"/>
                      <a:pt x="2348" y="11795"/>
                    </a:cubicBezTo>
                    <a:cubicBezTo>
                      <a:pt x="2496" y="13705"/>
                      <a:pt x="3247" y="15582"/>
                      <a:pt x="2981" y="17476"/>
                    </a:cubicBezTo>
                    <a:cubicBezTo>
                      <a:pt x="2715" y="19393"/>
                      <a:pt x="1542" y="20997"/>
                      <a:pt x="924" y="22812"/>
                    </a:cubicBezTo>
                    <a:cubicBezTo>
                      <a:pt x="71" y="25277"/>
                      <a:pt x="0" y="28900"/>
                      <a:pt x="1354" y="31403"/>
                    </a:cubicBezTo>
                    <a:lnTo>
                      <a:pt x="50053" y="31403"/>
                    </a:lnTo>
                    <a:cubicBezTo>
                      <a:pt x="50476" y="30590"/>
                      <a:pt x="50781" y="29713"/>
                      <a:pt x="50969" y="28806"/>
                    </a:cubicBezTo>
                    <a:cubicBezTo>
                      <a:pt x="51501" y="26232"/>
                      <a:pt x="50648" y="24033"/>
                      <a:pt x="50437" y="21513"/>
                    </a:cubicBezTo>
                    <a:cubicBezTo>
                      <a:pt x="50233" y="19119"/>
                      <a:pt x="51110" y="17108"/>
                      <a:pt x="51595" y="14831"/>
                    </a:cubicBezTo>
                    <a:cubicBezTo>
                      <a:pt x="52025" y="12805"/>
                      <a:pt x="51877" y="10512"/>
                      <a:pt x="51337" y="8525"/>
                    </a:cubicBezTo>
                    <a:cubicBezTo>
                      <a:pt x="50601" y="5802"/>
                      <a:pt x="48903" y="3282"/>
                      <a:pt x="46454" y="1749"/>
                    </a:cubicBezTo>
                    <a:cubicBezTo>
                      <a:pt x="44502" y="525"/>
                      <a:pt x="42219" y="0"/>
                      <a:pt x="39890" y="0"/>
                    </a:cubicBezTo>
                    <a:close/>
                  </a:path>
                </a:pathLst>
              </a:custGeom>
              <a:solidFill>
                <a:srgbClr val="FFA79B">
                  <a:alpha val="46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14" name="Google Shape;814;p33"/>
            <p:cNvGrpSpPr/>
            <p:nvPr/>
          </p:nvGrpSpPr>
          <p:grpSpPr>
            <a:xfrm>
              <a:off x="5605243" y="2135120"/>
              <a:ext cx="1819782" cy="3628266"/>
              <a:chOff x="2887275" y="2878475"/>
              <a:chExt cx="227325" cy="453250"/>
            </a:xfrm>
          </p:grpSpPr>
          <p:sp>
            <p:nvSpPr>
              <p:cNvPr id="815" name="Google Shape;815;p33"/>
              <p:cNvSpPr/>
              <p:nvPr/>
            </p:nvSpPr>
            <p:spPr>
              <a:xfrm>
                <a:off x="3066150" y="3261525"/>
                <a:ext cx="48450" cy="49325"/>
              </a:xfrm>
              <a:custGeom>
                <a:avLst/>
                <a:gdLst/>
                <a:ahLst/>
                <a:cxnLst/>
                <a:rect l="l" t="t" r="r" b="b"/>
                <a:pathLst>
                  <a:path w="1938" h="1973" extrusionOk="0">
                    <a:moveTo>
                      <a:pt x="1711" y="0"/>
                    </a:moveTo>
                    <a:cubicBezTo>
                      <a:pt x="1517" y="96"/>
                      <a:pt x="1310" y="128"/>
                      <a:pt x="1122" y="128"/>
                    </a:cubicBezTo>
                    <a:cubicBezTo>
                      <a:pt x="756" y="128"/>
                      <a:pt x="459" y="8"/>
                      <a:pt x="459" y="8"/>
                    </a:cubicBezTo>
                    <a:lnTo>
                      <a:pt x="404" y="845"/>
                    </a:lnTo>
                    <a:lnTo>
                      <a:pt x="318" y="712"/>
                    </a:lnTo>
                    <a:cubicBezTo>
                      <a:pt x="303" y="673"/>
                      <a:pt x="271" y="650"/>
                      <a:pt x="232" y="642"/>
                    </a:cubicBezTo>
                    <a:cubicBezTo>
                      <a:pt x="213" y="636"/>
                      <a:pt x="194" y="632"/>
                      <a:pt x="175" y="632"/>
                    </a:cubicBezTo>
                    <a:cubicBezTo>
                      <a:pt x="80" y="632"/>
                      <a:pt x="0" y="711"/>
                      <a:pt x="13" y="822"/>
                    </a:cubicBezTo>
                    <a:lnTo>
                      <a:pt x="37" y="1198"/>
                    </a:lnTo>
                    <a:cubicBezTo>
                      <a:pt x="44" y="1370"/>
                      <a:pt x="146" y="1542"/>
                      <a:pt x="303" y="1636"/>
                    </a:cubicBezTo>
                    <a:lnTo>
                      <a:pt x="710" y="1886"/>
                    </a:lnTo>
                    <a:cubicBezTo>
                      <a:pt x="803" y="1943"/>
                      <a:pt x="904" y="1972"/>
                      <a:pt x="1003" y="1972"/>
                    </a:cubicBezTo>
                    <a:cubicBezTo>
                      <a:pt x="1096" y="1972"/>
                      <a:pt x="1186" y="1947"/>
                      <a:pt x="1265" y="1894"/>
                    </a:cubicBezTo>
                    <a:lnTo>
                      <a:pt x="1735" y="1597"/>
                    </a:lnTo>
                    <a:cubicBezTo>
                      <a:pt x="1868" y="1510"/>
                      <a:pt x="1938" y="1370"/>
                      <a:pt x="1938" y="1213"/>
                    </a:cubicBezTo>
                    <a:lnTo>
                      <a:pt x="1711" y="0"/>
                    </a:lnTo>
                    <a:close/>
                  </a:path>
                </a:pathLst>
              </a:custGeom>
              <a:solidFill>
                <a:srgbClr val="FFC5A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6" name="Google Shape;816;p33"/>
              <p:cNvSpPr/>
              <p:nvPr/>
            </p:nvSpPr>
            <p:spPr>
              <a:xfrm>
                <a:off x="2921125" y="3269700"/>
                <a:ext cx="42875" cy="62025"/>
              </a:xfrm>
              <a:custGeom>
                <a:avLst/>
                <a:gdLst/>
                <a:ahLst/>
                <a:cxnLst/>
                <a:rect l="l" t="t" r="r" b="b"/>
                <a:pathLst>
                  <a:path w="1715" h="2481" extrusionOk="0">
                    <a:moveTo>
                      <a:pt x="627" y="1"/>
                    </a:moveTo>
                    <a:cubicBezTo>
                      <a:pt x="611" y="1"/>
                      <a:pt x="595" y="1"/>
                      <a:pt x="580" y="2"/>
                    </a:cubicBezTo>
                    <a:lnTo>
                      <a:pt x="1" y="41"/>
                    </a:lnTo>
                    <a:lnTo>
                      <a:pt x="63" y="894"/>
                    </a:lnTo>
                    <a:cubicBezTo>
                      <a:pt x="63" y="894"/>
                      <a:pt x="198" y="2480"/>
                      <a:pt x="794" y="2480"/>
                    </a:cubicBezTo>
                    <a:cubicBezTo>
                      <a:pt x="840" y="2480"/>
                      <a:pt x="888" y="2471"/>
                      <a:pt x="940" y="2451"/>
                    </a:cubicBezTo>
                    <a:cubicBezTo>
                      <a:pt x="940" y="2451"/>
                      <a:pt x="1213" y="2412"/>
                      <a:pt x="1190" y="2263"/>
                    </a:cubicBezTo>
                    <a:cubicBezTo>
                      <a:pt x="1057" y="1333"/>
                      <a:pt x="1112" y="1145"/>
                      <a:pt x="1112" y="1144"/>
                    </a:cubicBezTo>
                    <a:lnTo>
                      <a:pt x="1112" y="1144"/>
                    </a:lnTo>
                    <a:cubicBezTo>
                      <a:pt x="1104" y="1183"/>
                      <a:pt x="1190" y="1293"/>
                      <a:pt x="1213" y="1324"/>
                    </a:cubicBezTo>
                    <a:cubicBezTo>
                      <a:pt x="1245" y="1387"/>
                      <a:pt x="1292" y="1442"/>
                      <a:pt x="1346" y="1489"/>
                    </a:cubicBezTo>
                    <a:cubicBezTo>
                      <a:pt x="1398" y="1541"/>
                      <a:pt x="1467" y="1573"/>
                      <a:pt x="1538" y="1573"/>
                    </a:cubicBezTo>
                    <a:cubicBezTo>
                      <a:pt x="1584" y="1573"/>
                      <a:pt x="1632" y="1559"/>
                      <a:pt x="1675" y="1528"/>
                    </a:cubicBezTo>
                    <a:cubicBezTo>
                      <a:pt x="1691" y="1512"/>
                      <a:pt x="1706" y="1496"/>
                      <a:pt x="1714" y="1473"/>
                    </a:cubicBezTo>
                    <a:cubicBezTo>
                      <a:pt x="1714" y="1450"/>
                      <a:pt x="1706" y="1434"/>
                      <a:pt x="1691" y="1410"/>
                    </a:cubicBezTo>
                    <a:cubicBezTo>
                      <a:pt x="1597" y="1238"/>
                      <a:pt x="1487" y="1082"/>
                      <a:pt x="1401" y="910"/>
                    </a:cubicBezTo>
                    <a:cubicBezTo>
                      <a:pt x="1401" y="910"/>
                      <a:pt x="1464" y="612"/>
                      <a:pt x="1276" y="354"/>
                    </a:cubicBezTo>
                    <a:cubicBezTo>
                      <a:pt x="1268" y="346"/>
                      <a:pt x="1260" y="338"/>
                      <a:pt x="1260" y="331"/>
                    </a:cubicBezTo>
                    <a:cubicBezTo>
                      <a:pt x="1113" y="117"/>
                      <a:pt x="876" y="1"/>
                      <a:pt x="627" y="1"/>
                    </a:cubicBezTo>
                    <a:close/>
                  </a:path>
                </a:pathLst>
              </a:custGeom>
              <a:solidFill>
                <a:srgbClr val="FFC5A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7" name="Google Shape;817;p33"/>
              <p:cNvSpPr/>
              <p:nvPr/>
            </p:nvSpPr>
            <p:spPr>
              <a:xfrm>
                <a:off x="2887275" y="3002725"/>
                <a:ext cx="226550" cy="273500"/>
              </a:xfrm>
              <a:custGeom>
                <a:avLst/>
                <a:gdLst/>
                <a:ahLst/>
                <a:cxnLst/>
                <a:rect l="l" t="t" r="r" b="b"/>
                <a:pathLst>
                  <a:path w="9062" h="10940" extrusionOk="0">
                    <a:moveTo>
                      <a:pt x="2153" y="5650"/>
                    </a:moveTo>
                    <a:lnTo>
                      <a:pt x="2129" y="6839"/>
                    </a:lnTo>
                    <a:lnTo>
                      <a:pt x="2027" y="5955"/>
                    </a:lnTo>
                    <a:lnTo>
                      <a:pt x="2153" y="5650"/>
                    </a:lnTo>
                    <a:close/>
                    <a:moveTo>
                      <a:pt x="5736" y="1"/>
                    </a:moveTo>
                    <a:lnTo>
                      <a:pt x="3905" y="118"/>
                    </a:lnTo>
                    <a:lnTo>
                      <a:pt x="1738" y="1049"/>
                    </a:lnTo>
                    <a:cubicBezTo>
                      <a:pt x="1339" y="1253"/>
                      <a:pt x="1042" y="1620"/>
                      <a:pt x="932" y="2058"/>
                    </a:cubicBezTo>
                    <a:lnTo>
                      <a:pt x="79" y="5360"/>
                    </a:lnTo>
                    <a:cubicBezTo>
                      <a:pt x="9" y="5619"/>
                      <a:pt x="1" y="5885"/>
                      <a:pt x="64" y="6151"/>
                    </a:cubicBezTo>
                    <a:lnTo>
                      <a:pt x="1073" y="10798"/>
                    </a:lnTo>
                    <a:cubicBezTo>
                      <a:pt x="1088" y="10880"/>
                      <a:pt x="1165" y="10940"/>
                      <a:pt x="1253" y="10940"/>
                    </a:cubicBezTo>
                    <a:cubicBezTo>
                      <a:pt x="1258" y="10940"/>
                      <a:pt x="1263" y="10940"/>
                      <a:pt x="1268" y="10939"/>
                    </a:cubicBezTo>
                    <a:lnTo>
                      <a:pt x="2411" y="10837"/>
                    </a:lnTo>
                    <a:cubicBezTo>
                      <a:pt x="2520" y="10830"/>
                      <a:pt x="2599" y="10736"/>
                      <a:pt x="2583" y="10626"/>
                    </a:cubicBezTo>
                    <a:lnTo>
                      <a:pt x="2528" y="10141"/>
                    </a:lnTo>
                    <a:lnTo>
                      <a:pt x="7434" y="10251"/>
                    </a:lnTo>
                    <a:lnTo>
                      <a:pt x="7458" y="9961"/>
                    </a:lnTo>
                    <a:lnTo>
                      <a:pt x="7473" y="10376"/>
                    </a:lnTo>
                    <a:cubicBezTo>
                      <a:pt x="7473" y="10481"/>
                      <a:pt x="7559" y="10564"/>
                      <a:pt x="7663" y="10564"/>
                    </a:cubicBezTo>
                    <a:cubicBezTo>
                      <a:pt x="7667" y="10564"/>
                      <a:pt x="7672" y="10564"/>
                      <a:pt x="7677" y="10564"/>
                    </a:cubicBezTo>
                    <a:lnTo>
                      <a:pt x="8827" y="10525"/>
                    </a:lnTo>
                    <a:cubicBezTo>
                      <a:pt x="8960" y="10517"/>
                      <a:pt x="9062" y="10407"/>
                      <a:pt x="9054" y="10282"/>
                    </a:cubicBezTo>
                    <a:lnTo>
                      <a:pt x="8968" y="2724"/>
                    </a:lnTo>
                    <a:cubicBezTo>
                      <a:pt x="8952" y="1894"/>
                      <a:pt x="8459" y="1151"/>
                      <a:pt x="7692" y="830"/>
                    </a:cubicBezTo>
                    <a:lnTo>
                      <a:pt x="573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8" name="Google Shape;818;p33"/>
              <p:cNvSpPr/>
              <p:nvPr/>
            </p:nvSpPr>
            <p:spPr>
              <a:xfrm>
                <a:off x="3036925" y="3084500"/>
                <a:ext cx="27025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1081" h="196" extrusionOk="0">
                    <a:moveTo>
                      <a:pt x="1" y="0"/>
                    </a:moveTo>
                    <a:lnTo>
                      <a:pt x="1" y="196"/>
                    </a:lnTo>
                    <a:lnTo>
                      <a:pt x="1080" y="196"/>
                    </a:lnTo>
                    <a:lnTo>
                      <a:pt x="108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9" name="Google Shape;819;p33"/>
              <p:cNvSpPr/>
              <p:nvPr/>
            </p:nvSpPr>
            <p:spPr>
              <a:xfrm>
                <a:off x="2941075" y="3089000"/>
                <a:ext cx="12150" cy="54975"/>
              </a:xfrm>
              <a:custGeom>
                <a:avLst/>
                <a:gdLst/>
                <a:ahLst/>
                <a:cxnLst/>
                <a:rect l="l" t="t" r="r" b="b"/>
                <a:pathLst>
                  <a:path w="486" h="2199" extrusionOk="0">
                    <a:moveTo>
                      <a:pt x="486" y="0"/>
                    </a:moveTo>
                    <a:lnTo>
                      <a:pt x="1" y="2199"/>
                    </a:lnTo>
                    <a:lnTo>
                      <a:pt x="486" y="1581"/>
                    </a:lnTo>
                    <a:lnTo>
                      <a:pt x="486" y="0"/>
                    </a:lnTo>
                    <a:close/>
                  </a:path>
                </a:pathLst>
              </a:custGeom>
              <a:solidFill>
                <a:srgbClr val="2B26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0" name="Google Shape;820;p33"/>
              <p:cNvSpPr/>
              <p:nvPr/>
            </p:nvSpPr>
            <p:spPr>
              <a:xfrm>
                <a:off x="2941075" y="3175650"/>
                <a:ext cx="15675" cy="80425"/>
              </a:xfrm>
              <a:custGeom>
                <a:avLst/>
                <a:gdLst/>
                <a:ahLst/>
                <a:cxnLst/>
                <a:rect l="l" t="t" r="r" b="b"/>
                <a:pathLst>
                  <a:path w="627" h="3217" extrusionOk="0">
                    <a:moveTo>
                      <a:pt x="1" y="0"/>
                    </a:moveTo>
                    <a:lnTo>
                      <a:pt x="376" y="3216"/>
                    </a:lnTo>
                    <a:lnTo>
                      <a:pt x="627" y="3216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B26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1" name="Google Shape;821;p33"/>
              <p:cNvSpPr/>
              <p:nvPr/>
            </p:nvSpPr>
            <p:spPr>
              <a:xfrm>
                <a:off x="3073325" y="3086650"/>
                <a:ext cx="10000" cy="169425"/>
              </a:xfrm>
              <a:custGeom>
                <a:avLst/>
                <a:gdLst/>
                <a:ahLst/>
                <a:cxnLst/>
                <a:rect l="l" t="t" r="r" b="b"/>
                <a:pathLst>
                  <a:path w="400" h="6777" extrusionOk="0">
                    <a:moveTo>
                      <a:pt x="399" y="0"/>
                    </a:moveTo>
                    <a:lnTo>
                      <a:pt x="39" y="986"/>
                    </a:lnTo>
                    <a:lnTo>
                      <a:pt x="0" y="6776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rgbClr val="2B26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2" name="Google Shape;822;p33"/>
              <p:cNvSpPr/>
              <p:nvPr/>
            </p:nvSpPr>
            <p:spPr>
              <a:xfrm>
                <a:off x="2970625" y="2878475"/>
                <a:ext cx="90575" cy="74000"/>
              </a:xfrm>
              <a:custGeom>
                <a:avLst/>
                <a:gdLst/>
                <a:ahLst/>
                <a:cxnLst/>
                <a:rect l="l" t="t" r="r" b="b"/>
                <a:pathLst>
                  <a:path w="3623" h="2960" extrusionOk="0">
                    <a:moveTo>
                      <a:pt x="2100" y="1"/>
                    </a:moveTo>
                    <a:cubicBezTo>
                      <a:pt x="1861" y="1"/>
                      <a:pt x="1781" y="180"/>
                      <a:pt x="1690" y="284"/>
                    </a:cubicBezTo>
                    <a:cubicBezTo>
                      <a:pt x="1628" y="268"/>
                      <a:pt x="1565" y="253"/>
                      <a:pt x="1502" y="245"/>
                    </a:cubicBezTo>
                    <a:cubicBezTo>
                      <a:pt x="1487" y="244"/>
                      <a:pt x="1471" y="243"/>
                      <a:pt x="1455" y="243"/>
                    </a:cubicBezTo>
                    <a:cubicBezTo>
                      <a:pt x="1256" y="243"/>
                      <a:pt x="1087" y="334"/>
                      <a:pt x="970" y="479"/>
                    </a:cubicBezTo>
                    <a:cubicBezTo>
                      <a:pt x="923" y="479"/>
                      <a:pt x="877" y="479"/>
                      <a:pt x="822" y="472"/>
                    </a:cubicBezTo>
                    <a:cubicBezTo>
                      <a:pt x="790" y="472"/>
                      <a:pt x="751" y="472"/>
                      <a:pt x="720" y="479"/>
                    </a:cubicBezTo>
                    <a:cubicBezTo>
                      <a:pt x="524" y="487"/>
                      <a:pt x="352" y="581"/>
                      <a:pt x="243" y="730"/>
                    </a:cubicBezTo>
                    <a:cubicBezTo>
                      <a:pt x="94" y="925"/>
                      <a:pt x="24" y="1223"/>
                      <a:pt x="94" y="1614"/>
                    </a:cubicBezTo>
                    <a:lnTo>
                      <a:pt x="102" y="1637"/>
                    </a:lnTo>
                    <a:cubicBezTo>
                      <a:pt x="102" y="1661"/>
                      <a:pt x="102" y="1677"/>
                      <a:pt x="102" y="1700"/>
                    </a:cubicBezTo>
                    <a:cubicBezTo>
                      <a:pt x="39" y="1770"/>
                      <a:pt x="0" y="1864"/>
                      <a:pt x="0" y="1974"/>
                    </a:cubicBezTo>
                    <a:cubicBezTo>
                      <a:pt x="0" y="2091"/>
                      <a:pt x="47" y="2201"/>
                      <a:pt x="133" y="2279"/>
                    </a:cubicBezTo>
                    <a:cubicBezTo>
                      <a:pt x="78" y="2349"/>
                      <a:pt x="47" y="2436"/>
                      <a:pt x="47" y="2529"/>
                    </a:cubicBezTo>
                    <a:cubicBezTo>
                      <a:pt x="47" y="2662"/>
                      <a:pt x="110" y="2788"/>
                      <a:pt x="219" y="2866"/>
                    </a:cubicBezTo>
                    <a:lnTo>
                      <a:pt x="219" y="2960"/>
                    </a:lnTo>
                    <a:lnTo>
                      <a:pt x="2934" y="2960"/>
                    </a:lnTo>
                    <a:lnTo>
                      <a:pt x="2934" y="2130"/>
                    </a:lnTo>
                    <a:cubicBezTo>
                      <a:pt x="3193" y="2130"/>
                      <a:pt x="3412" y="1927"/>
                      <a:pt x="3427" y="1669"/>
                    </a:cubicBezTo>
                    <a:cubicBezTo>
                      <a:pt x="3435" y="1512"/>
                      <a:pt x="3373" y="1371"/>
                      <a:pt x="3263" y="1270"/>
                    </a:cubicBezTo>
                    <a:cubicBezTo>
                      <a:pt x="3412" y="1137"/>
                      <a:pt x="3623" y="878"/>
                      <a:pt x="3419" y="628"/>
                    </a:cubicBezTo>
                    <a:cubicBezTo>
                      <a:pt x="3296" y="470"/>
                      <a:pt x="3142" y="415"/>
                      <a:pt x="2990" y="415"/>
                    </a:cubicBezTo>
                    <a:cubicBezTo>
                      <a:pt x="2864" y="415"/>
                      <a:pt x="2740" y="453"/>
                      <a:pt x="2637" y="503"/>
                    </a:cubicBezTo>
                    <a:cubicBezTo>
                      <a:pt x="2627" y="507"/>
                      <a:pt x="2617" y="509"/>
                      <a:pt x="2608" y="509"/>
                    </a:cubicBezTo>
                    <a:cubicBezTo>
                      <a:pt x="2564" y="509"/>
                      <a:pt x="2529" y="469"/>
                      <a:pt x="2535" y="425"/>
                    </a:cubicBezTo>
                    <a:cubicBezTo>
                      <a:pt x="2567" y="284"/>
                      <a:pt x="2543" y="104"/>
                      <a:pt x="2269" y="26"/>
                    </a:cubicBezTo>
                    <a:cubicBezTo>
                      <a:pt x="2205" y="8"/>
                      <a:pt x="2149" y="1"/>
                      <a:pt x="210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3" name="Google Shape;823;p33"/>
              <p:cNvSpPr/>
              <p:nvPr/>
            </p:nvSpPr>
            <p:spPr>
              <a:xfrm>
                <a:off x="2969825" y="2917825"/>
                <a:ext cx="75350" cy="112900"/>
              </a:xfrm>
              <a:custGeom>
                <a:avLst/>
                <a:gdLst/>
                <a:ahLst/>
                <a:cxnLst/>
                <a:rect l="l" t="t" r="r" b="b"/>
                <a:pathLst>
                  <a:path w="3014" h="4516" extrusionOk="0">
                    <a:moveTo>
                      <a:pt x="2959" y="1"/>
                    </a:moveTo>
                    <a:cubicBezTo>
                      <a:pt x="2959" y="9"/>
                      <a:pt x="2951" y="9"/>
                      <a:pt x="2951" y="9"/>
                    </a:cubicBezTo>
                    <a:cubicBezTo>
                      <a:pt x="2817" y="201"/>
                      <a:pt x="2593" y="331"/>
                      <a:pt x="2344" y="331"/>
                    </a:cubicBezTo>
                    <a:cubicBezTo>
                      <a:pt x="2330" y="331"/>
                      <a:pt x="2315" y="330"/>
                      <a:pt x="2301" y="329"/>
                    </a:cubicBezTo>
                    <a:cubicBezTo>
                      <a:pt x="2106" y="314"/>
                      <a:pt x="1941" y="228"/>
                      <a:pt x="1816" y="103"/>
                    </a:cubicBezTo>
                    <a:lnTo>
                      <a:pt x="1754" y="103"/>
                    </a:lnTo>
                    <a:cubicBezTo>
                      <a:pt x="1629" y="270"/>
                      <a:pt x="1424" y="370"/>
                      <a:pt x="1200" y="370"/>
                    </a:cubicBezTo>
                    <a:cubicBezTo>
                      <a:pt x="1184" y="370"/>
                      <a:pt x="1167" y="370"/>
                      <a:pt x="1151" y="369"/>
                    </a:cubicBezTo>
                    <a:cubicBezTo>
                      <a:pt x="1002" y="361"/>
                      <a:pt x="869" y="306"/>
                      <a:pt x="760" y="220"/>
                    </a:cubicBezTo>
                    <a:lnTo>
                      <a:pt x="760" y="220"/>
                    </a:lnTo>
                    <a:cubicBezTo>
                      <a:pt x="768" y="361"/>
                      <a:pt x="721" y="509"/>
                      <a:pt x="517" y="556"/>
                    </a:cubicBezTo>
                    <a:lnTo>
                      <a:pt x="517" y="752"/>
                    </a:lnTo>
                    <a:lnTo>
                      <a:pt x="353" y="752"/>
                    </a:lnTo>
                    <a:cubicBezTo>
                      <a:pt x="157" y="752"/>
                      <a:pt x="1" y="908"/>
                      <a:pt x="1" y="1104"/>
                    </a:cubicBezTo>
                    <a:lnTo>
                      <a:pt x="1" y="1221"/>
                    </a:lnTo>
                    <a:cubicBezTo>
                      <a:pt x="1" y="1417"/>
                      <a:pt x="157" y="1581"/>
                      <a:pt x="353" y="1581"/>
                    </a:cubicBezTo>
                    <a:lnTo>
                      <a:pt x="517" y="1581"/>
                    </a:lnTo>
                    <a:lnTo>
                      <a:pt x="517" y="1793"/>
                    </a:lnTo>
                    <a:lnTo>
                      <a:pt x="517" y="2035"/>
                    </a:lnTo>
                    <a:cubicBezTo>
                      <a:pt x="517" y="2333"/>
                      <a:pt x="642" y="2599"/>
                      <a:pt x="846" y="2779"/>
                    </a:cubicBezTo>
                    <a:lnTo>
                      <a:pt x="846" y="3608"/>
                    </a:lnTo>
                    <a:cubicBezTo>
                      <a:pt x="846" y="4109"/>
                      <a:pt x="1261" y="4516"/>
                      <a:pt x="1754" y="4516"/>
                    </a:cubicBezTo>
                    <a:cubicBezTo>
                      <a:pt x="2254" y="4516"/>
                      <a:pt x="2661" y="4109"/>
                      <a:pt x="2661" y="3608"/>
                    </a:cubicBezTo>
                    <a:lnTo>
                      <a:pt x="2661" y="2802"/>
                    </a:lnTo>
                    <a:cubicBezTo>
                      <a:pt x="2880" y="2614"/>
                      <a:pt x="3013" y="2340"/>
                      <a:pt x="3013" y="2035"/>
                    </a:cubicBezTo>
                    <a:lnTo>
                      <a:pt x="3013" y="1793"/>
                    </a:lnTo>
                    <a:lnTo>
                      <a:pt x="3013" y="142"/>
                    </a:lnTo>
                    <a:lnTo>
                      <a:pt x="3013" y="40"/>
                    </a:lnTo>
                    <a:cubicBezTo>
                      <a:pt x="2998" y="16"/>
                      <a:pt x="2982" y="1"/>
                      <a:pt x="2959" y="1"/>
                    </a:cubicBezTo>
                    <a:close/>
                  </a:path>
                </a:pathLst>
              </a:custGeom>
              <a:solidFill>
                <a:srgbClr val="FFC5A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4" name="Google Shape;824;p33"/>
              <p:cNvSpPr/>
              <p:nvPr/>
            </p:nvSpPr>
            <p:spPr>
              <a:xfrm>
                <a:off x="2996425" y="2976325"/>
                <a:ext cx="34475" cy="34450"/>
              </a:xfrm>
              <a:custGeom>
                <a:avLst/>
                <a:gdLst/>
                <a:ahLst/>
                <a:cxnLst/>
                <a:rect l="l" t="t" r="r" b="b"/>
                <a:pathLst>
                  <a:path w="1379" h="1378" extrusionOk="0">
                    <a:moveTo>
                      <a:pt x="690" y="0"/>
                    </a:moveTo>
                    <a:cubicBezTo>
                      <a:pt x="314" y="0"/>
                      <a:pt x="1" y="306"/>
                      <a:pt x="1" y="689"/>
                    </a:cubicBezTo>
                    <a:cubicBezTo>
                      <a:pt x="1" y="1064"/>
                      <a:pt x="314" y="1377"/>
                      <a:pt x="690" y="1377"/>
                    </a:cubicBezTo>
                    <a:cubicBezTo>
                      <a:pt x="1073" y="1377"/>
                      <a:pt x="1378" y="1064"/>
                      <a:pt x="1378" y="689"/>
                    </a:cubicBezTo>
                    <a:cubicBezTo>
                      <a:pt x="1378" y="306"/>
                      <a:pt x="1073" y="0"/>
                      <a:pt x="690" y="0"/>
                    </a:cubicBezTo>
                    <a:close/>
                  </a:path>
                </a:pathLst>
              </a:custGeom>
              <a:solidFill>
                <a:srgbClr val="F9A0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5" name="Google Shape;825;p33"/>
              <p:cNvSpPr/>
              <p:nvPr/>
            </p:nvSpPr>
            <p:spPr>
              <a:xfrm>
                <a:off x="2982150" y="2927800"/>
                <a:ext cx="63025" cy="67325"/>
              </a:xfrm>
              <a:custGeom>
                <a:avLst/>
                <a:gdLst/>
                <a:ahLst/>
                <a:cxnLst/>
                <a:rect l="l" t="t" r="r" b="b"/>
                <a:pathLst>
                  <a:path w="2521" h="2693" extrusionOk="0">
                    <a:moveTo>
                      <a:pt x="24" y="1"/>
                    </a:moveTo>
                    <a:lnTo>
                      <a:pt x="1" y="1096"/>
                    </a:lnTo>
                    <a:lnTo>
                      <a:pt x="1" y="1871"/>
                    </a:lnTo>
                    <a:cubicBezTo>
                      <a:pt x="1" y="2325"/>
                      <a:pt x="369" y="2692"/>
                      <a:pt x="822" y="2692"/>
                    </a:cubicBezTo>
                    <a:lnTo>
                      <a:pt x="1816" y="2692"/>
                    </a:lnTo>
                    <a:cubicBezTo>
                      <a:pt x="2207" y="2692"/>
                      <a:pt x="2520" y="2380"/>
                      <a:pt x="2520" y="1988"/>
                    </a:cubicBezTo>
                    <a:lnTo>
                      <a:pt x="2520" y="1096"/>
                    </a:lnTo>
                    <a:lnTo>
                      <a:pt x="955" y="1096"/>
                    </a:lnTo>
                    <a:cubicBezTo>
                      <a:pt x="650" y="1096"/>
                      <a:pt x="369" y="909"/>
                      <a:pt x="259" y="619"/>
                    </a:cubicBezTo>
                    <a:lnTo>
                      <a:pt x="2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6" name="Google Shape;826;p33"/>
              <p:cNvSpPr/>
              <p:nvPr/>
            </p:nvSpPr>
            <p:spPr>
              <a:xfrm>
                <a:off x="2975700" y="2941800"/>
                <a:ext cx="5900" cy="8150"/>
              </a:xfrm>
              <a:custGeom>
                <a:avLst/>
                <a:gdLst/>
                <a:ahLst/>
                <a:cxnLst/>
                <a:rect l="l" t="t" r="r" b="b"/>
                <a:pathLst>
                  <a:path w="236" h="326" extrusionOk="0">
                    <a:moveTo>
                      <a:pt x="44" y="0"/>
                    </a:moveTo>
                    <a:cubicBezTo>
                      <a:pt x="34" y="0"/>
                      <a:pt x="24" y="4"/>
                      <a:pt x="16" y="12"/>
                    </a:cubicBezTo>
                    <a:cubicBezTo>
                      <a:pt x="1" y="28"/>
                      <a:pt x="1" y="51"/>
                      <a:pt x="8" y="67"/>
                    </a:cubicBezTo>
                    <a:lnTo>
                      <a:pt x="126" y="200"/>
                    </a:lnTo>
                    <a:lnTo>
                      <a:pt x="55" y="255"/>
                    </a:lnTo>
                    <a:cubicBezTo>
                      <a:pt x="40" y="270"/>
                      <a:pt x="40" y="302"/>
                      <a:pt x="55" y="317"/>
                    </a:cubicBezTo>
                    <a:cubicBezTo>
                      <a:pt x="63" y="325"/>
                      <a:pt x="71" y="325"/>
                      <a:pt x="87" y="325"/>
                    </a:cubicBezTo>
                    <a:cubicBezTo>
                      <a:pt x="94" y="325"/>
                      <a:pt x="102" y="325"/>
                      <a:pt x="110" y="317"/>
                    </a:cubicBezTo>
                    <a:lnTo>
                      <a:pt x="235" y="208"/>
                    </a:lnTo>
                    <a:lnTo>
                      <a:pt x="71" y="12"/>
                    </a:lnTo>
                    <a:cubicBezTo>
                      <a:pt x="63" y="4"/>
                      <a:pt x="53" y="0"/>
                      <a:pt x="44" y="0"/>
                    </a:cubicBezTo>
                    <a:close/>
                  </a:path>
                </a:pathLst>
              </a:custGeom>
              <a:solidFill>
                <a:srgbClr val="F9A0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7" name="Google Shape;827;p33"/>
              <p:cNvSpPr/>
              <p:nvPr/>
            </p:nvSpPr>
            <p:spPr>
              <a:xfrm>
                <a:off x="3004275" y="2958800"/>
                <a:ext cx="20900" cy="13625"/>
              </a:xfrm>
              <a:custGeom>
                <a:avLst/>
                <a:gdLst/>
                <a:ahLst/>
                <a:cxnLst/>
                <a:rect l="l" t="t" r="r" b="b"/>
                <a:pathLst>
                  <a:path w="836" h="545" extrusionOk="0">
                    <a:moveTo>
                      <a:pt x="194" y="1"/>
                    </a:moveTo>
                    <a:cubicBezTo>
                      <a:pt x="42" y="1"/>
                      <a:pt x="1" y="470"/>
                      <a:pt x="313" y="537"/>
                    </a:cubicBezTo>
                    <a:cubicBezTo>
                      <a:pt x="340" y="542"/>
                      <a:pt x="365" y="544"/>
                      <a:pt x="390" y="544"/>
                    </a:cubicBezTo>
                    <a:cubicBezTo>
                      <a:pt x="673" y="544"/>
                      <a:pt x="836" y="243"/>
                      <a:pt x="642" y="193"/>
                    </a:cubicBezTo>
                    <a:cubicBezTo>
                      <a:pt x="422" y="138"/>
                      <a:pt x="219" y="5"/>
                      <a:pt x="219" y="5"/>
                    </a:cubicBezTo>
                    <a:cubicBezTo>
                      <a:pt x="210" y="2"/>
                      <a:pt x="202" y="1"/>
                      <a:pt x="19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8" name="Google Shape;828;p33"/>
              <p:cNvSpPr/>
              <p:nvPr/>
            </p:nvSpPr>
            <p:spPr>
              <a:xfrm>
                <a:off x="3002500" y="2927975"/>
                <a:ext cx="14500" cy="5625"/>
              </a:xfrm>
              <a:custGeom>
                <a:avLst/>
                <a:gdLst/>
                <a:ahLst/>
                <a:cxnLst/>
                <a:rect l="l" t="t" r="r" b="b"/>
                <a:pathLst>
                  <a:path w="580" h="225" extrusionOk="0">
                    <a:moveTo>
                      <a:pt x="310" y="1"/>
                    </a:moveTo>
                    <a:cubicBezTo>
                      <a:pt x="301" y="1"/>
                      <a:pt x="292" y="1"/>
                      <a:pt x="282" y="2"/>
                    </a:cubicBezTo>
                    <a:cubicBezTo>
                      <a:pt x="157" y="10"/>
                      <a:pt x="71" y="64"/>
                      <a:pt x="40" y="119"/>
                    </a:cubicBezTo>
                    <a:cubicBezTo>
                      <a:pt x="1" y="166"/>
                      <a:pt x="16" y="205"/>
                      <a:pt x="55" y="221"/>
                    </a:cubicBezTo>
                    <a:cubicBezTo>
                      <a:pt x="66" y="223"/>
                      <a:pt x="78" y="224"/>
                      <a:pt x="91" y="224"/>
                    </a:cubicBezTo>
                    <a:cubicBezTo>
                      <a:pt x="117" y="224"/>
                      <a:pt x="147" y="221"/>
                      <a:pt x="173" y="221"/>
                    </a:cubicBezTo>
                    <a:cubicBezTo>
                      <a:pt x="212" y="213"/>
                      <a:pt x="259" y="213"/>
                      <a:pt x="298" y="213"/>
                    </a:cubicBezTo>
                    <a:cubicBezTo>
                      <a:pt x="337" y="205"/>
                      <a:pt x="376" y="205"/>
                      <a:pt x="423" y="205"/>
                    </a:cubicBezTo>
                    <a:cubicBezTo>
                      <a:pt x="462" y="205"/>
                      <a:pt x="509" y="205"/>
                      <a:pt x="540" y="189"/>
                    </a:cubicBezTo>
                    <a:cubicBezTo>
                      <a:pt x="572" y="174"/>
                      <a:pt x="580" y="135"/>
                      <a:pt x="540" y="88"/>
                    </a:cubicBezTo>
                    <a:cubicBezTo>
                      <a:pt x="504" y="44"/>
                      <a:pt x="421" y="1"/>
                      <a:pt x="31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9" name="Google Shape;829;p33"/>
              <p:cNvSpPr/>
              <p:nvPr/>
            </p:nvSpPr>
            <p:spPr>
              <a:xfrm>
                <a:off x="3028725" y="2931725"/>
                <a:ext cx="14675" cy="5550"/>
              </a:xfrm>
              <a:custGeom>
                <a:avLst/>
                <a:gdLst/>
                <a:ahLst/>
                <a:cxnLst/>
                <a:rect l="l" t="t" r="r" b="b"/>
                <a:pathLst>
                  <a:path w="587" h="222" extrusionOk="0">
                    <a:moveTo>
                      <a:pt x="305" y="0"/>
                    </a:moveTo>
                    <a:cubicBezTo>
                      <a:pt x="180" y="0"/>
                      <a:pt x="78" y="47"/>
                      <a:pt x="39" y="94"/>
                    </a:cubicBezTo>
                    <a:cubicBezTo>
                      <a:pt x="0" y="141"/>
                      <a:pt x="16" y="180"/>
                      <a:pt x="47" y="196"/>
                    </a:cubicBezTo>
                    <a:cubicBezTo>
                      <a:pt x="63" y="204"/>
                      <a:pt x="82" y="206"/>
                      <a:pt x="103" y="206"/>
                    </a:cubicBezTo>
                    <a:cubicBezTo>
                      <a:pt x="123" y="206"/>
                      <a:pt x="145" y="204"/>
                      <a:pt x="164" y="204"/>
                    </a:cubicBezTo>
                    <a:cubicBezTo>
                      <a:pt x="211" y="204"/>
                      <a:pt x="250" y="204"/>
                      <a:pt x="290" y="212"/>
                    </a:cubicBezTo>
                    <a:cubicBezTo>
                      <a:pt x="329" y="212"/>
                      <a:pt x="368" y="212"/>
                      <a:pt x="415" y="219"/>
                    </a:cubicBezTo>
                    <a:cubicBezTo>
                      <a:pt x="434" y="219"/>
                      <a:pt x="456" y="221"/>
                      <a:pt x="476" y="221"/>
                    </a:cubicBezTo>
                    <a:cubicBezTo>
                      <a:pt x="497" y="221"/>
                      <a:pt x="516" y="219"/>
                      <a:pt x="532" y="212"/>
                    </a:cubicBezTo>
                    <a:cubicBezTo>
                      <a:pt x="563" y="204"/>
                      <a:pt x="587" y="165"/>
                      <a:pt x="548" y="110"/>
                    </a:cubicBezTo>
                    <a:cubicBezTo>
                      <a:pt x="516" y="63"/>
                      <a:pt x="423" y="8"/>
                      <a:pt x="30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0" name="Google Shape;830;p33"/>
              <p:cNvSpPr/>
              <p:nvPr/>
            </p:nvSpPr>
            <p:spPr>
              <a:xfrm>
                <a:off x="3017750" y="2938950"/>
                <a:ext cx="10400" cy="13925"/>
              </a:xfrm>
              <a:custGeom>
                <a:avLst/>
                <a:gdLst/>
                <a:ahLst/>
                <a:cxnLst/>
                <a:rect l="l" t="t" r="r" b="b"/>
                <a:pathLst>
                  <a:path w="416" h="557" extrusionOk="0">
                    <a:moveTo>
                      <a:pt x="118" y="1"/>
                    </a:moveTo>
                    <a:lnTo>
                      <a:pt x="1" y="556"/>
                    </a:lnTo>
                    <a:lnTo>
                      <a:pt x="181" y="556"/>
                    </a:lnTo>
                    <a:cubicBezTo>
                      <a:pt x="314" y="556"/>
                      <a:pt x="416" y="447"/>
                      <a:pt x="416" y="314"/>
                    </a:cubicBezTo>
                    <a:lnTo>
                      <a:pt x="416" y="298"/>
                    </a:lnTo>
                    <a:cubicBezTo>
                      <a:pt x="416" y="236"/>
                      <a:pt x="369" y="189"/>
                      <a:pt x="306" y="189"/>
                    </a:cubicBezTo>
                    <a:cubicBezTo>
                      <a:pt x="204" y="189"/>
                      <a:pt x="118" y="103"/>
                      <a:pt x="118" y="1"/>
                    </a:cubicBezTo>
                    <a:close/>
                  </a:path>
                </a:pathLst>
              </a:custGeom>
              <a:solidFill>
                <a:srgbClr val="FFC5A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1" name="Google Shape;831;p33"/>
              <p:cNvSpPr/>
              <p:nvPr/>
            </p:nvSpPr>
            <p:spPr>
              <a:xfrm>
                <a:off x="3016775" y="2937975"/>
                <a:ext cx="1255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w="502" h="635" extrusionOk="0">
                    <a:moveTo>
                      <a:pt x="157" y="1"/>
                    </a:moveTo>
                    <a:cubicBezTo>
                      <a:pt x="134" y="1"/>
                      <a:pt x="118" y="16"/>
                      <a:pt x="118" y="40"/>
                    </a:cubicBezTo>
                    <a:cubicBezTo>
                      <a:pt x="118" y="165"/>
                      <a:pt x="220" y="267"/>
                      <a:pt x="345" y="267"/>
                    </a:cubicBezTo>
                    <a:cubicBezTo>
                      <a:pt x="368" y="267"/>
                      <a:pt x="384" y="275"/>
                      <a:pt x="400" y="290"/>
                    </a:cubicBezTo>
                    <a:cubicBezTo>
                      <a:pt x="408" y="298"/>
                      <a:pt x="415" y="322"/>
                      <a:pt x="415" y="337"/>
                    </a:cubicBezTo>
                    <a:lnTo>
                      <a:pt x="415" y="353"/>
                    </a:lnTo>
                    <a:cubicBezTo>
                      <a:pt x="415" y="462"/>
                      <a:pt x="329" y="556"/>
                      <a:pt x="220" y="556"/>
                    </a:cubicBezTo>
                    <a:lnTo>
                      <a:pt x="40" y="556"/>
                    </a:lnTo>
                    <a:cubicBezTo>
                      <a:pt x="16" y="556"/>
                      <a:pt x="1" y="572"/>
                      <a:pt x="1" y="595"/>
                    </a:cubicBezTo>
                    <a:cubicBezTo>
                      <a:pt x="1" y="619"/>
                      <a:pt x="16" y="635"/>
                      <a:pt x="40" y="635"/>
                    </a:cubicBezTo>
                    <a:lnTo>
                      <a:pt x="220" y="635"/>
                    </a:lnTo>
                    <a:cubicBezTo>
                      <a:pt x="376" y="635"/>
                      <a:pt x="502" y="509"/>
                      <a:pt x="494" y="353"/>
                    </a:cubicBezTo>
                    <a:lnTo>
                      <a:pt x="494" y="337"/>
                    </a:lnTo>
                    <a:cubicBezTo>
                      <a:pt x="494" y="298"/>
                      <a:pt x="478" y="259"/>
                      <a:pt x="455" y="235"/>
                    </a:cubicBezTo>
                    <a:cubicBezTo>
                      <a:pt x="423" y="204"/>
                      <a:pt x="384" y="189"/>
                      <a:pt x="345" y="189"/>
                    </a:cubicBezTo>
                    <a:cubicBezTo>
                      <a:pt x="267" y="189"/>
                      <a:pt x="196" y="126"/>
                      <a:pt x="196" y="40"/>
                    </a:cubicBezTo>
                    <a:cubicBezTo>
                      <a:pt x="196" y="16"/>
                      <a:pt x="181" y="1"/>
                      <a:pt x="157" y="1"/>
                    </a:cubicBezTo>
                    <a:close/>
                  </a:path>
                </a:pathLst>
              </a:custGeom>
              <a:solidFill>
                <a:srgbClr val="F9A0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2" name="Google Shape;832;p33"/>
              <p:cNvSpPr/>
              <p:nvPr/>
            </p:nvSpPr>
            <p:spPr>
              <a:xfrm>
                <a:off x="3031650" y="2939975"/>
                <a:ext cx="4925" cy="4175"/>
              </a:xfrm>
              <a:custGeom>
                <a:avLst/>
                <a:gdLst/>
                <a:ahLst/>
                <a:cxnLst/>
                <a:rect l="l" t="t" r="r" b="b"/>
                <a:pathLst>
                  <a:path w="197" h="167" extrusionOk="0">
                    <a:moveTo>
                      <a:pt x="105" y="1"/>
                    </a:moveTo>
                    <a:cubicBezTo>
                      <a:pt x="72" y="1"/>
                      <a:pt x="41" y="17"/>
                      <a:pt x="24" y="46"/>
                    </a:cubicBezTo>
                    <a:cubicBezTo>
                      <a:pt x="0" y="85"/>
                      <a:pt x="16" y="140"/>
                      <a:pt x="55" y="155"/>
                    </a:cubicBezTo>
                    <a:cubicBezTo>
                      <a:pt x="70" y="163"/>
                      <a:pt x="85" y="167"/>
                      <a:pt x="100" y="167"/>
                    </a:cubicBezTo>
                    <a:cubicBezTo>
                      <a:pt x="130" y="167"/>
                      <a:pt x="157" y="151"/>
                      <a:pt x="173" y="124"/>
                    </a:cubicBezTo>
                    <a:cubicBezTo>
                      <a:pt x="196" y="85"/>
                      <a:pt x="180" y="30"/>
                      <a:pt x="141" y="7"/>
                    </a:cubicBezTo>
                    <a:cubicBezTo>
                      <a:pt x="129" y="3"/>
                      <a:pt x="117" y="1"/>
                      <a:pt x="105" y="1"/>
                    </a:cubicBezTo>
                    <a:close/>
                  </a:path>
                </a:pathLst>
              </a:custGeom>
              <a:solidFill>
                <a:srgbClr val="6334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3" name="Google Shape;833;p33"/>
              <p:cNvSpPr/>
              <p:nvPr/>
            </p:nvSpPr>
            <p:spPr>
              <a:xfrm>
                <a:off x="3007975" y="2939475"/>
                <a:ext cx="4925" cy="4275"/>
              </a:xfrm>
              <a:custGeom>
                <a:avLst/>
                <a:gdLst/>
                <a:ahLst/>
                <a:cxnLst/>
                <a:rect l="l" t="t" r="r" b="b"/>
                <a:pathLst>
                  <a:path w="197" h="171" extrusionOk="0">
                    <a:moveTo>
                      <a:pt x="101" y="0"/>
                    </a:moveTo>
                    <a:cubicBezTo>
                      <a:pt x="70" y="0"/>
                      <a:pt x="40" y="16"/>
                      <a:pt x="24" y="42"/>
                    </a:cubicBezTo>
                    <a:cubicBezTo>
                      <a:pt x="1" y="89"/>
                      <a:pt x="16" y="136"/>
                      <a:pt x="63" y="160"/>
                    </a:cubicBezTo>
                    <a:cubicBezTo>
                      <a:pt x="76" y="167"/>
                      <a:pt x="89" y="171"/>
                      <a:pt x="102" y="171"/>
                    </a:cubicBezTo>
                    <a:cubicBezTo>
                      <a:pt x="130" y="171"/>
                      <a:pt x="157" y="155"/>
                      <a:pt x="173" y="129"/>
                    </a:cubicBezTo>
                    <a:cubicBezTo>
                      <a:pt x="196" y="82"/>
                      <a:pt x="181" y="35"/>
                      <a:pt x="141" y="11"/>
                    </a:cubicBezTo>
                    <a:cubicBezTo>
                      <a:pt x="129" y="4"/>
                      <a:pt x="115" y="0"/>
                      <a:pt x="101" y="0"/>
                    </a:cubicBezTo>
                    <a:close/>
                  </a:path>
                </a:pathLst>
              </a:custGeom>
              <a:solidFill>
                <a:srgbClr val="6334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4" name="Google Shape;834;p33"/>
              <p:cNvSpPr/>
              <p:nvPr/>
            </p:nvSpPr>
            <p:spPr>
              <a:xfrm>
                <a:off x="3007400" y="2942500"/>
                <a:ext cx="6075" cy="2550"/>
              </a:xfrm>
              <a:custGeom>
                <a:avLst/>
                <a:gdLst/>
                <a:ahLst/>
                <a:cxnLst/>
                <a:rect l="l" t="t" r="r" b="b"/>
                <a:pathLst>
                  <a:path w="243" h="102" extrusionOk="0">
                    <a:moveTo>
                      <a:pt x="122" y="1"/>
                    </a:moveTo>
                    <a:cubicBezTo>
                      <a:pt x="95" y="1"/>
                      <a:pt x="65" y="7"/>
                      <a:pt x="31" y="23"/>
                    </a:cubicBezTo>
                    <a:cubicBezTo>
                      <a:pt x="16" y="31"/>
                      <a:pt x="0" y="54"/>
                      <a:pt x="8" y="70"/>
                    </a:cubicBezTo>
                    <a:cubicBezTo>
                      <a:pt x="20" y="88"/>
                      <a:pt x="36" y="97"/>
                      <a:pt x="50" y="97"/>
                    </a:cubicBezTo>
                    <a:cubicBezTo>
                      <a:pt x="54" y="97"/>
                      <a:pt x="59" y="96"/>
                      <a:pt x="63" y="94"/>
                    </a:cubicBezTo>
                    <a:cubicBezTo>
                      <a:pt x="84" y="83"/>
                      <a:pt x="103" y="80"/>
                      <a:pt x="119" y="80"/>
                    </a:cubicBezTo>
                    <a:cubicBezTo>
                      <a:pt x="151" y="80"/>
                      <a:pt x="172" y="94"/>
                      <a:pt x="172" y="94"/>
                    </a:cubicBezTo>
                    <a:cubicBezTo>
                      <a:pt x="180" y="101"/>
                      <a:pt x="188" y="101"/>
                      <a:pt x="204" y="101"/>
                    </a:cubicBezTo>
                    <a:cubicBezTo>
                      <a:pt x="211" y="101"/>
                      <a:pt x="227" y="101"/>
                      <a:pt x="235" y="86"/>
                    </a:cubicBezTo>
                    <a:cubicBezTo>
                      <a:pt x="243" y="70"/>
                      <a:pt x="243" y="47"/>
                      <a:pt x="227" y="31"/>
                    </a:cubicBezTo>
                    <a:cubicBezTo>
                      <a:pt x="222" y="31"/>
                      <a:pt x="182" y="1"/>
                      <a:pt x="122" y="1"/>
                    </a:cubicBezTo>
                    <a:close/>
                  </a:path>
                </a:pathLst>
              </a:custGeom>
              <a:solidFill>
                <a:srgbClr val="F9A0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5" name="Google Shape;835;p33"/>
              <p:cNvSpPr/>
              <p:nvPr/>
            </p:nvSpPr>
            <p:spPr>
              <a:xfrm>
                <a:off x="3030875" y="2942750"/>
                <a:ext cx="6675" cy="2700"/>
              </a:xfrm>
              <a:custGeom>
                <a:avLst/>
                <a:gdLst/>
                <a:ahLst/>
                <a:cxnLst/>
                <a:rect l="l" t="t" r="r" b="b"/>
                <a:pathLst>
                  <a:path w="267" h="108" extrusionOk="0">
                    <a:moveTo>
                      <a:pt x="124" y="0"/>
                    </a:moveTo>
                    <a:cubicBezTo>
                      <a:pt x="94" y="0"/>
                      <a:pt x="61" y="6"/>
                      <a:pt x="24" y="21"/>
                    </a:cubicBezTo>
                    <a:cubicBezTo>
                      <a:pt x="8" y="29"/>
                      <a:pt x="0" y="52"/>
                      <a:pt x="8" y="76"/>
                    </a:cubicBezTo>
                    <a:cubicBezTo>
                      <a:pt x="14" y="93"/>
                      <a:pt x="28" y="102"/>
                      <a:pt x="45" y="102"/>
                    </a:cubicBezTo>
                    <a:cubicBezTo>
                      <a:pt x="51" y="102"/>
                      <a:pt x="57" y="101"/>
                      <a:pt x="63" y="99"/>
                    </a:cubicBezTo>
                    <a:cubicBezTo>
                      <a:pt x="89" y="86"/>
                      <a:pt x="112" y="82"/>
                      <a:pt x="132" y="82"/>
                    </a:cubicBezTo>
                    <a:cubicBezTo>
                      <a:pt x="171" y="82"/>
                      <a:pt x="196" y="99"/>
                      <a:pt x="196" y="99"/>
                    </a:cubicBezTo>
                    <a:cubicBezTo>
                      <a:pt x="204" y="107"/>
                      <a:pt x="211" y="107"/>
                      <a:pt x="227" y="107"/>
                    </a:cubicBezTo>
                    <a:cubicBezTo>
                      <a:pt x="235" y="107"/>
                      <a:pt x="250" y="107"/>
                      <a:pt x="258" y="91"/>
                    </a:cubicBezTo>
                    <a:cubicBezTo>
                      <a:pt x="266" y="76"/>
                      <a:pt x="266" y="52"/>
                      <a:pt x="250" y="37"/>
                    </a:cubicBezTo>
                    <a:cubicBezTo>
                      <a:pt x="245" y="37"/>
                      <a:pt x="199" y="0"/>
                      <a:pt x="124" y="0"/>
                    </a:cubicBezTo>
                    <a:close/>
                  </a:path>
                </a:pathLst>
              </a:custGeom>
              <a:solidFill>
                <a:srgbClr val="F9A0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6" name="Google Shape;836;p33"/>
              <p:cNvSpPr/>
              <p:nvPr/>
            </p:nvSpPr>
            <p:spPr>
              <a:xfrm>
                <a:off x="2989975" y="3021500"/>
                <a:ext cx="42675" cy="36375"/>
              </a:xfrm>
              <a:custGeom>
                <a:avLst/>
                <a:gdLst/>
                <a:ahLst/>
                <a:cxnLst/>
                <a:rect l="l" t="t" r="r" b="b"/>
                <a:pathLst>
                  <a:path w="1707" h="1455" extrusionOk="0">
                    <a:moveTo>
                      <a:pt x="916" y="1"/>
                    </a:moveTo>
                    <a:lnTo>
                      <a:pt x="1" y="916"/>
                    </a:lnTo>
                    <a:lnTo>
                      <a:pt x="40" y="971"/>
                    </a:lnTo>
                    <a:cubicBezTo>
                      <a:pt x="231" y="1292"/>
                      <a:pt x="559" y="1455"/>
                      <a:pt x="890" y="1455"/>
                    </a:cubicBezTo>
                    <a:cubicBezTo>
                      <a:pt x="1196" y="1455"/>
                      <a:pt x="1503" y="1316"/>
                      <a:pt x="1707" y="1034"/>
                    </a:cubicBezTo>
                    <a:lnTo>
                      <a:pt x="91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7" name="Google Shape;837;p33"/>
              <p:cNvSpPr/>
              <p:nvPr/>
            </p:nvSpPr>
            <p:spPr>
              <a:xfrm>
                <a:off x="2974925" y="3001550"/>
                <a:ext cx="37975" cy="44625"/>
              </a:xfrm>
              <a:custGeom>
                <a:avLst/>
                <a:gdLst/>
                <a:ahLst/>
                <a:cxnLst/>
                <a:rect l="l" t="t" r="r" b="b"/>
                <a:pathLst>
                  <a:path w="1519" h="1785" extrusionOk="0">
                    <a:moveTo>
                      <a:pt x="508" y="1"/>
                    </a:moveTo>
                    <a:cubicBezTo>
                      <a:pt x="440" y="1"/>
                      <a:pt x="374" y="42"/>
                      <a:pt x="345" y="110"/>
                    </a:cubicBezTo>
                    <a:lnTo>
                      <a:pt x="32" y="822"/>
                    </a:lnTo>
                    <a:cubicBezTo>
                      <a:pt x="0" y="885"/>
                      <a:pt x="8" y="955"/>
                      <a:pt x="55" y="1010"/>
                    </a:cubicBezTo>
                    <a:lnTo>
                      <a:pt x="603" y="1714"/>
                    </a:lnTo>
                    <a:cubicBezTo>
                      <a:pt x="638" y="1761"/>
                      <a:pt x="691" y="1785"/>
                      <a:pt x="744" y="1785"/>
                    </a:cubicBezTo>
                    <a:cubicBezTo>
                      <a:pt x="796" y="1785"/>
                      <a:pt x="849" y="1761"/>
                      <a:pt x="884" y="1714"/>
                    </a:cubicBezTo>
                    <a:lnTo>
                      <a:pt x="1463" y="994"/>
                    </a:lnTo>
                    <a:cubicBezTo>
                      <a:pt x="1518" y="924"/>
                      <a:pt x="1510" y="814"/>
                      <a:pt x="1440" y="752"/>
                    </a:cubicBezTo>
                    <a:lnTo>
                      <a:pt x="626" y="48"/>
                    </a:lnTo>
                    <a:cubicBezTo>
                      <a:pt x="591" y="15"/>
                      <a:pt x="549" y="1"/>
                      <a:pt x="50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8" name="Google Shape;838;p33"/>
              <p:cNvSpPr/>
              <p:nvPr/>
            </p:nvSpPr>
            <p:spPr>
              <a:xfrm>
                <a:off x="3011300" y="3002175"/>
                <a:ext cx="38175" cy="46675"/>
              </a:xfrm>
              <a:custGeom>
                <a:avLst/>
                <a:gdLst/>
                <a:ahLst/>
                <a:cxnLst/>
                <a:rect l="l" t="t" r="r" b="b"/>
                <a:pathLst>
                  <a:path w="1527" h="1867" extrusionOk="0">
                    <a:moveTo>
                      <a:pt x="1139" y="0"/>
                    </a:moveTo>
                    <a:cubicBezTo>
                      <a:pt x="1116" y="0"/>
                      <a:pt x="1093" y="7"/>
                      <a:pt x="1073" y="23"/>
                    </a:cubicBezTo>
                    <a:lnTo>
                      <a:pt x="63" y="774"/>
                    </a:lnTo>
                    <a:cubicBezTo>
                      <a:pt x="16" y="813"/>
                      <a:pt x="1" y="883"/>
                      <a:pt x="40" y="938"/>
                    </a:cubicBezTo>
                    <a:lnTo>
                      <a:pt x="650" y="1814"/>
                    </a:lnTo>
                    <a:cubicBezTo>
                      <a:pt x="673" y="1849"/>
                      <a:pt x="711" y="1866"/>
                      <a:pt x="749" y="1866"/>
                    </a:cubicBezTo>
                    <a:cubicBezTo>
                      <a:pt x="789" y="1866"/>
                      <a:pt x="829" y="1847"/>
                      <a:pt x="854" y="1807"/>
                    </a:cubicBezTo>
                    <a:lnTo>
                      <a:pt x="1503" y="766"/>
                    </a:lnTo>
                    <a:cubicBezTo>
                      <a:pt x="1519" y="735"/>
                      <a:pt x="1526" y="696"/>
                      <a:pt x="1511" y="656"/>
                    </a:cubicBezTo>
                    <a:lnTo>
                      <a:pt x="1253" y="77"/>
                    </a:lnTo>
                    <a:cubicBezTo>
                      <a:pt x="1231" y="30"/>
                      <a:pt x="1186" y="0"/>
                      <a:pt x="113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39" name="Google Shape;839;p33"/>
            <p:cNvGrpSpPr/>
            <p:nvPr/>
          </p:nvGrpSpPr>
          <p:grpSpPr>
            <a:xfrm>
              <a:off x="7245112" y="2135127"/>
              <a:ext cx="1671907" cy="5102509"/>
              <a:chOff x="7245112" y="2265777"/>
              <a:chExt cx="1671907" cy="5102509"/>
            </a:xfrm>
          </p:grpSpPr>
          <p:sp>
            <p:nvSpPr>
              <p:cNvPr id="840" name="Google Shape;840;p33"/>
              <p:cNvSpPr/>
              <p:nvPr/>
            </p:nvSpPr>
            <p:spPr>
              <a:xfrm>
                <a:off x="7270237" y="4346544"/>
                <a:ext cx="1446127" cy="3019208"/>
              </a:xfrm>
              <a:custGeom>
                <a:avLst/>
                <a:gdLst/>
                <a:ahLst/>
                <a:cxnLst/>
                <a:rect l="l" t="t" r="r" b="b"/>
                <a:pathLst>
                  <a:path w="8576" h="17904" extrusionOk="0">
                    <a:moveTo>
                      <a:pt x="2880" y="1"/>
                    </a:moveTo>
                    <a:lnTo>
                      <a:pt x="0" y="17848"/>
                    </a:lnTo>
                    <a:lnTo>
                      <a:pt x="783" y="17864"/>
                    </a:lnTo>
                    <a:lnTo>
                      <a:pt x="2441" y="17880"/>
                    </a:lnTo>
                    <a:lnTo>
                      <a:pt x="3091" y="17887"/>
                    </a:lnTo>
                    <a:lnTo>
                      <a:pt x="5008" y="5345"/>
                    </a:lnTo>
                    <a:lnTo>
                      <a:pt x="5180" y="5353"/>
                    </a:lnTo>
                    <a:lnTo>
                      <a:pt x="5211" y="17903"/>
                    </a:lnTo>
                    <a:lnTo>
                      <a:pt x="5657" y="17895"/>
                    </a:lnTo>
                    <a:lnTo>
                      <a:pt x="7316" y="17872"/>
                    </a:lnTo>
                    <a:lnTo>
                      <a:pt x="8576" y="17848"/>
                    </a:lnTo>
                    <a:lnTo>
                      <a:pt x="8513" y="4570"/>
                    </a:lnTo>
                    <a:cubicBezTo>
                      <a:pt x="8529" y="3890"/>
                      <a:pt x="8310" y="337"/>
                      <a:pt x="7848" y="71"/>
                    </a:cubicBezTo>
                    <a:lnTo>
                      <a:pt x="478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1" name="Google Shape;841;p33"/>
              <p:cNvSpPr/>
              <p:nvPr/>
            </p:nvSpPr>
            <p:spPr>
              <a:xfrm>
                <a:off x="8581623" y="3738114"/>
                <a:ext cx="335396" cy="1643174"/>
              </a:xfrm>
              <a:custGeom>
                <a:avLst/>
                <a:gdLst/>
                <a:ahLst/>
                <a:cxnLst/>
                <a:rect l="l" t="t" r="r" b="b"/>
                <a:pathLst>
                  <a:path w="1989" h="9744" extrusionOk="0">
                    <a:moveTo>
                      <a:pt x="1738" y="0"/>
                    </a:moveTo>
                    <a:cubicBezTo>
                      <a:pt x="1624" y="0"/>
                      <a:pt x="157" y="268"/>
                      <a:pt x="157" y="268"/>
                    </a:cubicBezTo>
                    <a:lnTo>
                      <a:pt x="87" y="761"/>
                    </a:lnTo>
                    <a:cubicBezTo>
                      <a:pt x="72" y="627"/>
                      <a:pt x="62" y="581"/>
                      <a:pt x="56" y="581"/>
                    </a:cubicBezTo>
                    <a:cubicBezTo>
                      <a:pt x="42" y="581"/>
                      <a:pt x="43" y="781"/>
                      <a:pt x="32" y="792"/>
                    </a:cubicBezTo>
                    <a:cubicBezTo>
                      <a:pt x="8" y="808"/>
                      <a:pt x="1" y="823"/>
                      <a:pt x="1" y="847"/>
                    </a:cubicBezTo>
                    <a:lnTo>
                      <a:pt x="8" y="956"/>
                    </a:lnTo>
                    <a:lnTo>
                      <a:pt x="16" y="1175"/>
                    </a:lnTo>
                    <a:lnTo>
                      <a:pt x="48" y="1614"/>
                    </a:lnTo>
                    <a:lnTo>
                      <a:pt x="102" y="2482"/>
                    </a:lnTo>
                    <a:cubicBezTo>
                      <a:pt x="149" y="3069"/>
                      <a:pt x="188" y="3648"/>
                      <a:pt x="235" y="4235"/>
                    </a:cubicBezTo>
                    <a:cubicBezTo>
                      <a:pt x="282" y="4814"/>
                      <a:pt x="337" y="5393"/>
                      <a:pt x="392" y="5980"/>
                    </a:cubicBezTo>
                    <a:cubicBezTo>
                      <a:pt x="447" y="6559"/>
                      <a:pt x="509" y="7138"/>
                      <a:pt x="580" y="7724"/>
                    </a:cubicBezTo>
                    <a:lnTo>
                      <a:pt x="611" y="7717"/>
                    </a:lnTo>
                    <a:lnTo>
                      <a:pt x="611" y="7717"/>
                    </a:lnTo>
                    <a:cubicBezTo>
                      <a:pt x="525" y="7904"/>
                      <a:pt x="533" y="8077"/>
                      <a:pt x="533" y="8077"/>
                    </a:cubicBezTo>
                    <a:cubicBezTo>
                      <a:pt x="423" y="8241"/>
                      <a:pt x="282" y="8382"/>
                      <a:pt x="165" y="8538"/>
                    </a:cubicBezTo>
                    <a:cubicBezTo>
                      <a:pt x="149" y="8562"/>
                      <a:pt x="141" y="8577"/>
                      <a:pt x="141" y="8593"/>
                    </a:cubicBezTo>
                    <a:cubicBezTo>
                      <a:pt x="141" y="8616"/>
                      <a:pt x="149" y="8640"/>
                      <a:pt x="165" y="8656"/>
                    </a:cubicBezTo>
                    <a:cubicBezTo>
                      <a:pt x="213" y="8704"/>
                      <a:pt x="273" y="8725"/>
                      <a:pt x="335" y="8725"/>
                    </a:cubicBezTo>
                    <a:cubicBezTo>
                      <a:pt x="393" y="8725"/>
                      <a:pt x="452" y="8706"/>
                      <a:pt x="501" y="8671"/>
                    </a:cubicBezTo>
                    <a:cubicBezTo>
                      <a:pt x="564" y="8632"/>
                      <a:pt x="611" y="8577"/>
                      <a:pt x="658" y="8523"/>
                    </a:cubicBezTo>
                    <a:cubicBezTo>
                      <a:pt x="689" y="8491"/>
                      <a:pt x="783" y="8397"/>
                      <a:pt x="783" y="8358"/>
                    </a:cubicBezTo>
                    <a:lnTo>
                      <a:pt x="783" y="8358"/>
                    </a:lnTo>
                    <a:cubicBezTo>
                      <a:pt x="783" y="8358"/>
                      <a:pt x="814" y="8554"/>
                      <a:pt x="548" y="9461"/>
                    </a:cubicBezTo>
                    <a:cubicBezTo>
                      <a:pt x="501" y="9610"/>
                      <a:pt x="767" y="9688"/>
                      <a:pt x="767" y="9688"/>
                    </a:cubicBezTo>
                    <a:cubicBezTo>
                      <a:pt x="833" y="9726"/>
                      <a:pt x="897" y="9743"/>
                      <a:pt x="958" y="9743"/>
                    </a:cubicBezTo>
                    <a:cubicBezTo>
                      <a:pt x="1526" y="9743"/>
                      <a:pt x="1871" y="8256"/>
                      <a:pt x="1871" y="8256"/>
                    </a:cubicBezTo>
                    <a:lnTo>
                      <a:pt x="1941" y="7740"/>
                    </a:lnTo>
                    <a:cubicBezTo>
                      <a:pt x="1972" y="7513"/>
                      <a:pt x="1988" y="7294"/>
                      <a:pt x="1988" y="7067"/>
                    </a:cubicBezTo>
                    <a:cubicBezTo>
                      <a:pt x="1988" y="6676"/>
                      <a:pt x="1980" y="6277"/>
                      <a:pt x="1972" y="5886"/>
                    </a:cubicBezTo>
                    <a:cubicBezTo>
                      <a:pt x="1957" y="5299"/>
                      <a:pt x="1949" y="4720"/>
                      <a:pt x="1925" y="4133"/>
                    </a:cubicBezTo>
                    <a:cubicBezTo>
                      <a:pt x="1910" y="3546"/>
                      <a:pt x="1879" y="2967"/>
                      <a:pt x="1855" y="2380"/>
                    </a:cubicBezTo>
                    <a:lnTo>
                      <a:pt x="1808" y="1504"/>
                    </a:lnTo>
                    <a:lnTo>
                      <a:pt x="1785" y="1074"/>
                    </a:lnTo>
                    <a:lnTo>
                      <a:pt x="1769" y="855"/>
                    </a:lnTo>
                    <a:lnTo>
                      <a:pt x="1745" y="2"/>
                    </a:lnTo>
                    <a:cubicBezTo>
                      <a:pt x="1745" y="1"/>
                      <a:pt x="1743" y="0"/>
                      <a:pt x="1738" y="0"/>
                    </a:cubicBezTo>
                    <a:close/>
                  </a:path>
                </a:pathLst>
              </a:custGeom>
              <a:solidFill>
                <a:srgbClr val="9154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2" name="Google Shape;842;p33"/>
              <p:cNvSpPr/>
              <p:nvPr/>
            </p:nvSpPr>
            <p:spPr>
              <a:xfrm>
                <a:off x="7734626" y="4539292"/>
                <a:ext cx="209939" cy="294267"/>
              </a:xfrm>
              <a:custGeom>
                <a:avLst/>
                <a:gdLst/>
                <a:ahLst/>
                <a:cxnLst/>
                <a:rect l="l" t="t" r="r" b="b"/>
                <a:pathLst>
                  <a:path w="1245" h="1745" extrusionOk="0">
                    <a:moveTo>
                      <a:pt x="1182" y="0"/>
                    </a:moveTo>
                    <a:cubicBezTo>
                      <a:pt x="1166" y="0"/>
                      <a:pt x="1151" y="8"/>
                      <a:pt x="1135" y="24"/>
                    </a:cubicBezTo>
                    <a:cubicBezTo>
                      <a:pt x="1119" y="31"/>
                      <a:pt x="1111" y="47"/>
                      <a:pt x="1111" y="63"/>
                    </a:cubicBezTo>
                    <a:lnTo>
                      <a:pt x="1088" y="485"/>
                    </a:lnTo>
                    <a:cubicBezTo>
                      <a:pt x="1064" y="1009"/>
                      <a:pt x="689" y="1455"/>
                      <a:pt x="180" y="1581"/>
                    </a:cubicBezTo>
                    <a:lnTo>
                      <a:pt x="55" y="1612"/>
                    </a:lnTo>
                    <a:cubicBezTo>
                      <a:pt x="39" y="1612"/>
                      <a:pt x="24" y="1628"/>
                      <a:pt x="16" y="1643"/>
                    </a:cubicBezTo>
                    <a:cubicBezTo>
                      <a:pt x="8" y="1659"/>
                      <a:pt x="0" y="1675"/>
                      <a:pt x="8" y="1690"/>
                    </a:cubicBezTo>
                    <a:cubicBezTo>
                      <a:pt x="16" y="1722"/>
                      <a:pt x="39" y="1745"/>
                      <a:pt x="71" y="1745"/>
                    </a:cubicBezTo>
                    <a:lnTo>
                      <a:pt x="212" y="1714"/>
                    </a:lnTo>
                    <a:cubicBezTo>
                      <a:pt x="783" y="1573"/>
                      <a:pt x="1197" y="1072"/>
                      <a:pt x="1229" y="493"/>
                    </a:cubicBezTo>
                    <a:lnTo>
                      <a:pt x="1244" y="71"/>
                    </a:lnTo>
                    <a:cubicBezTo>
                      <a:pt x="1244" y="55"/>
                      <a:pt x="1244" y="39"/>
                      <a:pt x="1229" y="24"/>
                    </a:cubicBezTo>
                    <a:cubicBezTo>
                      <a:pt x="1221" y="8"/>
                      <a:pt x="1197" y="0"/>
                      <a:pt x="118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3" name="Google Shape;843;p33"/>
              <p:cNvSpPr/>
              <p:nvPr/>
            </p:nvSpPr>
            <p:spPr>
              <a:xfrm>
                <a:off x="8552620" y="3764759"/>
                <a:ext cx="163735" cy="772008"/>
              </a:xfrm>
              <a:custGeom>
                <a:avLst/>
                <a:gdLst/>
                <a:ahLst/>
                <a:cxnLst/>
                <a:rect l="l" t="t" r="r" b="b"/>
                <a:pathLst>
                  <a:path w="971" h="4578" extrusionOk="0">
                    <a:moveTo>
                      <a:pt x="0" y="0"/>
                    </a:moveTo>
                    <a:lnTo>
                      <a:pt x="493" y="4577"/>
                    </a:lnTo>
                    <a:lnTo>
                      <a:pt x="971" y="10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138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4" name="Google Shape;844;p33"/>
              <p:cNvSpPr/>
              <p:nvPr/>
            </p:nvSpPr>
            <p:spPr>
              <a:xfrm>
                <a:off x="7342745" y="3188707"/>
                <a:ext cx="1542584" cy="1347389"/>
              </a:xfrm>
              <a:custGeom>
                <a:avLst/>
                <a:gdLst/>
                <a:ahLst/>
                <a:cxnLst/>
                <a:rect l="l" t="t" r="r" b="b"/>
                <a:pathLst>
                  <a:path w="9148" h="7990" extrusionOk="0">
                    <a:moveTo>
                      <a:pt x="4847" y="0"/>
                    </a:moveTo>
                    <a:cubicBezTo>
                      <a:pt x="4331" y="0"/>
                      <a:pt x="3813" y="35"/>
                      <a:pt x="3302" y="75"/>
                    </a:cubicBezTo>
                    <a:cubicBezTo>
                      <a:pt x="2950" y="106"/>
                      <a:pt x="2590" y="153"/>
                      <a:pt x="2238" y="232"/>
                    </a:cubicBezTo>
                    <a:cubicBezTo>
                      <a:pt x="2043" y="271"/>
                      <a:pt x="1855" y="318"/>
                      <a:pt x="1675" y="412"/>
                    </a:cubicBezTo>
                    <a:cubicBezTo>
                      <a:pt x="1589" y="466"/>
                      <a:pt x="1503" y="529"/>
                      <a:pt x="1424" y="592"/>
                    </a:cubicBezTo>
                    <a:cubicBezTo>
                      <a:pt x="1198" y="764"/>
                      <a:pt x="1010" y="983"/>
                      <a:pt x="853" y="1225"/>
                    </a:cubicBezTo>
                    <a:cubicBezTo>
                      <a:pt x="392" y="1898"/>
                      <a:pt x="149" y="2704"/>
                      <a:pt x="0" y="3494"/>
                    </a:cubicBezTo>
                    <a:lnTo>
                      <a:pt x="173" y="3502"/>
                    </a:lnTo>
                    <a:lnTo>
                      <a:pt x="1855" y="3549"/>
                    </a:lnTo>
                    <a:cubicBezTo>
                      <a:pt x="1878" y="3737"/>
                      <a:pt x="1894" y="3886"/>
                      <a:pt x="1910" y="3964"/>
                    </a:cubicBezTo>
                    <a:lnTo>
                      <a:pt x="1925" y="4050"/>
                    </a:lnTo>
                    <a:lnTo>
                      <a:pt x="2418" y="6726"/>
                    </a:lnTo>
                    <a:lnTo>
                      <a:pt x="2450" y="6867"/>
                    </a:lnTo>
                    <a:lnTo>
                      <a:pt x="2622" y="6961"/>
                    </a:lnTo>
                    <a:lnTo>
                      <a:pt x="3928" y="7657"/>
                    </a:lnTo>
                    <a:cubicBezTo>
                      <a:pt x="4343" y="7879"/>
                      <a:pt x="4801" y="7989"/>
                      <a:pt x="5260" y="7989"/>
                    </a:cubicBezTo>
                    <a:cubicBezTo>
                      <a:pt x="5563" y="7989"/>
                      <a:pt x="5866" y="7941"/>
                      <a:pt x="6158" y="7845"/>
                    </a:cubicBezTo>
                    <a:lnTo>
                      <a:pt x="7614" y="7352"/>
                    </a:lnTo>
                    <a:lnTo>
                      <a:pt x="7582" y="4206"/>
                    </a:lnTo>
                    <a:cubicBezTo>
                      <a:pt x="7606" y="4113"/>
                      <a:pt x="7637" y="3956"/>
                      <a:pt x="7676" y="3768"/>
                    </a:cubicBezTo>
                    <a:lnTo>
                      <a:pt x="9147" y="3338"/>
                    </a:lnTo>
                    <a:cubicBezTo>
                      <a:pt x="9085" y="2376"/>
                      <a:pt x="8748" y="1249"/>
                      <a:pt x="7895" y="685"/>
                    </a:cubicBezTo>
                    <a:cubicBezTo>
                      <a:pt x="7668" y="537"/>
                      <a:pt x="7410" y="419"/>
                      <a:pt x="7152" y="333"/>
                    </a:cubicBezTo>
                    <a:cubicBezTo>
                      <a:pt x="6408" y="79"/>
                      <a:pt x="5629" y="0"/>
                      <a:pt x="484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5" name="Google Shape;845;p33"/>
              <p:cNvSpPr/>
              <p:nvPr/>
            </p:nvSpPr>
            <p:spPr>
              <a:xfrm>
                <a:off x="7939167" y="3182805"/>
                <a:ext cx="424936" cy="843341"/>
              </a:xfrm>
              <a:custGeom>
                <a:avLst/>
                <a:gdLst/>
                <a:ahLst/>
                <a:cxnLst/>
                <a:rect l="l" t="t" r="r" b="b"/>
                <a:pathLst>
                  <a:path w="2520" h="5001" extrusionOk="0">
                    <a:moveTo>
                      <a:pt x="2441" y="1"/>
                    </a:moveTo>
                    <a:cubicBezTo>
                      <a:pt x="2418" y="1"/>
                      <a:pt x="2394" y="24"/>
                      <a:pt x="2394" y="48"/>
                    </a:cubicBezTo>
                    <a:cubicBezTo>
                      <a:pt x="2394" y="87"/>
                      <a:pt x="2426" y="3968"/>
                      <a:pt x="1628" y="4766"/>
                    </a:cubicBezTo>
                    <a:cubicBezTo>
                      <a:pt x="1534" y="4860"/>
                      <a:pt x="1440" y="4907"/>
                      <a:pt x="1338" y="4907"/>
                    </a:cubicBezTo>
                    <a:cubicBezTo>
                      <a:pt x="243" y="4907"/>
                      <a:pt x="94" y="118"/>
                      <a:pt x="94" y="63"/>
                    </a:cubicBezTo>
                    <a:cubicBezTo>
                      <a:pt x="94" y="40"/>
                      <a:pt x="71" y="24"/>
                      <a:pt x="47" y="24"/>
                    </a:cubicBezTo>
                    <a:cubicBezTo>
                      <a:pt x="24" y="24"/>
                      <a:pt x="0" y="40"/>
                      <a:pt x="0" y="71"/>
                    </a:cubicBezTo>
                    <a:cubicBezTo>
                      <a:pt x="8" y="267"/>
                      <a:pt x="157" y="5000"/>
                      <a:pt x="1338" y="5000"/>
                    </a:cubicBezTo>
                    <a:cubicBezTo>
                      <a:pt x="1463" y="5000"/>
                      <a:pt x="1588" y="4946"/>
                      <a:pt x="1698" y="4836"/>
                    </a:cubicBezTo>
                    <a:cubicBezTo>
                      <a:pt x="2520" y="4007"/>
                      <a:pt x="2488" y="212"/>
                      <a:pt x="2488" y="48"/>
                    </a:cubicBezTo>
                    <a:cubicBezTo>
                      <a:pt x="2488" y="24"/>
                      <a:pt x="2473" y="1"/>
                      <a:pt x="244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6" name="Google Shape;846;p33"/>
              <p:cNvSpPr/>
              <p:nvPr/>
            </p:nvSpPr>
            <p:spPr>
              <a:xfrm>
                <a:off x="7978625" y="3182805"/>
                <a:ext cx="344670" cy="479090"/>
              </a:xfrm>
              <a:custGeom>
                <a:avLst/>
                <a:gdLst/>
                <a:ahLst/>
                <a:cxnLst/>
                <a:rect l="l" t="t" r="r" b="b"/>
                <a:pathLst>
                  <a:path w="2044" h="2841" extrusionOk="0">
                    <a:moveTo>
                      <a:pt x="1980" y="1"/>
                    </a:moveTo>
                    <a:cubicBezTo>
                      <a:pt x="1949" y="1"/>
                      <a:pt x="1933" y="24"/>
                      <a:pt x="1933" y="48"/>
                    </a:cubicBezTo>
                    <a:cubicBezTo>
                      <a:pt x="1933" y="71"/>
                      <a:pt x="1949" y="2043"/>
                      <a:pt x="1394" y="2606"/>
                    </a:cubicBezTo>
                    <a:cubicBezTo>
                      <a:pt x="1300" y="2700"/>
                      <a:pt x="1198" y="2747"/>
                      <a:pt x="1088" y="2747"/>
                    </a:cubicBezTo>
                    <a:cubicBezTo>
                      <a:pt x="212" y="2747"/>
                      <a:pt x="95" y="87"/>
                      <a:pt x="95" y="55"/>
                    </a:cubicBezTo>
                    <a:cubicBezTo>
                      <a:pt x="95" y="32"/>
                      <a:pt x="71" y="8"/>
                      <a:pt x="48" y="8"/>
                    </a:cubicBezTo>
                    <a:cubicBezTo>
                      <a:pt x="16" y="16"/>
                      <a:pt x="1" y="32"/>
                      <a:pt x="1" y="63"/>
                    </a:cubicBezTo>
                    <a:cubicBezTo>
                      <a:pt x="1" y="173"/>
                      <a:pt x="126" y="2841"/>
                      <a:pt x="1088" y="2841"/>
                    </a:cubicBezTo>
                    <a:cubicBezTo>
                      <a:pt x="1229" y="2841"/>
                      <a:pt x="1354" y="2786"/>
                      <a:pt x="1464" y="2677"/>
                    </a:cubicBezTo>
                    <a:cubicBezTo>
                      <a:pt x="2043" y="2082"/>
                      <a:pt x="2027" y="126"/>
                      <a:pt x="2027" y="48"/>
                    </a:cubicBezTo>
                    <a:cubicBezTo>
                      <a:pt x="2027" y="24"/>
                      <a:pt x="2004" y="1"/>
                      <a:pt x="198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7" name="Google Shape;847;p33"/>
              <p:cNvSpPr/>
              <p:nvPr/>
            </p:nvSpPr>
            <p:spPr>
              <a:xfrm>
                <a:off x="7541889" y="4389208"/>
                <a:ext cx="431681" cy="309781"/>
              </a:xfrm>
              <a:custGeom>
                <a:avLst/>
                <a:gdLst/>
                <a:ahLst/>
                <a:cxnLst/>
                <a:rect l="l" t="t" r="r" b="b"/>
                <a:pathLst>
                  <a:path w="2560" h="1837" extrusionOk="0">
                    <a:moveTo>
                      <a:pt x="1471" y="0"/>
                    </a:moveTo>
                    <a:cubicBezTo>
                      <a:pt x="1392" y="0"/>
                      <a:pt x="1314" y="28"/>
                      <a:pt x="1253" y="84"/>
                    </a:cubicBezTo>
                    <a:lnTo>
                      <a:pt x="768" y="507"/>
                    </a:lnTo>
                    <a:cubicBezTo>
                      <a:pt x="1" y="1493"/>
                      <a:pt x="956" y="1837"/>
                      <a:pt x="956" y="1837"/>
                    </a:cubicBezTo>
                    <a:cubicBezTo>
                      <a:pt x="1503" y="1626"/>
                      <a:pt x="1597" y="1109"/>
                      <a:pt x="1597" y="1109"/>
                    </a:cubicBezTo>
                    <a:lnTo>
                      <a:pt x="1769" y="1164"/>
                    </a:lnTo>
                    <a:cubicBezTo>
                      <a:pt x="1870" y="1200"/>
                      <a:pt x="1975" y="1218"/>
                      <a:pt x="2079" y="1218"/>
                    </a:cubicBezTo>
                    <a:cubicBezTo>
                      <a:pt x="2178" y="1218"/>
                      <a:pt x="2277" y="1202"/>
                      <a:pt x="2372" y="1172"/>
                    </a:cubicBezTo>
                    <a:cubicBezTo>
                      <a:pt x="2419" y="1148"/>
                      <a:pt x="2427" y="1078"/>
                      <a:pt x="2380" y="1054"/>
                    </a:cubicBezTo>
                    <a:lnTo>
                      <a:pt x="1699" y="710"/>
                    </a:lnTo>
                    <a:lnTo>
                      <a:pt x="1699" y="710"/>
                    </a:lnTo>
                    <a:lnTo>
                      <a:pt x="2333" y="929"/>
                    </a:lnTo>
                    <a:cubicBezTo>
                      <a:pt x="2352" y="938"/>
                      <a:pt x="2374" y="942"/>
                      <a:pt x="2396" y="942"/>
                    </a:cubicBezTo>
                    <a:cubicBezTo>
                      <a:pt x="2435" y="942"/>
                      <a:pt x="2475" y="928"/>
                      <a:pt x="2505" y="898"/>
                    </a:cubicBezTo>
                    <a:cubicBezTo>
                      <a:pt x="2560" y="859"/>
                      <a:pt x="2560" y="773"/>
                      <a:pt x="2497" y="734"/>
                    </a:cubicBezTo>
                    <a:lnTo>
                      <a:pt x="2333" y="629"/>
                    </a:lnTo>
                    <a:lnTo>
                      <a:pt x="2333" y="629"/>
                    </a:lnTo>
                    <a:lnTo>
                      <a:pt x="2380" y="491"/>
                    </a:lnTo>
                    <a:cubicBezTo>
                      <a:pt x="2427" y="366"/>
                      <a:pt x="2348" y="225"/>
                      <a:pt x="2215" y="194"/>
                    </a:cubicBezTo>
                    <a:lnTo>
                      <a:pt x="1566" y="14"/>
                    </a:lnTo>
                    <a:cubicBezTo>
                      <a:pt x="1535" y="5"/>
                      <a:pt x="1503" y="0"/>
                      <a:pt x="1471" y="0"/>
                    </a:cubicBezTo>
                    <a:close/>
                  </a:path>
                </a:pathLst>
              </a:custGeom>
              <a:solidFill>
                <a:srgbClr val="8138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8" name="Google Shape;848;p33"/>
              <p:cNvSpPr/>
              <p:nvPr/>
            </p:nvSpPr>
            <p:spPr>
              <a:xfrm>
                <a:off x="7282040" y="3771860"/>
                <a:ext cx="683606" cy="905233"/>
              </a:xfrm>
              <a:custGeom>
                <a:avLst/>
                <a:gdLst/>
                <a:ahLst/>
                <a:cxnLst/>
                <a:rect l="l" t="t" r="r" b="b"/>
                <a:pathLst>
                  <a:path w="4054" h="5368" extrusionOk="0">
                    <a:moveTo>
                      <a:pt x="533" y="0"/>
                    </a:moveTo>
                    <a:cubicBezTo>
                      <a:pt x="509" y="86"/>
                      <a:pt x="478" y="165"/>
                      <a:pt x="454" y="251"/>
                    </a:cubicBezTo>
                    <a:cubicBezTo>
                      <a:pt x="368" y="493"/>
                      <a:pt x="290" y="744"/>
                      <a:pt x="220" y="1002"/>
                    </a:cubicBezTo>
                    <a:cubicBezTo>
                      <a:pt x="180" y="1127"/>
                      <a:pt x="149" y="1260"/>
                      <a:pt x="110" y="1393"/>
                    </a:cubicBezTo>
                    <a:cubicBezTo>
                      <a:pt x="79" y="1534"/>
                      <a:pt x="47" y="1675"/>
                      <a:pt x="16" y="1862"/>
                    </a:cubicBezTo>
                    <a:cubicBezTo>
                      <a:pt x="8" y="1909"/>
                      <a:pt x="8" y="1956"/>
                      <a:pt x="1" y="2027"/>
                    </a:cubicBezTo>
                    <a:lnTo>
                      <a:pt x="1" y="2074"/>
                    </a:lnTo>
                    <a:lnTo>
                      <a:pt x="1" y="2136"/>
                    </a:lnTo>
                    <a:cubicBezTo>
                      <a:pt x="1" y="2183"/>
                      <a:pt x="1" y="2238"/>
                      <a:pt x="16" y="2316"/>
                    </a:cubicBezTo>
                    <a:lnTo>
                      <a:pt x="16" y="2348"/>
                    </a:lnTo>
                    <a:lnTo>
                      <a:pt x="24" y="2387"/>
                    </a:lnTo>
                    <a:cubicBezTo>
                      <a:pt x="32" y="2410"/>
                      <a:pt x="40" y="2441"/>
                      <a:pt x="47" y="2465"/>
                    </a:cubicBezTo>
                    <a:cubicBezTo>
                      <a:pt x="55" y="2473"/>
                      <a:pt x="63" y="2496"/>
                      <a:pt x="71" y="2520"/>
                    </a:cubicBezTo>
                    <a:cubicBezTo>
                      <a:pt x="79" y="2535"/>
                      <a:pt x="87" y="2559"/>
                      <a:pt x="94" y="2582"/>
                    </a:cubicBezTo>
                    <a:cubicBezTo>
                      <a:pt x="110" y="2598"/>
                      <a:pt x="118" y="2614"/>
                      <a:pt x="126" y="2637"/>
                    </a:cubicBezTo>
                    <a:cubicBezTo>
                      <a:pt x="141" y="2653"/>
                      <a:pt x="157" y="2684"/>
                      <a:pt x="173" y="2708"/>
                    </a:cubicBezTo>
                    <a:cubicBezTo>
                      <a:pt x="188" y="2731"/>
                      <a:pt x="212" y="2754"/>
                      <a:pt x="227" y="2778"/>
                    </a:cubicBezTo>
                    <a:lnTo>
                      <a:pt x="259" y="2809"/>
                    </a:lnTo>
                    <a:lnTo>
                      <a:pt x="267" y="2817"/>
                    </a:lnTo>
                    <a:lnTo>
                      <a:pt x="274" y="2825"/>
                    </a:lnTo>
                    <a:lnTo>
                      <a:pt x="290" y="2841"/>
                    </a:lnTo>
                    <a:lnTo>
                      <a:pt x="360" y="2911"/>
                    </a:lnTo>
                    <a:lnTo>
                      <a:pt x="626" y="3169"/>
                    </a:lnTo>
                    <a:lnTo>
                      <a:pt x="1159" y="3693"/>
                    </a:lnTo>
                    <a:lnTo>
                      <a:pt x="1996" y="4515"/>
                    </a:lnTo>
                    <a:cubicBezTo>
                      <a:pt x="1996" y="4515"/>
                      <a:pt x="1996" y="4523"/>
                      <a:pt x="1996" y="4523"/>
                    </a:cubicBezTo>
                    <a:cubicBezTo>
                      <a:pt x="1816" y="5149"/>
                      <a:pt x="2450" y="5368"/>
                      <a:pt x="2450" y="5368"/>
                    </a:cubicBezTo>
                    <a:cubicBezTo>
                      <a:pt x="2997" y="5164"/>
                      <a:pt x="3083" y="4640"/>
                      <a:pt x="3083" y="4640"/>
                    </a:cubicBezTo>
                    <a:lnTo>
                      <a:pt x="3255" y="4703"/>
                    </a:lnTo>
                    <a:cubicBezTo>
                      <a:pt x="3353" y="4738"/>
                      <a:pt x="3455" y="4756"/>
                      <a:pt x="3557" y="4756"/>
                    </a:cubicBezTo>
                    <a:cubicBezTo>
                      <a:pt x="3658" y="4756"/>
                      <a:pt x="3760" y="4738"/>
                      <a:pt x="3858" y="4703"/>
                    </a:cubicBezTo>
                    <a:cubicBezTo>
                      <a:pt x="3913" y="4687"/>
                      <a:pt x="3921" y="4617"/>
                      <a:pt x="3866" y="4593"/>
                    </a:cubicBezTo>
                    <a:lnTo>
                      <a:pt x="3193" y="4249"/>
                    </a:lnTo>
                    <a:lnTo>
                      <a:pt x="3819" y="4468"/>
                    </a:lnTo>
                    <a:cubicBezTo>
                      <a:pt x="3839" y="4476"/>
                      <a:pt x="3859" y="4479"/>
                      <a:pt x="3879" y="4479"/>
                    </a:cubicBezTo>
                    <a:cubicBezTo>
                      <a:pt x="3921" y="4479"/>
                      <a:pt x="3962" y="4463"/>
                      <a:pt x="3999" y="4437"/>
                    </a:cubicBezTo>
                    <a:cubicBezTo>
                      <a:pt x="4054" y="4398"/>
                      <a:pt x="4046" y="4312"/>
                      <a:pt x="3991" y="4272"/>
                    </a:cubicBezTo>
                    <a:lnTo>
                      <a:pt x="3827" y="4171"/>
                    </a:lnTo>
                    <a:lnTo>
                      <a:pt x="3874" y="4030"/>
                    </a:lnTo>
                    <a:cubicBezTo>
                      <a:pt x="3913" y="3905"/>
                      <a:pt x="3842" y="3764"/>
                      <a:pt x="3709" y="3725"/>
                    </a:cubicBezTo>
                    <a:lnTo>
                      <a:pt x="3060" y="3553"/>
                    </a:lnTo>
                    <a:lnTo>
                      <a:pt x="2982" y="3459"/>
                    </a:lnTo>
                    <a:lnTo>
                      <a:pt x="2810" y="3365"/>
                    </a:lnTo>
                    <a:lnTo>
                      <a:pt x="1769" y="2042"/>
                    </a:lnTo>
                    <a:lnTo>
                      <a:pt x="1714" y="1980"/>
                    </a:lnTo>
                    <a:cubicBezTo>
                      <a:pt x="1722" y="1941"/>
                      <a:pt x="1738" y="1909"/>
                      <a:pt x="1745" y="1870"/>
                    </a:cubicBezTo>
                    <a:cubicBezTo>
                      <a:pt x="1784" y="1769"/>
                      <a:pt x="1824" y="1659"/>
                      <a:pt x="1871" y="1549"/>
                    </a:cubicBezTo>
                    <a:cubicBezTo>
                      <a:pt x="1949" y="1330"/>
                      <a:pt x="2043" y="1104"/>
                      <a:pt x="2137" y="884"/>
                    </a:cubicBezTo>
                    <a:cubicBezTo>
                      <a:pt x="2191" y="775"/>
                      <a:pt x="2238" y="658"/>
                      <a:pt x="2285" y="548"/>
                    </a:cubicBezTo>
                    <a:lnTo>
                      <a:pt x="2270" y="462"/>
                    </a:lnTo>
                    <a:cubicBezTo>
                      <a:pt x="2254" y="384"/>
                      <a:pt x="2238" y="235"/>
                      <a:pt x="2215" y="47"/>
                    </a:cubicBezTo>
                    <a:lnTo>
                      <a:pt x="533" y="0"/>
                    </a:lnTo>
                    <a:close/>
                  </a:path>
                </a:pathLst>
              </a:custGeom>
              <a:solidFill>
                <a:srgbClr val="9154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9" name="Google Shape;849;p33"/>
              <p:cNvSpPr/>
              <p:nvPr/>
            </p:nvSpPr>
            <p:spPr>
              <a:xfrm>
                <a:off x="7613217" y="4390051"/>
                <a:ext cx="132034" cy="151940"/>
              </a:xfrm>
              <a:custGeom>
                <a:avLst/>
                <a:gdLst/>
                <a:ahLst/>
                <a:cxnLst/>
                <a:rect l="l" t="t" r="r" b="b"/>
                <a:pathLst>
                  <a:path w="783" h="901" extrusionOk="0">
                    <a:moveTo>
                      <a:pt x="783" y="1"/>
                    </a:moveTo>
                    <a:cubicBezTo>
                      <a:pt x="712" y="1"/>
                      <a:pt x="611" y="17"/>
                      <a:pt x="454" y="64"/>
                    </a:cubicBezTo>
                    <a:cubicBezTo>
                      <a:pt x="40" y="189"/>
                      <a:pt x="0" y="869"/>
                      <a:pt x="0" y="869"/>
                    </a:cubicBezTo>
                    <a:lnTo>
                      <a:pt x="32" y="901"/>
                    </a:lnTo>
                    <a:cubicBezTo>
                      <a:pt x="71" y="760"/>
                      <a:pt x="149" y="603"/>
                      <a:pt x="290" y="416"/>
                    </a:cubicBezTo>
                    <a:lnTo>
                      <a:pt x="783" y="1"/>
                    </a:lnTo>
                    <a:close/>
                  </a:path>
                </a:pathLst>
              </a:custGeom>
              <a:solidFill>
                <a:srgbClr val="8138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0" name="Google Shape;850;p33"/>
              <p:cNvSpPr/>
              <p:nvPr/>
            </p:nvSpPr>
            <p:spPr>
              <a:xfrm>
                <a:off x="7661949" y="2265777"/>
                <a:ext cx="991180" cy="813661"/>
              </a:xfrm>
              <a:custGeom>
                <a:avLst/>
                <a:gdLst/>
                <a:ahLst/>
                <a:cxnLst/>
                <a:rect l="l" t="t" r="r" b="b"/>
                <a:pathLst>
                  <a:path w="5878" h="4825" extrusionOk="0">
                    <a:moveTo>
                      <a:pt x="2153" y="1"/>
                    </a:moveTo>
                    <a:cubicBezTo>
                      <a:pt x="1018" y="1"/>
                      <a:pt x="1" y="1659"/>
                      <a:pt x="1112" y="2371"/>
                    </a:cubicBezTo>
                    <a:cubicBezTo>
                      <a:pt x="1120" y="2379"/>
                      <a:pt x="1128" y="2387"/>
                      <a:pt x="1143" y="2387"/>
                    </a:cubicBezTo>
                    <a:cubicBezTo>
                      <a:pt x="1143" y="2387"/>
                      <a:pt x="1128" y="1714"/>
                      <a:pt x="1284" y="1589"/>
                    </a:cubicBezTo>
                    <a:cubicBezTo>
                      <a:pt x="1284" y="1589"/>
                      <a:pt x="1284" y="1918"/>
                      <a:pt x="1605" y="1965"/>
                    </a:cubicBezTo>
                    <a:cubicBezTo>
                      <a:pt x="1651" y="1972"/>
                      <a:pt x="1695" y="1975"/>
                      <a:pt x="1736" y="1975"/>
                    </a:cubicBezTo>
                    <a:cubicBezTo>
                      <a:pt x="2184" y="1975"/>
                      <a:pt x="2348" y="1579"/>
                      <a:pt x="2348" y="1472"/>
                    </a:cubicBezTo>
                    <a:cubicBezTo>
                      <a:pt x="2348" y="1472"/>
                      <a:pt x="2348" y="1941"/>
                      <a:pt x="2779" y="2004"/>
                    </a:cubicBezTo>
                    <a:cubicBezTo>
                      <a:pt x="2294" y="2450"/>
                      <a:pt x="2106" y="3154"/>
                      <a:pt x="2364" y="3795"/>
                    </a:cubicBezTo>
                    <a:cubicBezTo>
                      <a:pt x="2615" y="4436"/>
                      <a:pt x="3224" y="4825"/>
                      <a:pt x="3871" y="4825"/>
                    </a:cubicBezTo>
                    <a:cubicBezTo>
                      <a:pt x="4070" y="4825"/>
                      <a:pt x="4272" y="4788"/>
                      <a:pt x="4469" y="4711"/>
                    </a:cubicBezTo>
                    <a:cubicBezTo>
                      <a:pt x="5298" y="4382"/>
                      <a:pt x="5705" y="3443"/>
                      <a:pt x="5376" y="2606"/>
                    </a:cubicBezTo>
                    <a:cubicBezTo>
                      <a:pt x="5306" y="2434"/>
                      <a:pt x="5212" y="2278"/>
                      <a:pt x="5095" y="2145"/>
                    </a:cubicBezTo>
                    <a:cubicBezTo>
                      <a:pt x="5142" y="2121"/>
                      <a:pt x="5196" y="2098"/>
                      <a:pt x="5243" y="2066"/>
                    </a:cubicBezTo>
                    <a:cubicBezTo>
                      <a:pt x="5721" y="1792"/>
                      <a:pt x="5877" y="1182"/>
                      <a:pt x="5595" y="705"/>
                    </a:cubicBezTo>
                    <a:cubicBezTo>
                      <a:pt x="5414" y="388"/>
                      <a:pt x="5084" y="213"/>
                      <a:pt x="4743" y="213"/>
                    </a:cubicBezTo>
                    <a:cubicBezTo>
                      <a:pt x="4570" y="213"/>
                      <a:pt x="4395" y="258"/>
                      <a:pt x="4234" y="353"/>
                    </a:cubicBezTo>
                    <a:cubicBezTo>
                      <a:pt x="4101" y="423"/>
                      <a:pt x="3999" y="525"/>
                      <a:pt x="3921" y="642"/>
                    </a:cubicBezTo>
                    <a:cubicBezTo>
                      <a:pt x="3663" y="290"/>
                      <a:pt x="3178" y="1"/>
                      <a:pt x="2153" y="1"/>
                    </a:cubicBezTo>
                    <a:close/>
                  </a:path>
                </a:pathLst>
              </a:custGeom>
              <a:solidFill>
                <a:srgbClr val="30150C"/>
              </a:solidFill>
              <a:ln w="9525" cap="flat" cmpd="sng">
                <a:solidFill>
                  <a:srgbClr val="30150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1" name="Google Shape;851;p33"/>
              <p:cNvSpPr/>
              <p:nvPr/>
            </p:nvSpPr>
            <p:spPr>
              <a:xfrm>
                <a:off x="7739854" y="2850260"/>
                <a:ext cx="182284" cy="200844"/>
              </a:xfrm>
              <a:custGeom>
                <a:avLst/>
                <a:gdLst/>
                <a:ahLst/>
                <a:cxnLst/>
                <a:rect l="l" t="t" r="r" b="b"/>
                <a:pathLst>
                  <a:path w="1081" h="1191" extrusionOk="0">
                    <a:moveTo>
                      <a:pt x="540" y="95"/>
                    </a:moveTo>
                    <a:cubicBezTo>
                      <a:pt x="783" y="95"/>
                      <a:pt x="986" y="314"/>
                      <a:pt x="986" y="596"/>
                    </a:cubicBezTo>
                    <a:cubicBezTo>
                      <a:pt x="986" y="869"/>
                      <a:pt x="783" y="1096"/>
                      <a:pt x="540" y="1096"/>
                    </a:cubicBezTo>
                    <a:cubicBezTo>
                      <a:pt x="298" y="1096"/>
                      <a:pt x="95" y="869"/>
                      <a:pt x="95" y="596"/>
                    </a:cubicBezTo>
                    <a:cubicBezTo>
                      <a:pt x="95" y="314"/>
                      <a:pt x="298" y="95"/>
                      <a:pt x="540" y="95"/>
                    </a:cubicBezTo>
                    <a:close/>
                    <a:moveTo>
                      <a:pt x="540" y="1"/>
                    </a:moveTo>
                    <a:cubicBezTo>
                      <a:pt x="243" y="1"/>
                      <a:pt x="1" y="267"/>
                      <a:pt x="1" y="596"/>
                    </a:cubicBezTo>
                    <a:cubicBezTo>
                      <a:pt x="1" y="924"/>
                      <a:pt x="243" y="1190"/>
                      <a:pt x="540" y="1190"/>
                    </a:cubicBezTo>
                    <a:cubicBezTo>
                      <a:pt x="838" y="1190"/>
                      <a:pt x="1080" y="924"/>
                      <a:pt x="1080" y="596"/>
                    </a:cubicBezTo>
                    <a:cubicBezTo>
                      <a:pt x="1080" y="267"/>
                      <a:pt x="838" y="1"/>
                      <a:pt x="54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2" name="Google Shape;852;p33"/>
              <p:cNvSpPr/>
              <p:nvPr/>
            </p:nvSpPr>
            <p:spPr>
              <a:xfrm>
                <a:off x="8259721" y="2439975"/>
                <a:ext cx="113653" cy="302362"/>
              </a:xfrm>
              <a:custGeom>
                <a:avLst/>
                <a:gdLst/>
                <a:ahLst/>
                <a:cxnLst/>
                <a:rect l="l" t="t" r="r" b="b"/>
                <a:pathLst>
                  <a:path w="674" h="1793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20" y="266"/>
                      <a:pt x="400" y="744"/>
                      <a:pt x="360" y="1119"/>
                    </a:cubicBezTo>
                    <a:lnTo>
                      <a:pt x="266" y="1745"/>
                    </a:lnTo>
                    <a:lnTo>
                      <a:pt x="540" y="1792"/>
                    </a:lnTo>
                    <a:lnTo>
                      <a:pt x="634" y="1057"/>
                    </a:lnTo>
                    <a:cubicBezTo>
                      <a:pt x="673" y="626"/>
                      <a:pt x="282" y="282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3" name="Google Shape;853;p33"/>
              <p:cNvSpPr/>
              <p:nvPr/>
            </p:nvSpPr>
            <p:spPr>
              <a:xfrm>
                <a:off x="7827032" y="2513836"/>
                <a:ext cx="609581" cy="867118"/>
              </a:xfrm>
              <a:custGeom>
                <a:avLst/>
                <a:gdLst/>
                <a:ahLst/>
                <a:cxnLst/>
                <a:rect l="l" t="t" r="r" b="b"/>
                <a:pathLst>
                  <a:path w="3615" h="5142" extrusionOk="0">
                    <a:moveTo>
                      <a:pt x="1369" y="1"/>
                    </a:moveTo>
                    <a:cubicBezTo>
                      <a:pt x="1369" y="108"/>
                      <a:pt x="1205" y="504"/>
                      <a:pt x="757" y="504"/>
                    </a:cubicBezTo>
                    <a:cubicBezTo>
                      <a:pt x="716" y="504"/>
                      <a:pt x="672" y="501"/>
                      <a:pt x="626" y="494"/>
                    </a:cubicBezTo>
                    <a:cubicBezTo>
                      <a:pt x="305" y="447"/>
                      <a:pt x="305" y="118"/>
                      <a:pt x="305" y="118"/>
                    </a:cubicBezTo>
                    <a:cubicBezTo>
                      <a:pt x="150" y="242"/>
                      <a:pt x="141" y="901"/>
                      <a:pt x="133" y="901"/>
                    </a:cubicBezTo>
                    <a:cubicBezTo>
                      <a:pt x="133" y="901"/>
                      <a:pt x="133" y="900"/>
                      <a:pt x="133" y="900"/>
                    </a:cubicBezTo>
                    <a:lnTo>
                      <a:pt x="31" y="1988"/>
                    </a:lnTo>
                    <a:cubicBezTo>
                      <a:pt x="0" y="2317"/>
                      <a:pt x="86" y="2630"/>
                      <a:pt x="258" y="2880"/>
                    </a:cubicBezTo>
                    <a:cubicBezTo>
                      <a:pt x="423" y="3193"/>
                      <a:pt x="704" y="3436"/>
                      <a:pt x="1049" y="3553"/>
                    </a:cubicBezTo>
                    <a:lnTo>
                      <a:pt x="1049" y="4281"/>
                    </a:lnTo>
                    <a:cubicBezTo>
                      <a:pt x="1049" y="4758"/>
                      <a:pt x="1432" y="5141"/>
                      <a:pt x="1909" y="5141"/>
                    </a:cubicBezTo>
                    <a:cubicBezTo>
                      <a:pt x="2379" y="5141"/>
                      <a:pt x="2770" y="4758"/>
                      <a:pt x="2770" y="4281"/>
                    </a:cubicBezTo>
                    <a:lnTo>
                      <a:pt x="2770" y="2802"/>
                    </a:lnTo>
                    <a:cubicBezTo>
                      <a:pt x="2825" y="2677"/>
                      <a:pt x="2864" y="2536"/>
                      <a:pt x="2879" y="2379"/>
                    </a:cubicBezTo>
                    <a:lnTo>
                      <a:pt x="2895" y="2223"/>
                    </a:lnTo>
                    <a:lnTo>
                      <a:pt x="3059" y="2238"/>
                    </a:lnTo>
                    <a:cubicBezTo>
                      <a:pt x="3078" y="2241"/>
                      <a:pt x="3097" y="2242"/>
                      <a:pt x="3115" y="2242"/>
                    </a:cubicBezTo>
                    <a:cubicBezTo>
                      <a:pt x="3358" y="2242"/>
                      <a:pt x="3562" y="2055"/>
                      <a:pt x="3584" y="1808"/>
                    </a:cubicBezTo>
                    <a:lnTo>
                      <a:pt x="3584" y="1792"/>
                    </a:lnTo>
                    <a:cubicBezTo>
                      <a:pt x="3615" y="1526"/>
                      <a:pt x="3419" y="1292"/>
                      <a:pt x="3153" y="1268"/>
                    </a:cubicBezTo>
                    <a:lnTo>
                      <a:pt x="3130" y="1260"/>
                    </a:lnTo>
                    <a:lnTo>
                      <a:pt x="3114" y="1354"/>
                    </a:lnTo>
                    <a:lnTo>
                      <a:pt x="2668" y="1284"/>
                    </a:lnTo>
                    <a:cubicBezTo>
                      <a:pt x="2394" y="1237"/>
                      <a:pt x="2214" y="838"/>
                      <a:pt x="2199" y="306"/>
                    </a:cubicBezTo>
                    <a:cubicBezTo>
                      <a:pt x="2167" y="447"/>
                      <a:pt x="2066" y="541"/>
                      <a:pt x="1909" y="541"/>
                    </a:cubicBezTo>
                    <a:cubicBezTo>
                      <a:pt x="1377" y="541"/>
                      <a:pt x="1369" y="1"/>
                      <a:pt x="1369" y="1"/>
                    </a:cubicBezTo>
                    <a:close/>
                  </a:path>
                </a:pathLst>
              </a:custGeom>
              <a:solidFill>
                <a:srgbClr val="9154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4" name="Google Shape;854;p33"/>
              <p:cNvSpPr/>
              <p:nvPr/>
            </p:nvSpPr>
            <p:spPr>
              <a:xfrm>
                <a:off x="7871886" y="2887190"/>
                <a:ext cx="443485" cy="335414"/>
              </a:xfrm>
              <a:custGeom>
                <a:avLst/>
                <a:gdLst/>
                <a:ahLst/>
                <a:cxnLst/>
                <a:rect l="l" t="t" r="r" b="b"/>
                <a:pathLst>
                  <a:path w="2630" h="1989" extrusionOk="0">
                    <a:moveTo>
                      <a:pt x="2512" y="1"/>
                    </a:moveTo>
                    <a:lnTo>
                      <a:pt x="2512" y="40"/>
                    </a:lnTo>
                    <a:cubicBezTo>
                      <a:pt x="2438" y="740"/>
                      <a:pt x="1844" y="1267"/>
                      <a:pt x="1154" y="1267"/>
                    </a:cubicBezTo>
                    <a:cubicBezTo>
                      <a:pt x="1111" y="1267"/>
                      <a:pt x="1068" y="1265"/>
                      <a:pt x="1025" y="1261"/>
                    </a:cubicBezTo>
                    <a:lnTo>
                      <a:pt x="986" y="1261"/>
                    </a:lnTo>
                    <a:cubicBezTo>
                      <a:pt x="571" y="1222"/>
                      <a:pt x="219" y="995"/>
                      <a:pt x="0" y="674"/>
                    </a:cubicBezTo>
                    <a:lnTo>
                      <a:pt x="0" y="674"/>
                    </a:lnTo>
                    <a:cubicBezTo>
                      <a:pt x="164" y="995"/>
                      <a:pt x="462" y="1245"/>
                      <a:pt x="822" y="1347"/>
                    </a:cubicBezTo>
                    <a:cubicBezTo>
                      <a:pt x="837" y="1707"/>
                      <a:pt x="1127" y="1988"/>
                      <a:pt x="1487" y="1988"/>
                    </a:cubicBezTo>
                    <a:cubicBezTo>
                      <a:pt x="1854" y="1988"/>
                      <a:pt x="2160" y="1691"/>
                      <a:pt x="2160" y="1323"/>
                    </a:cubicBezTo>
                    <a:cubicBezTo>
                      <a:pt x="2160" y="1245"/>
                      <a:pt x="2144" y="1167"/>
                      <a:pt x="2113" y="1096"/>
                    </a:cubicBezTo>
                    <a:cubicBezTo>
                      <a:pt x="2387" y="877"/>
                      <a:pt x="2574" y="549"/>
                      <a:pt x="2613" y="165"/>
                    </a:cubicBezTo>
                    <a:lnTo>
                      <a:pt x="2629" y="9"/>
                    </a:lnTo>
                    <a:lnTo>
                      <a:pt x="2512" y="1"/>
                    </a:lnTo>
                    <a:close/>
                  </a:path>
                </a:pathLst>
              </a:custGeom>
              <a:solidFill>
                <a:srgbClr val="8138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5" name="Google Shape;855;p33"/>
              <p:cNvSpPr/>
              <p:nvPr/>
            </p:nvSpPr>
            <p:spPr>
              <a:xfrm>
                <a:off x="8336276" y="2765437"/>
                <a:ext cx="50250" cy="73187"/>
              </a:xfrm>
              <a:custGeom>
                <a:avLst/>
                <a:gdLst/>
                <a:ahLst/>
                <a:cxnLst/>
                <a:rect l="l" t="t" r="r" b="b"/>
                <a:pathLst>
                  <a:path w="298" h="434" extrusionOk="0">
                    <a:moveTo>
                      <a:pt x="242" y="0"/>
                    </a:moveTo>
                    <a:cubicBezTo>
                      <a:pt x="230" y="0"/>
                      <a:pt x="217" y="6"/>
                      <a:pt x="204" y="19"/>
                    </a:cubicBezTo>
                    <a:lnTo>
                      <a:pt x="8" y="238"/>
                    </a:lnTo>
                    <a:cubicBezTo>
                      <a:pt x="0" y="246"/>
                      <a:pt x="0" y="261"/>
                      <a:pt x="0" y="277"/>
                    </a:cubicBezTo>
                    <a:cubicBezTo>
                      <a:pt x="0" y="285"/>
                      <a:pt x="8" y="300"/>
                      <a:pt x="24" y="308"/>
                    </a:cubicBezTo>
                    <a:lnTo>
                      <a:pt x="204" y="426"/>
                    </a:lnTo>
                    <a:cubicBezTo>
                      <a:pt x="212" y="433"/>
                      <a:pt x="219" y="433"/>
                      <a:pt x="235" y="433"/>
                    </a:cubicBezTo>
                    <a:cubicBezTo>
                      <a:pt x="251" y="433"/>
                      <a:pt x="258" y="426"/>
                      <a:pt x="274" y="410"/>
                    </a:cubicBezTo>
                    <a:cubicBezTo>
                      <a:pt x="282" y="386"/>
                      <a:pt x="282" y="363"/>
                      <a:pt x="258" y="347"/>
                    </a:cubicBezTo>
                    <a:lnTo>
                      <a:pt x="118" y="253"/>
                    </a:lnTo>
                    <a:lnTo>
                      <a:pt x="274" y="81"/>
                    </a:lnTo>
                    <a:cubicBezTo>
                      <a:pt x="298" y="58"/>
                      <a:pt x="290" y="27"/>
                      <a:pt x="274" y="11"/>
                    </a:cubicBezTo>
                    <a:cubicBezTo>
                      <a:pt x="264" y="4"/>
                      <a:pt x="253" y="0"/>
                      <a:pt x="242" y="0"/>
                    </a:cubicBezTo>
                    <a:close/>
                  </a:path>
                </a:pathLst>
              </a:custGeom>
              <a:solidFill>
                <a:srgbClr val="8138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6" name="Google Shape;856;p33"/>
              <p:cNvSpPr/>
              <p:nvPr/>
            </p:nvSpPr>
            <p:spPr>
              <a:xfrm>
                <a:off x="8305924" y="2850260"/>
                <a:ext cx="182284" cy="213997"/>
              </a:xfrm>
              <a:custGeom>
                <a:avLst/>
                <a:gdLst/>
                <a:ahLst/>
                <a:cxnLst/>
                <a:rect l="l" t="t" r="r" b="b"/>
                <a:pathLst>
                  <a:path w="1081" h="1269" extrusionOk="0">
                    <a:moveTo>
                      <a:pt x="540" y="95"/>
                    </a:moveTo>
                    <a:cubicBezTo>
                      <a:pt x="791" y="95"/>
                      <a:pt x="986" y="337"/>
                      <a:pt x="986" y="635"/>
                    </a:cubicBezTo>
                    <a:cubicBezTo>
                      <a:pt x="986" y="932"/>
                      <a:pt x="791" y="1175"/>
                      <a:pt x="540" y="1175"/>
                    </a:cubicBezTo>
                    <a:cubicBezTo>
                      <a:pt x="298" y="1175"/>
                      <a:pt x="94" y="932"/>
                      <a:pt x="94" y="635"/>
                    </a:cubicBezTo>
                    <a:cubicBezTo>
                      <a:pt x="94" y="337"/>
                      <a:pt x="298" y="95"/>
                      <a:pt x="540" y="95"/>
                    </a:cubicBezTo>
                    <a:close/>
                    <a:moveTo>
                      <a:pt x="540" y="1"/>
                    </a:moveTo>
                    <a:cubicBezTo>
                      <a:pt x="243" y="1"/>
                      <a:pt x="0" y="283"/>
                      <a:pt x="0" y="635"/>
                    </a:cubicBezTo>
                    <a:cubicBezTo>
                      <a:pt x="0" y="987"/>
                      <a:pt x="243" y="1268"/>
                      <a:pt x="540" y="1268"/>
                    </a:cubicBezTo>
                    <a:cubicBezTo>
                      <a:pt x="838" y="1268"/>
                      <a:pt x="1080" y="987"/>
                      <a:pt x="1080" y="635"/>
                    </a:cubicBezTo>
                    <a:cubicBezTo>
                      <a:pt x="1080" y="283"/>
                      <a:pt x="838" y="1"/>
                      <a:pt x="54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7" name="Google Shape;857;p33"/>
              <p:cNvSpPr/>
              <p:nvPr/>
            </p:nvSpPr>
            <p:spPr>
              <a:xfrm>
                <a:off x="8029381" y="2829686"/>
                <a:ext cx="199652" cy="133221"/>
              </a:xfrm>
              <a:custGeom>
                <a:avLst/>
                <a:gdLst/>
                <a:ahLst/>
                <a:cxnLst/>
                <a:rect l="l" t="t" r="r" b="b"/>
                <a:pathLst>
                  <a:path w="1184" h="790" extrusionOk="0">
                    <a:moveTo>
                      <a:pt x="848" y="0"/>
                    </a:moveTo>
                    <a:cubicBezTo>
                      <a:pt x="831" y="0"/>
                      <a:pt x="813" y="4"/>
                      <a:pt x="795" y="13"/>
                    </a:cubicBezTo>
                    <a:cubicBezTo>
                      <a:pt x="795" y="13"/>
                      <a:pt x="537" y="232"/>
                      <a:pt x="248" y="350"/>
                    </a:cubicBezTo>
                    <a:cubicBezTo>
                      <a:pt x="0" y="450"/>
                      <a:pt x="226" y="790"/>
                      <a:pt x="580" y="790"/>
                    </a:cubicBezTo>
                    <a:cubicBezTo>
                      <a:pt x="641" y="790"/>
                      <a:pt x="705" y="780"/>
                      <a:pt x="772" y="757"/>
                    </a:cubicBezTo>
                    <a:cubicBezTo>
                      <a:pt x="1184" y="612"/>
                      <a:pt x="1055" y="0"/>
                      <a:pt x="84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8" name="Google Shape;858;p33"/>
              <p:cNvSpPr/>
              <p:nvPr/>
            </p:nvSpPr>
            <p:spPr>
              <a:xfrm>
                <a:off x="7972049" y="2978590"/>
                <a:ext cx="62223" cy="27656"/>
              </a:xfrm>
              <a:custGeom>
                <a:avLst/>
                <a:gdLst/>
                <a:ahLst/>
                <a:cxnLst/>
                <a:rect l="l" t="t" r="r" b="b"/>
                <a:pathLst>
                  <a:path w="369" h="164" extrusionOk="0">
                    <a:moveTo>
                      <a:pt x="159" y="1"/>
                    </a:moveTo>
                    <a:cubicBezTo>
                      <a:pt x="94" y="1"/>
                      <a:pt x="44" y="22"/>
                      <a:pt x="40" y="22"/>
                    </a:cubicBezTo>
                    <a:cubicBezTo>
                      <a:pt x="16" y="38"/>
                      <a:pt x="1" y="61"/>
                      <a:pt x="16" y="85"/>
                    </a:cubicBezTo>
                    <a:cubicBezTo>
                      <a:pt x="22" y="102"/>
                      <a:pt x="40" y="115"/>
                      <a:pt x="58" y="115"/>
                    </a:cubicBezTo>
                    <a:cubicBezTo>
                      <a:pt x="65" y="115"/>
                      <a:pt x="72" y="113"/>
                      <a:pt x="79" y="108"/>
                    </a:cubicBezTo>
                    <a:cubicBezTo>
                      <a:pt x="79" y="108"/>
                      <a:pt x="113" y="92"/>
                      <a:pt x="158" y="92"/>
                    </a:cubicBezTo>
                    <a:cubicBezTo>
                      <a:pt x="196" y="92"/>
                      <a:pt x="243" y="104"/>
                      <a:pt x="282" y="147"/>
                    </a:cubicBezTo>
                    <a:cubicBezTo>
                      <a:pt x="290" y="155"/>
                      <a:pt x="306" y="163"/>
                      <a:pt x="314" y="163"/>
                    </a:cubicBezTo>
                    <a:cubicBezTo>
                      <a:pt x="329" y="163"/>
                      <a:pt x="337" y="155"/>
                      <a:pt x="345" y="147"/>
                    </a:cubicBezTo>
                    <a:cubicBezTo>
                      <a:pt x="368" y="132"/>
                      <a:pt x="368" y="101"/>
                      <a:pt x="353" y="85"/>
                    </a:cubicBezTo>
                    <a:cubicBezTo>
                      <a:pt x="290" y="18"/>
                      <a:pt x="218" y="1"/>
                      <a:pt x="159" y="1"/>
                    </a:cubicBezTo>
                    <a:close/>
                  </a:path>
                </a:pathLst>
              </a:custGeom>
              <a:solidFill>
                <a:srgbClr val="8138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9" name="Google Shape;859;p33"/>
              <p:cNvSpPr/>
              <p:nvPr/>
            </p:nvSpPr>
            <p:spPr>
              <a:xfrm>
                <a:off x="8077607" y="2645876"/>
                <a:ext cx="113653" cy="50084"/>
              </a:xfrm>
              <a:custGeom>
                <a:avLst/>
                <a:gdLst/>
                <a:ahLst/>
                <a:cxnLst/>
                <a:rect l="l" t="t" r="r" b="b"/>
                <a:pathLst>
                  <a:path w="674" h="297" extrusionOk="0">
                    <a:moveTo>
                      <a:pt x="285" y="1"/>
                    </a:moveTo>
                    <a:cubicBezTo>
                      <a:pt x="182" y="1"/>
                      <a:pt x="99" y="33"/>
                      <a:pt x="55" y="70"/>
                    </a:cubicBezTo>
                    <a:cubicBezTo>
                      <a:pt x="1" y="117"/>
                      <a:pt x="8" y="164"/>
                      <a:pt x="40" y="188"/>
                    </a:cubicBezTo>
                    <a:cubicBezTo>
                      <a:pt x="79" y="211"/>
                      <a:pt x="126" y="219"/>
                      <a:pt x="181" y="227"/>
                    </a:cubicBezTo>
                    <a:cubicBezTo>
                      <a:pt x="228" y="227"/>
                      <a:pt x="282" y="235"/>
                      <a:pt x="321" y="243"/>
                    </a:cubicBezTo>
                    <a:cubicBezTo>
                      <a:pt x="368" y="250"/>
                      <a:pt x="415" y="266"/>
                      <a:pt x="462" y="274"/>
                    </a:cubicBezTo>
                    <a:cubicBezTo>
                      <a:pt x="501" y="285"/>
                      <a:pt x="536" y="296"/>
                      <a:pt x="567" y="296"/>
                    </a:cubicBezTo>
                    <a:cubicBezTo>
                      <a:pt x="580" y="296"/>
                      <a:pt x="592" y="294"/>
                      <a:pt x="603" y="290"/>
                    </a:cubicBezTo>
                    <a:cubicBezTo>
                      <a:pt x="650" y="282"/>
                      <a:pt x="674" y="243"/>
                      <a:pt x="642" y="180"/>
                    </a:cubicBezTo>
                    <a:cubicBezTo>
                      <a:pt x="611" y="117"/>
                      <a:pt x="517" y="39"/>
                      <a:pt x="368" y="8"/>
                    </a:cubicBezTo>
                    <a:cubicBezTo>
                      <a:pt x="339" y="3"/>
                      <a:pt x="311" y="1"/>
                      <a:pt x="285" y="1"/>
                    </a:cubicBezTo>
                    <a:close/>
                  </a:path>
                </a:pathLst>
              </a:custGeom>
              <a:solidFill>
                <a:srgbClr val="30150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0" name="Google Shape;860;p33"/>
              <p:cNvSpPr/>
              <p:nvPr/>
            </p:nvSpPr>
            <p:spPr>
              <a:xfrm>
                <a:off x="7891615" y="2620750"/>
                <a:ext cx="115002" cy="42665"/>
              </a:xfrm>
              <a:custGeom>
                <a:avLst/>
                <a:gdLst/>
                <a:ahLst/>
                <a:cxnLst/>
                <a:rect l="l" t="t" r="r" b="b"/>
                <a:pathLst>
                  <a:path w="682" h="253" extrusionOk="0">
                    <a:moveTo>
                      <a:pt x="345" y="0"/>
                    </a:moveTo>
                    <a:cubicBezTo>
                      <a:pt x="196" y="0"/>
                      <a:pt x="86" y="55"/>
                      <a:pt x="47" y="110"/>
                    </a:cubicBezTo>
                    <a:cubicBezTo>
                      <a:pt x="0" y="165"/>
                      <a:pt x="16" y="212"/>
                      <a:pt x="55" y="227"/>
                    </a:cubicBezTo>
                    <a:cubicBezTo>
                      <a:pt x="94" y="243"/>
                      <a:pt x="149" y="243"/>
                      <a:pt x="196" y="243"/>
                    </a:cubicBezTo>
                    <a:lnTo>
                      <a:pt x="345" y="243"/>
                    </a:lnTo>
                    <a:cubicBezTo>
                      <a:pt x="384" y="243"/>
                      <a:pt x="439" y="243"/>
                      <a:pt x="486" y="251"/>
                    </a:cubicBezTo>
                    <a:cubicBezTo>
                      <a:pt x="513" y="251"/>
                      <a:pt x="538" y="253"/>
                      <a:pt x="562" y="253"/>
                    </a:cubicBezTo>
                    <a:cubicBezTo>
                      <a:pt x="585" y="253"/>
                      <a:pt x="607" y="251"/>
                      <a:pt x="626" y="243"/>
                    </a:cubicBezTo>
                    <a:cubicBezTo>
                      <a:pt x="666" y="227"/>
                      <a:pt x="681" y="188"/>
                      <a:pt x="642" y="126"/>
                    </a:cubicBezTo>
                    <a:cubicBezTo>
                      <a:pt x="603" y="71"/>
                      <a:pt x="493" y="8"/>
                      <a:pt x="345" y="0"/>
                    </a:cubicBezTo>
                    <a:close/>
                  </a:path>
                </a:pathLst>
              </a:custGeom>
              <a:solidFill>
                <a:srgbClr val="30150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1" name="Google Shape;861;p33"/>
              <p:cNvSpPr/>
              <p:nvPr/>
            </p:nvSpPr>
            <p:spPr>
              <a:xfrm>
                <a:off x="8107959" y="2741997"/>
                <a:ext cx="30521" cy="30691"/>
              </a:xfrm>
              <a:custGeom>
                <a:avLst/>
                <a:gdLst/>
                <a:ahLst/>
                <a:cxnLst/>
                <a:rect l="l" t="t" r="r" b="b"/>
                <a:pathLst>
                  <a:path w="181" h="182" extrusionOk="0">
                    <a:moveTo>
                      <a:pt x="81" y="0"/>
                    </a:moveTo>
                    <a:cubicBezTo>
                      <a:pt x="33" y="0"/>
                      <a:pt x="1" y="37"/>
                      <a:pt x="1" y="87"/>
                    </a:cubicBezTo>
                    <a:cubicBezTo>
                      <a:pt x="1" y="134"/>
                      <a:pt x="40" y="173"/>
                      <a:pt x="87" y="181"/>
                    </a:cubicBezTo>
                    <a:cubicBezTo>
                      <a:pt x="134" y="181"/>
                      <a:pt x="181" y="142"/>
                      <a:pt x="181" y="87"/>
                    </a:cubicBezTo>
                    <a:cubicBezTo>
                      <a:pt x="181" y="40"/>
                      <a:pt x="141" y="1"/>
                      <a:pt x="95" y="1"/>
                    </a:cubicBezTo>
                    <a:cubicBezTo>
                      <a:pt x="90" y="1"/>
                      <a:pt x="85" y="0"/>
                      <a:pt x="81" y="0"/>
                    </a:cubicBezTo>
                    <a:close/>
                  </a:path>
                </a:pathLst>
              </a:custGeom>
              <a:solidFill>
                <a:srgbClr val="211F2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2" name="Google Shape;862;p33"/>
              <p:cNvSpPr/>
              <p:nvPr/>
            </p:nvSpPr>
            <p:spPr>
              <a:xfrm>
                <a:off x="7941696" y="2722098"/>
                <a:ext cx="30521" cy="29680"/>
              </a:xfrm>
              <a:custGeom>
                <a:avLst/>
                <a:gdLst/>
                <a:ahLst/>
                <a:cxnLst/>
                <a:rect l="l" t="t" r="r" b="b"/>
                <a:pathLst>
                  <a:path w="181" h="176" extrusionOk="0">
                    <a:moveTo>
                      <a:pt x="81" y="1"/>
                    </a:moveTo>
                    <a:cubicBezTo>
                      <a:pt x="33" y="1"/>
                      <a:pt x="1" y="38"/>
                      <a:pt x="1" y="88"/>
                    </a:cubicBezTo>
                    <a:cubicBezTo>
                      <a:pt x="1" y="135"/>
                      <a:pt x="40" y="174"/>
                      <a:pt x="87" y="174"/>
                    </a:cubicBezTo>
                    <a:cubicBezTo>
                      <a:pt x="91" y="175"/>
                      <a:pt x="95" y="175"/>
                      <a:pt x="99" y="175"/>
                    </a:cubicBezTo>
                    <a:cubicBezTo>
                      <a:pt x="141" y="175"/>
                      <a:pt x="181" y="138"/>
                      <a:pt x="181" y="88"/>
                    </a:cubicBezTo>
                    <a:cubicBezTo>
                      <a:pt x="181" y="41"/>
                      <a:pt x="142" y="2"/>
                      <a:pt x="95" y="2"/>
                    </a:cubicBezTo>
                    <a:cubicBezTo>
                      <a:pt x="90" y="1"/>
                      <a:pt x="85" y="1"/>
                      <a:pt x="81" y="1"/>
                    </a:cubicBezTo>
                    <a:close/>
                  </a:path>
                </a:pathLst>
              </a:custGeom>
              <a:solidFill>
                <a:srgbClr val="211F2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3" name="Google Shape;863;p33"/>
              <p:cNvSpPr/>
              <p:nvPr/>
            </p:nvSpPr>
            <p:spPr>
              <a:xfrm>
                <a:off x="7944394" y="2717883"/>
                <a:ext cx="68799" cy="151096"/>
              </a:xfrm>
              <a:custGeom>
                <a:avLst/>
                <a:gdLst/>
                <a:ahLst/>
                <a:cxnLst/>
                <a:rect l="l" t="t" r="r" b="b"/>
                <a:pathLst>
                  <a:path w="408" h="896" extrusionOk="0">
                    <a:moveTo>
                      <a:pt x="318" y="0"/>
                    </a:moveTo>
                    <a:cubicBezTo>
                      <a:pt x="299" y="0"/>
                      <a:pt x="280" y="9"/>
                      <a:pt x="274" y="27"/>
                    </a:cubicBezTo>
                    <a:lnTo>
                      <a:pt x="8" y="637"/>
                    </a:lnTo>
                    <a:cubicBezTo>
                      <a:pt x="0" y="668"/>
                      <a:pt x="0" y="692"/>
                      <a:pt x="8" y="715"/>
                    </a:cubicBezTo>
                    <a:cubicBezTo>
                      <a:pt x="24" y="770"/>
                      <a:pt x="102" y="895"/>
                      <a:pt x="321" y="895"/>
                    </a:cubicBezTo>
                    <a:lnTo>
                      <a:pt x="360" y="895"/>
                    </a:lnTo>
                    <a:cubicBezTo>
                      <a:pt x="384" y="895"/>
                      <a:pt x="407" y="872"/>
                      <a:pt x="407" y="841"/>
                    </a:cubicBezTo>
                    <a:cubicBezTo>
                      <a:pt x="399" y="817"/>
                      <a:pt x="384" y="802"/>
                      <a:pt x="353" y="802"/>
                    </a:cubicBezTo>
                    <a:cubicBezTo>
                      <a:pt x="344" y="802"/>
                      <a:pt x="337" y="802"/>
                      <a:pt x="329" y="802"/>
                    </a:cubicBezTo>
                    <a:cubicBezTo>
                      <a:pt x="160" y="802"/>
                      <a:pt x="109" y="721"/>
                      <a:pt x="94" y="676"/>
                    </a:cubicBezTo>
                    <a:lnTo>
                      <a:pt x="360" y="66"/>
                    </a:lnTo>
                    <a:cubicBezTo>
                      <a:pt x="368" y="43"/>
                      <a:pt x="360" y="11"/>
                      <a:pt x="337" y="3"/>
                    </a:cubicBezTo>
                    <a:cubicBezTo>
                      <a:pt x="331" y="1"/>
                      <a:pt x="325" y="0"/>
                      <a:pt x="318" y="0"/>
                    </a:cubicBezTo>
                    <a:close/>
                  </a:path>
                </a:pathLst>
              </a:custGeom>
              <a:solidFill>
                <a:srgbClr val="8138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4" name="Google Shape;864;p33"/>
              <p:cNvSpPr/>
              <p:nvPr/>
            </p:nvSpPr>
            <p:spPr>
              <a:xfrm>
                <a:off x="7499733" y="5014163"/>
                <a:ext cx="370976" cy="2271000"/>
              </a:xfrm>
              <a:custGeom>
                <a:avLst/>
                <a:gdLst/>
                <a:ahLst/>
                <a:cxnLst/>
                <a:rect l="l" t="t" r="r" b="b"/>
                <a:pathLst>
                  <a:path w="2200" h="13467" extrusionOk="0">
                    <a:moveTo>
                      <a:pt x="2199" y="1"/>
                    </a:moveTo>
                    <a:lnTo>
                      <a:pt x="1" y="13467"/>
                    </a:lnTo>
                  </a:path>
                </a:pathLst>
              </a:custGeom>
              <a:solidFill>
                <a:srgbClr val="DB86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5" name="Google Shape;865;p33"/>
              <p:cNvSpPr/>
              <p:nvPr/>
            </p:nvSpPr>
            <p:spPr>
              <a:xfrm>
                <a:off x="8398329" y="4968126"/>
                <a:ext cx="69980" cy="2317037"/>
              </a:xfrm>
              <a:custGeom>
                <a:avLst/>
                <a:gdLst/>
                <a:ahLst/>
                <a:cxnLst/>
                <a:rect l="l" t="t" r="r" b="b"/>
                <a:pathLst>
                  <a:path w="415" h="13740" extrusionOk="0">
                    <a:moveTo>
                      <a:pt x="0" y="0"/>
                    </a:moveTo>
                    <a:lnTo>
                      <a:pt x="415" y="13740"/>
                    </a:lnTo>
                  </a:path>
                </a:pathLst>
              </a:custGeom>
              <a:solidFill>
                <a:srgbClr val="DB86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6" name="Google Shape;866;p33"/>
              <p:cNvSpPr/>
              <p:nvPr/>
            </p:nvSpPr>
            <p:spPr>
              <a:xfrm>
                <a:off x="8462912" y="4576222"/>
                <a:ext cx="174359" cy="295616"/>
              </a:xfrm>
              <a:custGeom>
                <a:avLst/>
                <a:gdLst/>
                <a:ahLst/>
                <a:cxnLst/>
                <a:rect l="l" t="t" r="r" b="b"/>
                <a:pathLst>
                  <a:path w="1034" h="1753" extrusionOk="0">
                    <a:moveTo>
                      <a:pt x="79" y="0"/>
                    </a:moveTo>
                    <a:cubicBezTo>
                      <a:pt x="63" y="0"/>
                      <a:pt x="55" y="8"/>
                      <a:pt x="55" y="16"/>
                    </a:cubicBezTo>
                    <a:lnTo>
                      <a:pt x="32" y="438"/>
                    </a:lnTo>
                    <a:cubicBezTo>
                      <a:pt x="0" y="994"/>
                      <a:pt x="353" y="1518"/>
                      <a:pt x="877" y="1706"/>
                    </a:cubicBezTo>
                    <a:lnTo>
                      <a:pt x="1002" y="1745"/>
                    </a:lnTo>
                    <a:cubicBezTo>
                      <a:pt x="1002" y="1753"/>
                      <a:pt x="1002" y="1753"/>
                      <a:pt x="1010" y="1753"/>
                    </a:cubicBezTo>
                    <a:cubicBezTo>
                      <a:pt x="1018" y="1753"/>
                      <a:pt x="1025" y="1745"/>
                      <a:pt x="1025" y="1737"/>
                    </a:cubicBezTo>
                    <a:cubicBezTo>
                      <a:pt x="1033" y="1729"/>
                      <a:pt x="1025" y="1714"/>
                      <a:pt x="1018" y="1714"/>
                    </a:cubicBezTo>
                    <a:lnTo>
                      <a:pt x="892" y="1667"/>
                    </a:lnTo>
                    <a:cubicBezTo>
                      <a:pt x="384" y="1487"/>
                      <a:pt x="47" y="978"/>
                      <a:pt x="71" y="438"/>
                    </a:cubicBezTo>
                    <a:lnTo>
                      <a:pt x="94" y="16"/>
                    </a:lnTo>
                    <a:cubicBezTo>
                      <a:pt x="94" y="8"/>
                      <a:pt x="86" y="0"/>
                      <a:pt x="79" y="0"/>
                    </a:cubicBezTo>
                    <a:close/>
                  </a:path>
                </a:pathLst>
              </a:custGeom>
              <a:solidFill>
                <a:srgbClr val="DB86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7" name="Google Shape;867;p33"/>
              <p:cNvSpPr/>
              <p:nvPr/>
            </p:nvSpPr>
            <p:spPr>
              <a:xfrm>
                <a:off x="7245112" y="7284980"/>
                <a:ext cx="571471" cy="83305"/>
              </a:xfrm>
              <a:custGeom>
                <a:avLst/>
                <a:gdLst/>
                <a:ahLst/>
                <a:cxnLst/>
                <a:rect l="l" t="t" r="r" b="b"/>
                <a:pathLst>
                  <a:path w="3389" h="494" extrusionOk="0">
                    <a:moveTo>
                      <a:pt x="0" y="1"/>
                    </a:moveTo>
                    <a:lnTo>
                      <a:pt x="0" y="494"/>
                    </a:lnTo>
                    <a:lnTo>
                      <a:pt x="3388" y="494"/>
                    </a:lnTo>
                    <a:lnTo>
                      <a:pt x="3388" y="1"/>
                    </a:lnTo>
                    <a:close/>
                  </a:path>
                </a:pathLst>
              </a:custGeom>
              <a:solidFill>
                <a:srgbClr val="EA93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8" name="Google Shape;868;p33"/>
              <p:cNvSpPr/>
              <p:nvPr/>
            </p:nvSpPr>
            <p:spPr>
              <a:xfrm>
                <a:off x="8144888" y="7284980"/>
                <a:ext cx="571471" cy="83305"/>
              </a:xfrm>
              <a:custGeom>
                <a:avLst/>
                <a:gdLst/>
                <a:ahLst/>
                <a:cxnLst/>
                <a:rect l="l" t="t" r="r" b="b"/>
                <a:pathLst>
                  <a:path w="3389" h="494" extrusionOk="0">
                    <a:moveTo>
                      <a:pt x="1" y="1"/>
                    </a:moveTo>
                    <a:lnTo>
                      <a:pt x="1" y="494"/>
                    </a:lnTo>
                    <a:lnTo>
                      <a:pt x="3389" y="494"/>
                    </a:lnTo>
                    <a:lnTo>
                      <a:pt x="3389" y="1"/>
                    </a:lnTo>
                    <a:close/>
                  </a:path>
                </a:pathLst>
              </a:custGeom>
              <a:solidFill>
                <a:srgbClr val="EA93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9" name="Google Shape;869;p33"/>
              <p:cNvSpPr/>
              <p:nvPr/>
            </p:nvSpPr>
            <p:spPr>
              <a:xfrm>
                <a:off x="8390404" y="4968126"/>
                <a:ext cx="85830" cy="2317037"/>
              </a:xfrm>
              <a:custGeom>
                <a:avLst/>
                <a:gdLst/>
                <a:ahLst/>
                <a:cxnLst/>
                <a:rect l="l" t="t" r="r" b="b"/>
                <a:pathLst>
                  <a:path w="509" h="13740" extrusionOk="0">
                    <a:moveTo>
                      <a:pt x="94" y="0"/>
                    </a:moveTo>
                    <a:lnTo>
                      <a:pt x="0" y="8"/>
                    </a:lnTo>
                    <a:lnTo>
                      <a:pt x="415" y="13740"/>
                    </a:lnTo>
                    <a:lnTo>
                      <a:pt x="509" y="13732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0" name="Google Shape;870;p33"/>
              <p:cNvSpPr/>
              <p:nvPr/>
            </p:nvSpPr>
            <p:spPr>
              <a:xfrm>
                <a:off x="7491808" y="5012983"/>
                <a:ext cx="386826" cy="2273529"/>
              </a:xfrm>
              <a:custGeom>
                <a:avLst/>
                <a:gdLst/>
                <a:ahLst/>
                <a:cxnLst/>
                <a:rect l="l" t="t" r="r" b="b"/>
                <a:pathLst>
                  <a:path w="2294" h="13482" extrusionOk="0">
                    <a:moveTo>
                      <a:pt x="2199" y="0"/>
                    </a:moveTo>
                    <a:lnTo>
                      <a:pt x="1" y="13466"/>
                    </a:lnTo>
                    <a:lnTo>
                      <a:pt x="87" y="13482"/>
                    </a:lnTo>
                    <a:lnTo>
                      <a:pt x="2293" y="16"/>
                    </a:lnTo>
                    <a:lnTo>
                      <a:pt x="219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1" name="Google Shape;871;p33"/>
              <p:cNvSpPr/>
              <p:nvPr/>
            </p:nvSpPr>
            <p:spPr>
              <a:xfrm>
                <a:off x="8454987" y="4568297"/>
                <a:ext cx="190209" cy="311468"/>
              </a:xfrm>
              <a:custGeom>
                <a:avLst/>
                <a:gdLst/>
                <a:ahLst/>
                <a:cxnLst/>
                <a:rect l="l" t="t" r="r" b="b"/>
                <a:pathLst>
                  <a:path w="1128" h="1847" extrusionOk="0">
                    <a:moveTo>
                      <a:pt x="126" y="0"/>
                    </a:moveTo>
                    <a:cubicBezTo>
                      <a:pt x="110" y="0"/>
                      <a:pt x="87" y="0"/>
                      <a:pt x="79" y="16"/>
                    </a:cubicBezTo>
                    <a:cubicBezTo>
                      <a:pt x="63" y="24"/>
                      <a:pt x="55" y="47"/>
                      <a:pt x="55" y="63"/>
                    </a:cubicBezTo>
                    <a:lnTo>
                      <a:pt x="32" y="478"/>
                    </a:lnTo>
                    <a:cubicBezTo>
                      <a:pt x="0" y="1057"/>
                      <a:pt x="360" y="1604"/>
                      <a:pt x="908" y="1800"/>
                    </a:cubicBezTo>
                    <a:lnTo>
                      <a:pt x="1033" y="1839"/>
                    </a:lnTo>
                    <a:lnTo>
                      <a:pt x="1049" y="1847"/>
                    </a:lnTo>
                    <a:lnTo>
                      <a:pt x="1057" y="1847"/>
                    </a:lnTo>
                    <a:cubicBezTo>
                      <a:pt x="1080" y="1847"/>
                      <a:pt x="1112" y="1823"/>
                      <a:pt x="1119" y="1800"/>
                    </a:cubicBezTo>
                    <a:cubicBezTo>
                      <a:pt x="1127" y="1784"/>
                      <a:pt x="1119" y="1761"/>
                      <a:pt x="1119" y="1745"/>
                    </a:cubicBezTo>
                    <a:cubicBezTo>
                      <a:pt x="1112" y="1729"/>
                      <a:pt x="1096" y="1722"/>
                      <a:pt x="1080" y="1714"/>
                    </a:cubicBezTo>
                    <a:lnTo>
                      <a:pt x="955" y="1667"/>
                    </a:lnTo>
                    <a:cubicBezTo>
                      <a:pt x="462" y="1495"/>
                      <a:pt x="141" y="1010"/>
                      <a:pt x="165" y="485"/>
                    </a:cubicBezTo>
                    <a:lnTo>
                      <a:pt x="188" y="71"/>
                    </a:lnTo>
                    <a:cubicBezTo>
                      <a:pt x="188" y="47"/>
                      <a:pt x="180" y="32"/>
                      <a:pt x="173" y="16"/>
                    </a:cubicBezTo>
                    <a:cubicBezTo>
                      <a:pt x="157" y="8"/>
                      <a:pt x="141" y="0"/>
                      <a:pt x="12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72" name="Google Shape;872;p33"/>
          <p:cNvGrpSpPr/>
          <p:nvPr/>
        </p:nvGrpSpPr>
        <p:grpSpPr>
          <a:xfrm>
            <a:off x="6901677" y="-1502667"/>
            <a:ext cx="2752249" cy="2748153"/>
            <a:chOff x="6901677" y="-1502667"/>
            <a:chExt cx="2752249" cy="2748153"/>
          </a:xfrm>
        </p:grpSpPr>
        <p:sp>
          <p:nvSpPr>
            <p:cNvPr id="873" name="Google Shape;873;p33"/>
            <p:cNvSpPr/>
            <p:nvPr/>
          </p:nvSpPr>
          <p:spPr>
            <a:xfrm rot="4318899" flipH="1">
              <a:off x="6986378" y="-1049544"/>
              <a:ext cx="2290756" cy="1841908"/>
            </a:xfrm>
            <a:custGeom>
              <a:avLst/>
              <a:gdLst/>
              <a:ahLst/>
              <a:cxnLst/>
              <a:rect l="l" t="t" r="r" b="b"/>
              <a:pathLst>
                <a:path w="75784" h="60935" extrusionOk="0">
                  <a:moveTo>
                    <a:pt x="15683" y="1"/>
                  </a:moveTo>
                  <a:cubicBezTo>
                    <a:pt x="12063" y="1"/>
                    <a:pt x="8783" y="1433"/>
                    <a:pt x="6021" y="3864"/>
                  </a:cubicBezTo>
                  <a:cubicBezTo>
                    <a:pt x="1" y="9176"/>
                    <a:pt x="2163" y="20061"/>
                    <a:pt x="11016" y="28001"/>
                  </a:cubicBezTo>
                  <a:lnTo>
                    <a:pt x="11221" y="28187"/>
                  </a:lnTo>
                  <a:cubicBezTo>
                    <a:pt x="12563" y="29361"/>
                    <a:pt x="13457" y="30852"/>
                    <a:pt x="13625" y="32250"/>
                  </a:cubicBezTo>
                  <a:cubicBezTo>
                    <a:pt x="14538" y="39687"/>
                    <a:pt x="19776" y="48111"/>
                    <a:pt x="28573" y="54355"/>
                  </a:cubicBezTo>
                  <a:cubicBezTo>
                    <a:pt x="34239" y="58381"/>
                    <a:pt x="41359" y="60692"/>
                    <a:pt x="47565" y="60935"/>
                  </a:cubicBezTo>
                  <a:lnTo>
                    <a:pt x="75783" y="23621"/>
                  </a:lnTo>
                  <a:cubicBezTo>
                    <a:pt x="74386" y="18998"/>
                    <a:pt x="71254" y="14190"/>
                    <a:pt x="66595" y="10127"/>
                  </a:cubicBezTo>
                  <a:cubicBezTo>
                    <a:pt x="60385" y="4702"/>
                    <a:pt x="52912" y="1803"/>
                    <a:pt x="46548" y="1803"/>
                  </a:cubicBezTo>
                  <a:cubicBezTo>
                    <a:pt x="42482" y="1803"/>
                    <a:pt x="38869" y="2986"/>
                    <a:pt x="36326" y="5448"/>
                  </a:cubicBezTo>
                  <a:cubicBezTo>
                    <a:pt x="36010" y="5747"/>
                    <a:pt x="35711" y="6082"/>
                    <a:pt x="35432" y="6418"/>
                  </a:cubicBezTo>
                  <a:cubicBezTo>
                    <a:pt x="34855" y="7124"/>
                    <a:pt x="33946" y="7470"/>
                    <a:pt x="32904" y="7470"/>
                  </a:cubicBezTo>
                  <a:cubicBezTo>
                    <a:pt x="31556" y="7470"/>
                    <a:pt x="29985" y="6891"/>
                    <a:pt x="28629" y="5765"/>
                  </a:cubicBezTo>
                  <a:lnTo>
                    <a:pt x="28442" y="5616"/>
                  </a:lnTo>
                  <a:cubicBezTo>
                    <a:pt x="23942" y="1688"/>
                    <a:pt x="19612" y="1"/>
                    <a:pt x="156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74" name="Google Shape;874;p33"/>
            <p:cNvGrpSpPr/>
            <p:nvPr/>
          </p:nvGrpSpPr>
          <p:grpSpPr>
            <a:xfrm>
              <a:off x="7792984" y="-502416"/>
              <a:ext cx="1860942" cy="1548442"/>
              <a:chOff x="7130276" y="-986028"/>
              <a:chExt cx="2350564" cy="1955844"/>
            </a:xfrm>
          </p:grpSpPr>
          <p:sp>
            <p:nvSpPr>
              <p:cNvPr id="875" name="Google Shape;875;p33"/>
              <p:cNvSpPr/>
              <p:nvPr/>
            </p:nvSpPr>
            <p:spPr>
              <a:xfrm rot="10800000">
                <a:off x="7130276" y="-986028"/>
                <a:ext cx="2350564" cy="1955844"/>
              </a:xfrm>
              <a:custGeom>
                <a:avLst/>
                <a:gdLst/>
                <a:ahLst/>
                <a:cxnLst/>
                <a:rect l="l" t="t" r="r" b="b"/>
                <a:pathLst>
                  <a:path w="70025" h="58266" extrusionOk="0">
                    <a:moveTo>
                      <a:pt x="18874" y="0"/>
                    </a:moveTo>
                    <a:cubicBezTo>
                      <a:pt x="17710" y="0"/>
                      <a:pt x="16530" y="55"/>
                      <a:pt x="15340" y="169"/>
                    </a:cubicBezTo>
                    <a:cubicBezTo>
                      <a:pt x="9171" y="766"/>
                      <a:pt x="3822" y="2835"/>
                      <a:pt x="1" y="5779"/>
                    </a:cubicBezTo>
                    <a:lnTo>
                      <a:pt x="1212" y="52543"/>
                    </a:lnTo>
                    <a:cubicBezTo>
                      <a:pt x="6394" y="55972"/>
                      <a:pt x="13514" y="58246"/>
                      <a:pt x="20484" y="58265"/>
                    </a:cubicBezTo>
                    <a:cubicBezTo>
                      <a:pt x="20562" y="58265"/>
                      <a:pt x="20641" y="58265"/>
                      <a:pt x="20719" y="58265"/>
                    </a:cubicBezTo>
                    <a:cubicBezTo>
                      <a:pt x="31390" y="58265"/>
                      <a:pt x="40445" y="54478"/>
                      <a:pt x="45497" y="49002"/>
                    </a:cubicBezTo>
                    <a:cubicBezTo>
                      <a:pt x="46447" y="47976"/>
                      <a:pt x="48031" y="47287"/>
                      <a:pt x="49821" y="47100"/>
                    </a:cubicBezTo>
                    <a:lnTo>
                      <a:pt x="50100" y="47063"/>
                    </a:lnTo>
                    <a:cubicBezTo>
                      <a:pt x="61898" y="45777"/>
                      <a:pt x="70025" y="38191"/>
                      <a:pt x="68217" y="30363"/>
                    </a:cubicBezTo>
                    <a:cubicBezTo>
                      <a:pt x="66652" y="23546"/>
                      <a:pt x="61444" y="18573"/>
                      <a:pt x="51855" y="18573"/>
                    </a:cubicBezTo>
                    <a:cubicBezTo>
                      <a:pt x="50932" y="18573"/>
                      <a:pt x="49968" y="18619"/>
                      <a:pt x="48963" y="18714"/>
                    </a:cubicBezTo>
                    <a:lnTo>
                      <a:pt x="48740" y="18733"/>
                    </a:lnTo>
                    <a:cubicBezTo>
                      <a:pt x="48541" y="18747"/>
                      <a:pt x="48343" y="18754"/>
                      <a:pt x="48148" y="18754"/>
                    </a:cubicBezTo>
                    <a:cubicBezTo>
                      <a:pt x="45294" y="18754"/>
                      <a:pt x="42936" y="17259"/>
                      <a:pt x="42831" y="15322"/>
                    </a:cubicBezTo>
                    <a:cubicBezTo>
                      <a:pt x="42794" y="14875"/>
                      <a:pt x="42738" y="14446"/>
                      <a:pt x="42664" y="13999"/>
                    </a:cubicBezTo>
                    <a:cubicBezTo>
                      <a:pt x="41169" y="5861"/>
                      <a:pt x="30863" y="0"/>
                      <a:pt x="1887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876" name="Google Shape;876;p33"/>
              <p:cNvGrpSpPr/>
              <p:nvPr/>
            </p:nvGrpSpPr>
            <p:grpSpPr>
              <a:xfrm rot="10800000">
                <a:off x="7374368" y="-329618"/>
                <a:ext cx="1721841" cy="1113844"/>
                <a:chOff x="-3171530" y="2930427"/>
                <a:chExt cx="1885915" cy="1219982"/>
              </a:xfrm>
            </p:grpSpPr>
            <p:sp>
              <p:nvSpPr>
                <p:cNvPr id="877" name="Google Shape;877;p33"/>
                <p:cNvSpPr/>
                <p:nvPr/>
              </p:nvSpPr>
              <p:spPr>
                <a:xfrm>
                  <a:off x="-2996113" y="3590073"/>
                  <a:ext cx="130929" cy="1771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61" h="4819" extrusionOk="0">
                      <a:moveTo>
                        <a:pt x="1338" y="1"/>
                      </a:moveTo>
                      <a:cubicBezTo>
                        <a:pt x="1290" y="1"/>
                        <a:pt x="1242" y="7"/>
                        <a:pt x="1194" y="20"/>
                      </a:cubicBezTo>
                      <a:lnTo>
                        <a:pt x="616" y="169"/>
                      </a:lnTo>
                      <a:cubicBezTo>
                        <a:pt x="206" y="299"/>
                        <a:pt x="1" y="858"/>
                        <a:pt x="243" y="1306"/>
                      </a:cubicBezTo>
                      <a:lnTo>
                        <a:pt x="1846" y="4474"/>
                      </a:lnTo>
                      <a:cubicBezTo>
                        <a:pt x="1935" y="4682"/>
                        <a:pt x="2154" y="4819"/>
                        <a:pt x="2381" y="4819"/>
                      </a:cubicBezTo>
                      <a:cubicBezTo>
                        <a:pt x="2439" y="4819"/>
                        <a:pt x="2497" y="4810"/>
                        <a:pt x="2554" y="4791"/>
                      </a:cubicBezTo>
                      <a:lnTo>
                        <a:pt x="3020" y="4605"/>
                      </a:lnTo>
                      <a:cubicBezTo>
                        <a:pt x="3393" y="4456"/>
                        <a:pt x="3561" y="3915"/>
                        <a:pt x="3356" y="3505"/>
                      </a:cubicBezTo>
                      <a:lnTo>
                        <a:pt x="1846" y="374"/>
                      </a:lnTo>
                      <a:cubicBezTo>
                        <a:pt x="1769" y="143"/>
                        <a:pt x="1564" y="1"/>
                        <a:pt x="1338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8" name="Google Shape;878;p33"/>
                <p:cNvSpPr/>
                <p:nvPr/>
              </p:nvSpPr>
              <p:spPr>
                <a:xfrm>
                  <a:off x="-1416544" y="3756887"/>
                  <a:ext cx="130929" cy="1772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61" h="4821" extrusionOk="0">
                      <a:moveTo>
                        <a:pt x="1294" y="0"/>
                      </a:moveTo>
                      <a:cubicBezTo>
                        <a:pt x="1254" y="0"/>
                        <a:pt x="1214" y="4"/>
                        <a:pt x="1175" y="12"/>
                      </a:cubicBezTo>
                      <a:lnTo>
                        <a:pt x="597" y="180"/>
                      </a:lnTo>
                      <a:cubicBezTo>
                        <a:pt x="206" y="291"/>
                        <a:pt x="1" y="869"/>
                        <a:pt x="224" y="1316"/>
                      </a:cubicBezTo>
                      <a:lnTo>
                        <a:pt x="1846" y="4466"/>
                      </a:lnTo>
                      <a:cubicBezTo>
                        <a:pt x="1932" y="4682"/>
                        <a:pt x="2130" y="4821"/>
                        <a:pt x="2344" y="4821"/>
                      </a:cubicBezTo>
                      <a:cubicBezTo>
                        <a:pt x="2408" y="4821"/>
                        <a:pt x="2472" y="4809"/>
                        <a:pt x="2536" y="4783"/>
                      </a:cubicBezTo>
                      <a:lnTo>
                        <a:pt x="3020" y="4615"/>
                      </a:lnTo>
                      <a:cubicBezTo>
                        <a:pt x="3393" y="4466"/>
                        <a:pt x="3561" y="3926"/>
                        <a:pt x="3356" y="3516"/>
                      </a:cubicBezTo>
                      <a:lnTo>
                        <a:pt x="1846" y="366"/>
                      </a:lnTo>
                      <a:cubicBezTo>
                        <a:pt x="1766" y="142"/>
                        <a:pt x="1534" y="0"/>
                        <a:pt x="1294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9" name="Google Shape;879;p33"/>
                <p:cNvSpPr/>
                <p:nvPr/>
              </p:nvSpPr>
              <p:spPr>
                <a:xfrm>
                  <a:off x="-2776831" y="2930427"/>
                  <a:ext cx="130929" cy="1769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61" h="4814" extrusionOk="0">
                      <a:moveTo>
                        <a:pt x="1306" y="0"/>
                      </a:moveTo>
                      <a:cubicBezTo>
                        <a:pt x="1268" y="0"/>
                        <a:pt x="1231" y="4"/>
                        <a:pt x="1194" y="12"/>
                      </a:cubicBezTo>
                      <a:lnTo>
                        <a:pt x="597" y="180"/>
                      </a:lnTo>
                      <a:cubicBezTo>
                        <a:pt x="206" y="292"/>
                        <a:pt x="1" y="869"/>
                        <a:pt x="225" y="1298"/>
                      </a:cubicBezTo>
                      <a:lnTo>
                        <a:pt x="1846" y="4467"/>
                      </a:lnTo>
                      <a:cubicBezTo>
                        <a:pt x="1934" y="4686"/>
                        <a:pt x="2136" y="4813"/>
                        <a:pt x="2354" y="4813"/>
                      </a:cubicBezTo>
                      <a:cubicBezTo>
                        <a:pt x="2414" y="4813"/>
                        <a:pt x="2475" y="4804"/>
                        <a:pt x="2536" y="4783"/>
                      </a:cubicBezTo>
                      <a:lnTo>
                        <a:pt x="3020" y="4597"/>
                      </a:lnTo>
                      <a:cubicBezTo>
                        <a:pt x="3393" y="4467"/>
                        <a:pt x="3561" y="3926"/>
                        <a:pt x="3356" y="3516"/>
                      </a:cubicBezTo>
                      <a:lnTo>
                        <a:pt x="1846" y="366"/>
                      </a:lnTo>
                      <a:cubicBezTo>
                        <a:pt x="1766" y="142"/>
                        <a:pt x="1535" y="0"/>
                        <a:pt x="1306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0" name="Google Shape;880;p33"/>
                <p:cNvSpPr/>
                <p:nvPr/>
              </p:nvSpPr>
              <p:spPr>
                <a:xfrm>
                  <a:off x="-2428680" y="3752475"/>
                  <a:ext cx="131591" cy="1772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79" h="4822" extrusionOk="0">
                      <a:moveTo>
                        <a:pt x="1337" y="1"/>
                      </a:moveTo>
                      <a:cubicBezTo>
                        <a:pt x="1290" y="1"/>
                        <a:pt x="1241" y="7"/>
                        <a:pt x="1193" y="20"/>
                      </a:cubicBezTo>
                      <a:lnTo>
                        <a:pt x="615" y="188"/>
                      </a:lnTo>
                      <a:cubicBezTo>
                        <a:pt x="205" y="300"/>
                        <a:pt x="0" y="877"/>
                        <a:pt x="242" y="1306"/>
                      </a:cubicBezTo>
                      <a:lnTo>
                        <a:pt x="1845" y="4475"/>
                      </a:lnTo>
                      <a:cubicBezTo>
                        <a:pt x="1933" y="4694"/>
                        <a:pt x="2147" y="4821"/>
                        <a:pt x="2369" y="4821"/>
                      </a:cubicBezTo>
                      <a:cubicBezTo>
                        <a:pt x="2431" y="4821"/>
                        <a:pt x="2493" y="4812"/>
                        <a:pt x="2554" y="4791"/>
                      </a:cubicBezTo>
                      <a:lnTo>
                        <a:pt x="3038" y="4605"/>
                      </a:lnTo>
                      <a:cubicBezTo>
                        <a:pt x="3411" y="4475"/>
                        <a:pt x="3579" y="3934"/>
                        <a:pt x="3374" y="3524"/>
                      </a:cubicBezTo>
                      <a:lnTo>
                        <a:pt x="1864" y="374"/>
                      </a:lnTo>
                      <a:cubicBezTo>
                        <a:pt x="1771" y="143"/>
                        <a:pt x="1564" y="1"/>
                        <a:pt x="133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1" name="Google Shape;881;p33"/>
                <p:cNvSpPr/>
                <p:nvPr/>
              </p:nvSpPr>
              <p:spPr>
                <a:xfrm>
                  <a:off x="-2438276" y="3054187"/>
                  <a:ext cx="130230" cy="1768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42" h="4810" extrusionOk="0">
                      <a:moveTo>
                        <a:pt x="1311" y="0"/>
                      </a:moveTo>
                      <a:cubicBezTo>
                        <a:pt x="1266" y="0"/>
                        <a:pt x="1220" y="7"/>
                        <a:pt x="1174" y="20"/>
                      </a:cubicBezTo>
                      <a:lnTo>
                        <a:pt x="597" y="187"/>
                      </a:lnTo>
                      <a:cubicBezTo>
                        <a:pt x="187" y="299"/>
                        <a:pt x="0" y="877"/>
                        <a:pt x="205" y="1306"/>
                      </a:cubicBezTo>
                      <a:lnTo>
                        <a:pt x="1808" y="4456"/>
                      </a:lnTo>
                      <a:cubicBezTo>
                        <a:pt x="1894" y="4672"/>
                        <a:pt x="2103" y="4810"/>
                        <a:pt x="2323" y="4810"/>
                      </a:cubicBezTo>
                      <a:cubicBezTo>
                        <a:pt x="2387" y="4810"/>
                        <a:pt x="2453" y="4798"/>
                        <a:pt x="2516" y="4772"/>
                      </a:cubicBezTo>
                      <a:lnTo>
                        <a:pt x="2982" y="4605"/>
                      </a:lnTo>
                      <a:cubicBezTo>
                        <a:pt x="3355" y="4456"/>
                        <a:pt x="3541" y="3915"/>
                        <a:pt x="3336" y="3505"/>
                      </a:cubicBezTo>
                      <a:lnTo>
                        <a:pt x="1827" y="355"/>
                      </a:lnTo>
                      <a:cubicBezTo>
                        <a:pt x="1734" y="140"/>
                        <a:pt x="1528" y="0"/>
                        <a:pt x="131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2" name="Google Shape;882;p33"/>
                <p:cNvSpPr/>
                <p:nvPr/>
              </p:nvSpPr>
              <p:spPr>
                <a:xfrm>
                  <a:off x="-1812640" y="3602684"/>
                  <a:ext cx="130267" cy="1772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43" h="4821" extrusionOk="0">
                      <a:moveTo>
                        <a:pt x="1293" y="1"/>
                      </a:moveTo>
                      <a:cubicBezTo>
                        <a:pt x="1254" y="1"/>
                        <a:pt x="1214" y="4"/>
                        <a:pt x="1175" y="12"/>
                      </a:cubicBezTo>
                      <a:lnTo>
                        <a:pt x="597" y="180"/>
                      </a:lnTo>
                      <a:cubicBezTo>
                        <a:pt x="187" y="292"/>
                        <a:pt x="1" y="870"/>
                        <a:pt x="224" y="1317"/>
                      </a:cubicBezTo>
                      <a:lnTo>
                        <a:pt x="1846" y="4467"/>
                      </a:lnTo>
                      <a:cubicBezTo>
                        <a:pt x="1918" y="4683"/>
                        <a:pt x="2124" y="4821"/>
                        <a:pt x="2342" y="4821"/>
                      </a:cubicBezTo>
                      <a:cubicBezTo>
                        <a:pt x="2407" y="4821"/>
                        <a:pt x="2472" y="4809"/>
                        <a:pt x="2536" y="4784"/>
                      </a:cubicBezTo>
                      <a:lnTo>
                        <a:pt x="3002" y="4616"/>
                      </a:lnTo>
                      <a:cubicBezTo>
                        <a:pt x="3374" y="4467"/>
                        <a:pt x="3542" y="3926"/>
                        <a:pt x="3337" y="3516"/>
                      </a:cubicBezTo>
                      <a:lnTo>
                        <a:pt x="1827" y="366"/>
                      </a:lnTo>
                      <a:cubicBezTo>
                        <a:pt x="1747" y="142"/>
                        <a:pt x="1530" y="1"/>
                        <a:pt x="1293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3" name="Google Shape;883;p33"/>
                <p:cNvSpPr/>
                <p:nvPr/>
              </p:nvSpPr>
              <p:spPr>
                <a:xfrm>
                  <a:off x="-2095640" y="3547717"/>
                  <a:ext cx="87727" cy="117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86" h="3201" extrusionOk="0">
                      <a:moveTo>
                        <a:pt x="893" y="0"/>
                      </a:moveTo>
                      <a:cubicBezTo>
                        <a:pt x="856" y="0"/>
                        <a:pt x="819" y="5"/>
                        <a:pt x="783" y="16"/>
                      </a:cubicBezTo>
                      <a:lnTo>
                        <a:pt x="410" y="128"/>
                      </a:lnTo>
                      <a:cubicBezTo>
                        <a:pt x="112" y="258"/>
                        <a:pt x="0" y="594"/>
                        <a:pt x="149" y="874"/>
                      </a:cubicBezTo>
                      <a:lnTo>
                        <a:pt x="1230" y="2961"/>
                      </a:lnTo>
                      <a:cubicBezTo>
                        <a:pt x="1290" y="3111"/>
                        <a:pt x="1435" y="3201"/>
                        <a:pt x="1587" y="3201"/>
                      </a:cubicBezTo>
                      <a:cubicBezTo>
                        <a:pt x="1623" y="3201"/>
                        <a:pt x="1660" y="3196"/>
                        <a:pt x="1696" y="3185"/>
                      </a:cubicBezTo>
                      <a:lnTo>
                        <a:pt x="2013" y="3054"/>
                      </a:lnTo>
                      <a:cubicBezTo>
                        <a:pt x="2274" y="2924"/>
                        <a:pt x="2386" y="2588"/>
                        <a:pt x="2255" y="2327"/>
                      </a:cubicBezTo>
                      <a:lnTo>
                        <a:pt x="1249" y="240"/>
                      </a:lnTo>
                      <a:cubicBezTo>
                        <a:pt x="1189" y="90"/>
                        <a:pt x="1044" y="0"/>
                        <a:pt x="89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4" name="Google Shape;884;p33"/>
                <p:cNvSpPr/>
                <p:nvPr/>
              </p:nvSpPr>
              <p:spPr>
                <a:xfrm>
                  <a:off x="-1607036" y="4028084"/>
                  <a:ext cx="87727" cy="1177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86" h="3202" extrusionOk="0">
                      <a:moveTo>
                        <a:pt x="911" y="0"/>
                      </a:moveTo>
                      <a:cubicBezTo>
                        <a:pt x="875" y="0"/>
                        <a:pt x="839" y="6"/>
                        <a:pt x="802" y="17"/>
                      </a:cubicBezTo>
                      <a:lnTo>
                        <a:pt x="410" y="110"/>
                      </a:lnTo>
                      <a:cubicBezTo>
                        <a:pt x="112" y="240"/>
                        <a:pt x="0" y="594"/>
                        <a:pt x="149" y="874"/>
                      </a:cubicBezTo>
                      <a:lnTo>
                        <a:pt x="1230" y="2961"/>
                      </a:lnTo>
                      <a:cubicBezTo>
                        <a:pt x="1290" y="3112"/>
                        <a:pt x="1435" y="3201"/>
                        <a:pt x="1587" y="3201"/>
                      </a:cubicBezTo>
                      <a:cubicBezTo>
                        <a:pt x="1623" y="3201"/>
                        <a:pt x="1660" y="3196"/>
                        <a:pt x="1696" y="3185"/>
                      </a:cubicBezTo>
                      <a:lnTo>
                        <a:pt x="2013" y="3055"/>
                      </a:lnTo>
                      <a:cubicBezTo>
                        <a:pt x="2274" y="2924"/>
                        <a:pt x="2386" y="2589"/>
                        <a:pt x="2256" y="2328"/>
                      </a:cubicBezTo>
                      <a:lnTo>
                        <a:pt x="1249" y="222"/>
                      </a:lnTo>
                      <a:cubicBezTo>
                        <a:pt x="1189" y="87"/>
                        <a:pt x="1057" y="0"/>
                        <a:pt x="91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5" name="Google Shape;885;p33"/>
                <p:cNvSpPr/>
                <p:nvPr/>
              </p:nvSpPr>
              <p:spPr>
                <a:xfrm>
                  <a:off x="-2105935" y="3925981"/>
                  <a:ext cx="87065" cy="1180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68" h="3211" extrusionOk="0">
                      <a:moveTo>
                        <a:pt x="891" y="0"/>
                      </a:moveTo>
                      <a:cubicBezTo>
                        <a:pt x="856" y="0"/>
                        <a:pt x="820" y="6"/>
                        <a:pt x="783" y="16"/>
                      </a:cubicBezTo>
                      <a:lnTo>
                        <a:pt x="392" y="128"/>
                      </a:lnTo>
                      <a:cubicBezTo>
                        <a:pt x="113" y="240"/>
                        <a:pt x="1" y="594"/>
                        <a:pt x="150" y="874"/>
                      </a:cubicBezTo>
                      <a:lnTo>
                        <a:pt x="1231" y="2980"/>
                      </a:lnTo>
                      <a:cubicBezTo>
                        <a:pt x="1274" y="3123"/>
                        <a:pt x="1404" y="3211"/>
                        <a:pt x="1554" y="3211"/>
                      </a:cubicBezTo>
                      <a:cubicBezTo>
                        <a:pt x="1601" y="3211"/>
                        <a:pt x="1649" y="3202"/>
                        <a:pt x="1697" y="3185"/>
                      </a:cubicBezTo>
                      <a:lnTo>
                        <a:pt x="2014" y="3073"/>
                      </a:lnTo>
                      <a:cubicBezTo>
                        <a:pt x="2275" y="2924"/>
                        <a:pt x="2368" y="2607"/>
                        <a:pt x="2237" y="2346"/>
                      </a:cubicBezTo>
                      <a:lnTo>
                        <a:pt x="1231" y="240"/>
                      </a:lnTo>
                      <a:cubicBezTo>
                        <a:pt x="1171" y="90"/>
                        <a:pt x="1038" y="0"/>
                        <a:pt x="89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6" name="Google Shape;886;p33"/>
                <p:cNvSpPr/>
                <p:nvPr/>
              </p:nvSpPr>
              <p:spPr>
                <a:xfrm>
                  <a:off x="-2654837" y="4005472"/>
                  <a:ext cx="87065" cy="1177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68" h="3202" extrusionOk="0">
                      <a:moveTo>
                        <a:pt x="891" y="0"/>
                      </a:moveTo>
                      <a:cubicBezTo>
                        <a:pt x="856" y="0"/>
                        <a:pt x="820" y="6"/>
                        <a:pt x="783" y="17"/>
                      </a:cubicBezTo>
                      <a:lnTo>
                        <a:pt x="392" y="128"/>
                      </a:lnTo>
                      <a:cubicBezTo>
                        <a:pt x="112" y="259"/>
                        <a:pt x="0" y="594"/>
                        <a:pt x="150" y="874"/>
                      </a:cubicBezTo>
                      <a:lnTo>
                        <a:pt x="1212" y="2980"/>
                      </a:lnTo>
                      <a:cubicBezTo>
                        <a:pt x="1272" y="3115"/>
                        <a:pt x="1416" y="3201"/>
                        <a:pt x="1567" y="3201"/>
                      </a:cubicBezTo>
                      <a:cubicBezTo>
                        <a:pt x="1604" y="3201"/>
                        <a:pt x="1641" y="3196"/>
                        <a:pt x="1678" y="3185"/>
                      </a:cubicBezTo>
                      <a:lnTo>
                        <a:pt x="2013" y="3055"/>
                      </a:lnTo>
                      <a:cubicBezTo>
                        <a:pt x="2274" y="2924"/>
                        <a:pt x="2368" y="2589"/>
                        <a:pt x="2237" y="2328"/>
                      </a:cubicBezTo>
                      <a:lnTo>
                        <a:pt x="1231" y="240"/>
                      </a:lnTo>
                      <a:cubicBezTo>
                        <a:pt x="1171" y="90"/>
                        <a:pt x="1038" y="0"/>
                        <a:pt x="89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7" name="Google Shape;887;p33"/>
                <p:cNvSpPr/>
                <p:nvPr/>
              </p:nvSpPr>
              <p:spPr>
                <a:xfrm>
                  <a:off x="-2985156" y="3236884"/>
                  <a:ext cx="87764" cy="1177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87" h="3203" extrusionOk="0">
                      <a:moveTo>
                        <a:pt x="866" y="0"/>
                      </a:moveTo>
                      <a:cubicBezTo>
                        <a:pt x="839" y="0"/>
                        <a:pt x="811" y="3"/>
                        <a:pt x="784" y="8"/>
                      </a:cubicBezTo>
                      <a:lnTo>
                        <a:pt x="392" y="139"/>
                      </a:lnTo>
                      <a:cubicBezTo>
                        <a:pt x="113" y="251"/>
                        <a:pt x="1" y="605"/>
                        <a:pt x="150" y="884"/>
                      </a:cubicBezTo>
                      <a:lnTo>
                        <a:pt x="1231" y="2972"/>
                      </a:lnTo>
                      <a:cubicBezTo>
                        <a:pt x="1274" y="3115"/>
                        <a:pt x="1404" y="3203"/>
                        <a:pt x="1555" y="3203"/>
                      </a:cubicBezTo>
                      <a:cubicBezTo>
                        <a:pt x="1601" y="3203"/>
                        <a:pt x="1649" y="3194"/>
                        <a:pt x="1697" y="3177"/>
                      </a:cubicBezTo>
                      <a:lnTo>
                        <a:pt x="2014" y="3065"/>
                      </a:lnTo>
                      <a:cubicBezTo>
                        <a:pt x="2275" y="2935"/>
                        <a:pt x="2387" y="2599"/>
                        <a:pt x="2237" y="2338"/>
                      </a:cubicBezTo>
                      <a:lnTo>
                        <a:pt x="1231" y="232"/>
                      </a:lnTo>
                      <a:cubicBezTo>
                        <a:pt x="1167" y="89"/>
                        <a:pt x="1023" y="0"/>
                        <a:pt x="866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8" name="Google Shape;888;p33"/>
                <p:cNvSpPr/>
                <p:nvPr/>
              </p:nvSpPr>
              <p:spPr>
                <a:xfrm>
                  <a:off x="-2649358" y="3447268"/>
                  <a:ext cx="86404" cy="1180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50" h="3212" extrusionOk="0">
                      <a:moveTo>
                        <a:pt x="865" y="0"/>
                      </a:moveTo>
                      <a:cubicBezTo>
                        <a:pt x="838" y="0"/>
                        <a:pt x="811" y="3"/>
                        <a:pt x="783" y="8"/>
                      </a:cubicBezTo>
                      <a:lnTo>
                        <a:pt x="392" y="120"/>
                      </a:lnTo>
                      <a:cubicBezTo>
                        <a:pt x="112" y="251"/>
                        <a:pt x="1" y="586"/>
                        <a:pt x="150" y="866"/>
                      </a:cubicBezTo>
                      <a:lnTo>
                        <a:pt x="1193" y="2972"/>
                      </a:lnTo>
                      <a:cubicBezTo>
                        <a:pt x="1253" y="3122"/>
                        <a:pt x="1398" y="3212"/>
                        <a:pt x="1550" y="3212"/>
                      </a:cubicBezTo>
                      <a:cubicBezTo>
                        <a:pt x="1586" y="3212"/>
                        <a:pt x="1623" y="3206"/>
                        <a:pt x="1659" y="3195"/>
                      </a:cubicBezTo>
                      <a:lnTo>
                        <a:pt x="1995" y="3065"/>
                      </a:lnTo>
                      <a:cubicBezTo>
                        <a:pt x="2256" y="2935"/>
                        <a:pt x="2349" y="2599"/>
                        <a:pt x="2219" y="2338"/>
                      </a:cubicBezTo>
                      <a:lnTo>
                        <a:pt x="1212" y="251"/>
                      </a:lnTo>
                      <a:cubicBezTo>
                        <a:pt x="1164" y="91"/>
                        <a:pt x="1021" y="0"/>
                        <a:pt x="86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9" name="Google Shape;889;p33"/>
                <p:cNvSpPr/>
                <p:nvPr/>
              </p:nvSpPr>
              <p:spPr>
                <a:xfrm>
                  <a:off x="-3171530" y="3973411"/>
                  <a:ext cx="130230" cy="1769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42" h="4814" extrusionOk="0">
                      <a:moveTo>
                        <a:pt x="1292" y="1"/>
                      </a:moveTo>
                      <a:cubicBezTo>
                        <a:pt x="1253" y="1"/>
                        <a:pt x="1214" y="5"/>
                        <a:pt x="1175" y="13"/>
                      </a:cubicBezTo>
                      <a:lnTo>
                        <a:pt x="597" y="180"/>
                      </a:lnTo>
                      <a:cubicBezTo>
                        <a:pt x="187" y="292"/>
                        <a:pt x="0" y="870"/>
                        <a:pt x="224" y="1299"/>
                      </a:cubicBezTo>
                      <a:lnTo>
                        <a:pt x="1845" y="4467"/>
                      </a:lnTo>
                      <a:cubicBezTo>
                        <a:pt x="1933" y="4686"/>
                        <a:pt x="2135" y="4814"/>
                        <a:pt x="2353" y="4814"/>
                      </a:cubicBezTo>
                      <a:cubicBezTo>
                        <a:pt x="2413" y="4814"/>
                        <a:pt x="2475" y="4804"/>
                        <a:pt x="2535" y="4784"/>
                      </a:cubicBezTo>
                      <a:lnTo>
                        <a:pt x="3001" y="4598"/>
                      </a:lnTo>
                      <a:cubicBezTo>
                        <a:pt x="3374" y="4467"/>
                        <a:pt x="3542" y="3927"/>
                        <a:pt x="3337" y="3517"/>
                      </a:cubicBezTo>
                      <a:lnTo>
                        <a:pt x="1827" y="367"/>
                      </a:lnTo>
                      <a:cubicBezTo>
                        <a:pt x="1747" y="142"/>
                        <a:pt x="1529" y="1"/>
                        <a:pt x="129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5" name="Rectangle 4"/>
          <p:cNvSpPr/>
          <p:nvPr/>
        </p:nvSpPr>
        <p:spPr>
          <a:xfrm>
            <a:off x="5789498" y="374028"/>
            <a:ext cx="180369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a-IR" b="1" dirty="0">
                <a:cs typeface="B Nazanin" panose="00000400000000000000" pitchFamily="2" charset="-78"/>
              </a:rPr>
              <a:t>اختلال حرکتی ‌هانتینگتون</a:t>
            </a:r>
            <a:endParaRPr lang="fa-IR" b="1" dirty="0">
              <a:effectLst/>
              <a:cs typeface="B Nazanin" panose="00000400000000000000" pitchFamily="2" charset="-78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65100" y="677580"/>
            <a:ext cx="79408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fa-IR" dirty="0">
                <a:cs typeface="B Nazanin" panose="00000400000000000000" pitchFamily="2" charset="-78"/>
              </a:rPr>
              <a:t>علائم‌هانتینگتون عبارتند از: لرزش، حرکت غیر ارادی اندام‌های تنه و صورت، تحلیل سریع توانایی‌های ذهنی و ابتلا به مشکلات روانی.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320355" y="2334930"/>
            <a:ext cx="317426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a-IR" b="1" dirty="0">
                <a:cs typeface="B Nazanin" panose="00000400000000000000" pitchFamily="2" charset="-78"/>
              </a:rPr>
              <a:t>اختلال حرکتی </a:t>
            </a:r>
            <a:r>
              <a:rPr lang="en-US" b="1" dirty="0">
                <a:cs typeface="B Nazanin" panose="00000400000000000000" pitchFamily="2" charset="-78"/>
              </a:rPr>
              <a:t>MSA </a:t>
            </a:r>
            <a:r>
              <a:rPr lang="fa-IR" b="1" dirty="0">
                <a:cs typeface="B Nazanin" panose="00000400000000000000" pitchFamily="2" charset="-78"/>
              </a:rPr>
              <a:t>یا آتروفی سیستم چندگانه</a:t>
            </a:r>
            <a:endParaRPr lang="fa-IR" b="1" dirty="0">
              <a:effectLst/>
              <a:cs typeface="B Nazanin" panose="00000400000000000000" pitchFamily="2" charset="-78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36220" y="2698224"/>
            <a:ext cx="606564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fa-IR" dirty="0">
                <a:cs typeface="B Nazanin" panose="00000400000000000000" pitchFamily="2" charset="-78"/>
              </a:rPr>
              <a:t>سفتی عضلات، کندی حرکات، عدم تعادل، ناپایداری، عدم هماهنگی حرکات</a:t>
            </a:r>
            <a:r>
              <a:rPr lang="fa-IR" dirty="0" smtClean="0">
                <a:cs typeface="B Nazanin" panose="00000400000000000000" pitchFamily="2" charset="-78"/>
              </a:rPr>
              <a:t>،</a:t>
            </a:r>
            <a:r>
              <a:rPr lang="fa-IR" dirty="0">
                <a:cs typeface="B Nazanin" panose="00000400000000000000" pitchFamily="2" charset="-78"/>
              </a:rPr>
              <a:t> در حالت ایستاده که منجر به سرگیجه، سبکی سر، غش</a:t>
            </a:r>
            <a:endParaRPr lang="en-US" dirty="0">
              <a:cs typeface="B Nazanin" panose="00000400000000000000" pitchFamily="2" charset="-78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25" y="3109493"/>
            <a:ext cx="1885950" cy="1133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Google Shape;967;p37"/>
          <p:cNvSpPr/>
          <p:nvPr/>
        </p:nvSpPr>
        <p:spPr>
          <a:xfrm>
            <a:off x="3408150" y="1927025"/>
            <a:ext cx="2327700" cy="1164000"/>
          </a:xfrm>
          <a:prstGeom prst="roundRect">
            <a:avLst>
              <a:gd name="adj" fmla="val 16667"/>
            </a:avLst>
          </a:prstGeom>
          <a:solidFill>
            <a:srgbClr val="FFA79B">
              <a:alpha val="468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8" name="Google Shape;968;p37"/>
          <p:cNvSpPr/>
          <p:nvPr/>
        </p:nvSpPr>
        <p:spPr>
          <a:xfrm>
            <a:off x="6096300" y="1927025"/>
            <a:ext cx="2327700" cy="1164000"/>
          </a:xfrm>
          <a:prstGeom prst="roundRect">
            <a:avLst>
              <a:gd name="adj" fmla="val 16667"/>
            </a:avLst>
          </a:prstGeom>
          <a:solidFill>
            <a:srgbClr val="FFA79B">
              <a:alpha val="468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9" name="Google Shape;969;p37"/>
          <p:cNvSpPr/>
          <p:nvPr/>
        </p:nvSpPr>
        <p:spPr>
          <a:xfrm>
            <a:off x="720000" y="1927025"/>
            <a:ext cx="2327700" cy="1164000"/>
          </a:xfrm>
          <a:prstGeom prst="roundRect">
            <a:avLst>
              <a:gd name="adj" fmla="val 16667"/>
            </a:avLst>
          </a:prstGeom>
          <a:solidFill>
            <a:srgbClr val="FFA79B">
              <a:alpha val="468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0" name="Google Shape;970;p37"/>
          <p:cNvSpPr txBox="1">
            <a:spLocks noGrp="1"/>
          </p:cNvSpPr>
          <p:nvPr>
            <p:ph type="title"/>
          </p:nvPr>
        </p:nvSpPr>
        <p:spPr>
          <a:xfrm>
            <a:off x="720000" y="2014325"/>
            <a:ext cx="2327700" cy="989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fa-IR" dirty="0" smtClean="0"/>
              <a:t>12</a:t>
            </a:r>
            <a:endParaRPr dirty="0"/>
          </a:p>
        </p:txBody>
      </p:sp>
      <p:sp>
        <p:nvSpPr>
          <p:cNvPr id="971" name="Google Shape;971;p37"/>
          <p:cNvSpPr txBox="1">
            <a:spLocks noGrp="1"/>
          </p:cNvSpPr>
          <p:nvPr>
            <p:ph type="subTitle" idx="1"/>
          </p:nvPr>
        </p:nvSpPr>
        <p:spPr>
          <a:xfrm>
            <a:off x="720000" y="3414625"/>
            <a:ext cx="2327700" cy="612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fa-IR" dirty="0" smtClean="0"/>
              <a:t>تیم فنی و تحقیق و توسعه </a:t>
            </a:r>
            <a:endParaRPr dirty="0"/>
          </a:p>
        </p:txBody>
      </p:sp>
      <p:sp>
        <p:nvSpPr>
          <p:cNvPr id="972" name="Google Shape;972;p37"/>
          <p:cNvSpPr txBox="1">
            <a:spLocks noGrp="1"/>
          </p:cNvSpPr>
          <p:nvPr>
            <p:ph type="title" idx="2"/>
          </p:nvPr>
        </p:nvSpPr>
        <p:spPr>
          <a:xfrm>
            <a:off x="3408150" y="2014325"/>
            <a:ext cx="2327700" cy="989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rtl="1">
              <a:spcBef>
                <a:spcPts val="0"/>
              </a:spcBef>
              <a:spcAft>
                <a:spcPts val="0"/>
              </a:spcAft>
              <a:buNone/>
            </a:pPr>
            <a:r>
              <a:rPr lang="fa-IR" dirty="0" smtClean="0"/>
              <a:t>15</a:t>
            </a:r>
            <a:endParaRPr dirty="0"/>
          </a:p>
        </p:txBody>
      </p:sp>
      <p:sp>
        <p:nvSpPr>
          <p:cNvPr id="973" name="Google Shape;973;p37"/>
          <p:cNvSpPr txBox="1">
            <a:spLocks noGrp="1"/>
          </p:cNvSpPr>
          <p:nvPr>
            <p:ph type="subTitle" idx="3"/>
          </p:nvPr>
        </p:nvSpPr>
        <p:spPr>
          <a:xfrm>
            <a:off x="3408150" y="3414625"/>
            <a:ext cx="2327700" cy="612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rtl="1">
              <a:spcBef>
                <a:spcPts val="0"/>
              </a:spcBef>
              <a:spcAft>
                <a:spcPts val="0"/>
              </a:spcAft>
              <a:buNone/>
            </a:pPr>
            <a:r>
              <a:rPr lang="fa-IR" dirty="0" smtClean="0"/>
              <a:t>پزشکانی که در این طرح همکاری کرده اند</a:t>
            </a:r>
            <a:endParaRPr dirty="0"/>
          </a:p>
        </p:txBody>
      </p:sp>
      <p:sp>
        <p:nvSpPr>
          <p:cNvPr id="974" name="Google Shape;974;p37"/>
          <p:cNvSpPr txBox="1">
            <a:spLocks noGrp="1"/>
          </p:cNvSpPr>
          <p:nvPr>
            <p:ph type="title" idx="4"/>
          </p:nvPr>
        </p:nvSpPr>
        <p:spPr>
          <a:xfrm>
            <a:off x="6096300" y="2014325"/>
            <a:ext cx="2327700" cy="989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rtl="1">
              <a:spcBef>
                <a:spcPts val="0"/>
              </a:spcBef>
              <a:spcAft>
                <a:spcPts val="0"/>
              </a:spcAft>
              <a:buNone/>
            </a:pPr>
            <a:r>
              <a:rPr lang="fa-IR" dirty="0" smtClean="0"/>
              <a:t>800</a:t>
            </a:r>
            <a:endParaRPr dirty="0"/>
          </a:p>
        </p:txBody>
      </p:sp>
      <p:sp>
        <p:nvSpPr>
          <p:cNvPr id="975" name="Google Shape;975;p37"/>
          <p:cNvSpPr txBox="1">
            <a:spLocks noGrp="1"/>
          </p:cNvSpPr>
          <p:nvPr>
            <p:ph type="subTitle" idx="5"/>
          </p:nvPr>
        </p:nvSpPr>
        <p:spPr>
          <a:xfrm>
            <a:off x="6096300" y="3414625"/>
            <a:ext cx="2327700" cy="612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rtl="1">
              <a:spcBef>
                <a:spcPts val="0"/>
              </a:spcBef>
              <a:spcAft>
                <a:spcPts val="0"/>
              </a:spcAft>
              <a:buNone/>
            </a:pPr>
            <a:r>
              <a:rPr lang="fa-IR" dirty="0" smtClean="0"/>
              <a:t>بیمارانی که رفتار آنها مورد بررسی قرار گرفته اند.</a:t>
            </a:r>
            <a:endParaRPr dirty="0"/>
          </a:p>
        </p:txBody>
      </p:sp>
      <p:sp>
        <p:nvSpPr>
          <p:cNvPr id="976" name="Google Shape;976;p37"/>
          <p:cNvSpPr txBox="1">
            <a:spLocks noGrp="1"/>
          </p:cNvSpPr>
          <p:nvPr>
            <p:ph type="title" idx="6"/>
          </p:nvPr>
        </p:nvSpPr>
        <p:spPr>
          <a:xfrm>
            <a:off x="720000" y="522475"/>
            <a:ext cx="7704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rtl="1">
              <a:spcBef>
                <a:spcPts val="0"/>
              </a:spcBef>
              <a:spcAft>
                <a:spcPts val="0"/>
              </a:spcAft>
              <a:buNone/>
            </a:pPr>
            <a:r>
              <a:rPr lang="fa-IR" dirty="0" smtClean="0"/>
              <a:t>نگاهی بر جمع آوران این طرح</a:t>
            </a:r>
            <a:endParaRPr dirty="0"/>
          </a:p>
        </p:txBody>
      </p:sp>
    </p:spTree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8" name="Google Shape;968;p37"/>
          <p:cNvSpPr/>
          <p:nvPr/>
        </p:nvSpPr>
        <p:spPr>
          <a:xfrm>
            <a:off x="1695450" y="852700"/>
            <a:ext cx="7321550" cy="1164000"/>
          </a:xfrm>
          <a:prstGeom prst="roundRect">
            <a:avLst>
              <a:gd name="adj" fmla="val 16667"/>
            </a:avLst>
          </a:prstGeom>
          <a:solidFill>
            <a:srgbClr val="FFA79B">
              <a:alpha val="468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5" name="Google Shape;975;p37"/>
          <p:cNvSpPr txBox="1">
            <a:spLocks noGrp="1"/>
          </p:cNvSpPr>
          <p:nvPr>
            <p:ph type="subTitle" idx="5"/>
          </p:nvPr>
        </p:nvSpPr>
        <p:spPr>
          <a:xfrm>
            <a:off x="6632150" y="2016700"/>
            <a:ext cx="2327700" cy="612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rtl="1">
              <a:spcBef>
                <a:spcPts val="0"/>
              </a:spcBef>
              <a:spcAft>
                <a:spcPts val="0"/>
              </a:spcAft>
              <a:buNone/>
            </a:pPr>
            <a:r>
              <a:rPr lang="fa-IR" dirty="0" smtClean="0"/>
              <a:t>سازمان ها و نهاد ها</a:t>
            </a:r>
            <a:endParaRPr dirty="0"/>
          </a:p>
        </p:txBody>
      </p:sp>
      <p:sp>
        <p:nvSpPr>
          <p:cNvPr id="976" name="Google Shape;976;p37"/>
          <p:cNvSpPr txBox="1">
            <a:spLocks noGrp="1"/>
          </p:cNvSpPr>
          <p:nvPr>
            <p:ph type="title" idx="6"/>
          </p:nvPr>
        </p:nvSpPr>
        <p:spPr>
          <a:xfrm>
            <a:off x="612050" y="52575"/>
            <a:ext cx="7704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rtl="1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2000" dirty="0" smtClean="0"/>
              <a:t>مخاطبین این طرح </a:t>
            </a:r>
            <a:endParaRPr sz="2000" dirty="0"/>
          </a:p>
        </p:txBody>
      </p:sp>
      <p:sp>
        <p:nvSpPr>
          <p:cNvPr id="6" name="Title 5"/>
          <p:cNvSpPr>
            <a:spLocks noGrp="1"/>
          </p:cNvSpPr>
          <p:nvPr>
            <p:ph type="title" idx="4"/>
          </p:nvPr>
        </p:nvSpPr>
        <p:spPr>
          <a:xfrm>
            <a:off x="2019300" y="940000"/>
            <a:ext cx="6893650" cy="989400"/>
          </a:xfrm>
        </p:spPr>
        <p:txBody>
          <a:bodyPr/>
          <a:lstStyle/>
          <a:p>
            <a:pPr algn="r"/>
            <a:r>
              <a:rPr lang="fa-IR" sz="1100" dirty="0" smtClean="0">
                <a:cs typeface="B Nazanin" panose="00000400000000000000" pitchFamily="2" charset="-78"/>
              </a:rPr>
              <a:t>با توجه به نیاز روز افزون خانواده ها نسبت به کنترل و تشخیص  اختلالات حرکتی نسبت به فرزندان و عزیزان  نیاز به یک پزشک روانشناس و متخصص مغزو اعصاب دارند که با مراجعه به پزشکان مشکل خودرا پیدا کنند.</a:t>
            </a:r>
            <a:br>
              <a:rPr lang="fa-IR" sz="1100" dirty="0" smtClean="0">
                <a:cs typeface="B Nazanin" panose="00000400000000000000" pitchFamily="2" charset="-78"/>
              </a:rPr>
            </a:br>
            <a:r>
              <a:rPr lang="fa-IR" sz="1100" dirty="0" smtClean="0">
                <a:cs typeface="B Nazanin" panose="00000400000000000000" pitchFamily="2" charset="-78"/>
              </a:rPr>
              <a:t>گاهی این مشکل بخورد خواهند کرد و یک پزشک متخصص نیاز دارند.</a:t>
            </a:r>
            <a:br>
              <a:rPr lang="fa-IR" sz="1100" dirty="0" smtClean="0">
                <a:cs typeface="B Nazanin" panose="00000400000000000000" pitchFamily="2" charset="-78"/>
              </a:rPr>
            </a:br>
            <a:r>
              <a:rPr lang="fa-IR" sz="1100" dirty="0" smtClean="0">
                <a:cs typeface="B Nazanin" panose="00000400000000000000" pitchFamily="2" charset="-78"/>
              </a:rPr>
              <a:t>از آنجا که این سیستم کاملا قابل دسترس است به بهترین نحو ممکن میتوان به آن دسترسی پیدا کرد .</a:t>
            </a:r>
            <a:br>
              <a:rPr lang="fa-IR" sz="1100" dirty="0" smtClean="0">
                <a:cs typeface="B Nazanin" panose="00000400000000000000" pitchFamily="2" charset="-78"/>
              </a:rPr>
            </a:br>
            <a:r>
              <a:rPr lang="fa-IR" sz="1100" dirty="0" smtClean="0">
                <a:cs typeface="B Nazanin" panose="00000400000000000000" pitchFamily="2" charset="-78"/>
              </a:rPr>
              <a:t>و از نظر اقتصادی و حمل و نقل برای یک خانواده قابل دسترسی خواهد بود.</a:t>
            </a:r>
            <a:endParaRPr lang="en-US" sz="1100" dirty="0">
              <a:cs typeface="B Nazanin" panose="00000400000000000000" pitchFamily="2" charset="-78"/>
            </a:endParaRPr>
          </a:p>
        </p:txBody>
      </p:sp>
      <p:sp>
        <p:nvSpPr>
          <p:cNvPr id="17" name="Google Shape;968;p37"/>
          <p:cNvSpPr/>
          <p:nvPr/>
        </p:nvSpPr>
        <p:spPr>
          <a:xfrm>
            <a:off x="1695450" y="2497350"/>
            <a:ext cx="7321550" cy="880850"/>
          </a:xfrm>
          <a:prstGeom prst="roundRect">
            <a:avLst>
              <a:gd name="adj" fmla="val 16667"/>
            </a:avLst>
          </a:prstGeom>
          <a:solidFill>
            <a:srgbClr val="FFA79B">
              <a:alpha val="468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Title 5"/>
          <p:cNvSpPr>
            <a:spLocks noGrp="1"/>
          </p:cNvSpPr>
          <p:nvPr>
            <p:ph type="title" idx="4"/>
          </p:nvPr>
        </p:nvSpPr>
        <p:spPr>
          <a:xfrm>
            <a:off x="1885950" y="2594375"/>
            <a:ext cx="6893650" cy="989400"/>
          </a:xfrm>
        </p:spPr>
        <p:txBody>
          <a:bodyPr/>
          <a:lstStyle/>
          <a:p>
            <a:pPr algn="r"/>
            <a:r>
              <a:rPr lang="fa-IR" sz="1100" dirty="0" smtClean="0">
                <a:cs typeface="B Nazanin" panose="00000400000000000000" pitchFamily="2" charset="-78"/>
              </a:rPr>
              <a:t>از آنجا که سلامت بدنی یک شخص بسیار مهم هست و اختلالات روانی و حرکتی بسیار مهم میباشد ، سازمانها با توسعه این سامانه میتوانند از خدمات آن بهرمند شوند.</a:t>
            </a:r>
            <a:endParaRPr lang="en-US" sz="1100" dirty="0">
              <a:cs typeface="B Nazanin" panose="00000400000000000000" pitchFamily="2" charset="-78"/>
            </a:endParaRPr>
          </a:p>
        </p:txBody>
      </p:sp>
      <p:sp>
        <p:nvSpPr>
          <p:cNvPr id="19" name="Google Shape;975;p37"/>
          <p:cNvSpPr txBox="1">
            <a:spLocks noGrp="1"/>
          </p:cNvSpPr>
          <p:nvPr>
            <p:ph type="subTitle" idx="5"/>
          </p:nvPr>
        </p:nvSpPr>
        <p:spPr>
          <a:xfrm>
            <a:off x="6274100" y="391100"/>
            <a:ext cx="2327700" cy="612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rtl="1">
              <a:spcBef>
                <a:spcPts val="0"/>
              </a:spcBef>
              <a:spcAft>
                <a:spcPts val="0"/>
              </a:spcAft>
              <a:buNone/>
            </a:pPr>
            <a:r>
              <a:rPr lang="fa-IR" dirty="0" smtClean="0"/>
              <a:t>مخاطبان و خانواده ها</a:t>
            </a:r>
            <a:endParaRPr dirty="0"/>
          </a:p>
        </p:txBody>
      </p:sp>
      <p:sp>
        <p:nvSpPr>
          <p:cNvPr id="20" name="Google Shape;975;p37"/>
          <p:cNvSpPr txBox="1">
            <a:spLocks noGrp="1"/>
          </p:cNvSpPr>
          <p:nvPr>
            <p:ph type="subTitle" idx="5"/>
          </p:nvPr>
        </p:nvSpPr>
        <p:spPr>
          <a:xfrm>
            <a:off x="5797550" y="3446850"/>
            <a:ext cx="3219450" cy="612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rtl="1">
              <a:spcBef>
                <a:spcPts val="0"/>
              </a:spcBef>
              <a:spcAft>
                <a:spcPts val="0"/>
              </a:spcAft>
              <a:buNone/>
            </a:pPr>
            <a:r>
              <a:rPr lang="fa-IR" dirty="0" smtClean="0"/>
              <a:t>بازاریابی و توجیه پذیری اقتصادی</a:t>
            </a:r>
            <a:endParaRPr dirty="0"/>
          </a:p>
        </p:txBody>
      </p:sp>
      <p:sp>
        <p:nvSpPr>
          <p:cNvPr id="21" name="Google Shape;968;p37"/>
          <p:cNvSpPr/>
          <p:nvPr/>
        </p:nvSpPr>
        <p:spPr>
          <a:xfrm>
            <a:off x="1752600" y="3927500"/>
            <a:ext cx="7321550" cy="1164000"/>
          </a:xfrm>
          <a:prstGeom prst="roundRect">
            <a:avLst>
              <a:gd name="adj" fmla="val 16667"/>
            </a:avLst>
          </a:prstGeom>
          <a:solidFill>
            <a:srgbClr val="FFA79B">
              <a:alpha val="468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Title 5"/>
          <p:cNvSpPr>
            <a:spLocks noGrp="1"/>
          </p:cNvSpPr>
          <p:nvPr>
            <p:ph type="title" idx="4"/>
          </p:nvPr>
        </p:nvSpPr>
        <p:spPr>
          <a:xfrm>
            <a:off x="1943100" y="4024525"/>
            <a:ext cx="6893650" cy="989400"/>
          </a:xfrm>
        </p:spPr>
        <p:txBody>
          <a:bodyPr/>
          <a:lstStyle/>
          <a:p>
            <a:pPr algn="r"/>
            <a:r>
              <a:rPr lang="fa-IR" sz="1100" dirty="0" smtClean="0">
                <a:cs typeface="B Nazanin" panose="00000400000000000000" pitchFamily="2" charset="-78"/>
              </a:rPr>
              <a:t>از آنجا که میتوان تمام متخصصینی ائم از پزشکان  که در این امر فعالیت میکنند در این سامانه حضور پیدا کنند میتواند در رشد و توسعه این سامانه حضور به عمل بیاورند  و کسب درآمد کنند .</a:t>
            </a:r>
            <a:br>
              <a:rPr lang="fa-IR" sz="1100" dirty="0" smtClean="0">
                <a:cs typeface="B Nazanin" panose="00000400000000000000" pitchFamily="2" charset="-78"/>
              </a:rPr>
            </a:br>
            <a:r>
              <a:rPr lang="fa-IR" sz="1100" dirty="0" smtClean="0">
                <a:cs typeface="B Nazanin" panose="00000400000000000000" pitchFamily="2" charset="-78"/>
              </a:rPr>
              <a:t>بازاریابی این بخش بسیار گستره می باشد که میتواند از آن </a:t>
            </a:r>
            <a:endParaRPr lang="en-US" sz="1100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37558194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Family Center by Slidesgo">
  <a:themeElements>
    <a:clrScheme name="Simple Light">
      <a:dk1>
        <a:srgbClr val="5571A7"/>
      </a:dk1>
      <a:lt1>
        <a:srgbClr val="FAECE3"/>
      </a:lt1>
      <a:dk2>
        <a:srgbClr val="813E3B"/>
      </a:dk2>
      <a:lt2>
        <a:srgbClr val="FF8687"/>
      </a:lt2>
      <a:accent1>
        <a:srgbClr val="FFA79B"/>
      </a:accent1>
      <a:accent2>
        <a:srgbClr val="213864"/>
      </a:accent2>
      <a:accent3>
        <a:srgbClr val="B14545"/>
      </a:accent3>
      <a:accent4>
        <a:srgbClr val="FFFFFF"/>
      </a:accent4>
      <a:accent5>
        <a:srgbClr val="FF8E77"/>
      </a:accent5>
      <a:accent6>
        <a:srgbClr val="A15631"/>
      </a:accent6>
      <a:hlink>
        <a:srgbClr val="5571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552</Words>
  <Application>Microsoft Office PowerPoint</Application>
  <PresentationFormat>On-screen Show (16:9)</PresentationFormat>
  <Paragraphs>55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B Nazanin</vt:lpstr>
      <vt:lpstr>Shabnam</vt:lpstr>
      <vt:lpstr>B Titr</vt:lpstr>
      <vt:lpstr>Vazir Light FD</vt:lpstr>
      <vt:lpstr>Didact Gothic</vt:lpstr>
      <vt:lpstr>Pacifico</vt:lpstr>
      <vt:lpstr>Family Center by Slidesgo</vt:lpstr>
      <vt:lpstr>طرح شناسایی اختلالات رفتاری و روانشناختی</vt:lpstr>
      <vt:lpstr>طرح شناسایی اختلالات رفتاری و روانشناختی با دقت 97 درصد</vt:lpstr>
      <vt:lpstr>آشنایی با اختلالات حرکتی</vt:lpstr>
      <vt:lpstr>PowerPoint Presentation</vt:lpstr>
      <vt:lpstr>انواع بیماریهایی که میشود با هوش مصنوعی قابل تشخیص باشند.</vt:lpstr>
      <vt:lpstr>PowerPoint Presentation</vt:lpstr>
      <vt:lpstr>12</vt:lpstr>
      <vt:lpstr>مخاطبین این طرح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قالب پاورپوینت خانواده</dc:title>
  <dc:creator>tamirland</dc:creator>
  <cp:lastModifiedBy>Developer</cp:lastModifiedBy>
  <cp:revision>13</cp:revision>
  <dcterms:modified xsi:type="dcterms:W3CDTF">2023-11-25T13:22:20Z</dcterms:modified>
</cp:coreProperties>
</file>