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D4"/>
    <a:srgbClr val="F4B183"/>
    <a:srgbClr val="B4C7E7"/>
    <a:srgbClr val="F8CBAD"/>
    <a:srgbClr val="F8CECC"/>
    <a:srgbClr val="A3E0FF"/>
    <a:srgbClr val="BD1D52"/>
    <a:srgbClr val="F3714C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 showGuides="1">
      <p:cViewPr>
        <p:scale>
          <a:sx n="118" d="100"/>
          <a:sy n="118" d="100"/>
        </p:scale>
        <p:origin x="64" y="240"/>
      </p:cViewPr>
      <p:guideLst>
        <p:guide orient="horz" pos="201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长城vv5 自动驾驶车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8260" y="0"/>
            <a:ext cx="3471545" cy="6172200"/>
          </a:xfrm>
          <a:prstGeom prst="rect">
            <a:avLst/>
          </a:prstGeom>
        </p:spPr>
      </p:pic>
      <p:pic>
        <p:nvPicPr>
          <p:cNvPr id="5" name="图片 4" descr="magdrive无人小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715" y="0"/>
            <a:ext cx="3471545" cy="6172200"/>
          </a:xfrm>
          <a:prstGeom prst="rect">
            <a:avLst/>
          </a:prstGeom>
        </p:spPr>
      </p:pic>
      <p:pic>
        <p:nvPicPr>
          <p:cNvPr id="7" name="图片 6" descr="路侧设备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0"/>
            <a:ext cx="2920365" cy="6172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50" y="6172200"/>
            <a:ext cx="29203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/>
              <a:t>(a) Roadside sensing integrated device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6398895" y="6172200"/>
            <a:ext cx="34709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(c) Autonomous driving experimental vehicle</a:t>
            </a:r>
            <a:endParaRPr lang="zh-CN" altLang="en-US" sz="20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26715" y="6172200"/>
            <a:ext cx="34721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(b) Autonomous driving logistics vehicle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AxMGY0ZTQzYjJjZWM3OWIwNDQ3MjdkNDRmYjNkNTEifQ=="/>
  <p:tag name="KSO_WPP_MARK_KEY" val="78801c52-9181-407d-8a39-0a87e77e337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WPS 演示</Application>
  <PresentationFormat>宽屏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Cambria Math</vt:lpstr>
      <vt:lpstr>Times New Roman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</dc:creator>
  <cp:lastModifiedBy>刘靖</cp:lastModifiedBy>
  <cp:revision>634</cp:revision>
  <cp:lastPrinted>2022-06-27T14:30:00Z</cp:lastPrinted>
  <dcterms:created xsi:type="dcterms:W3CDTF">2022-06-27T14:30:00Z</dcterms:created>
  <dcterms:modified xsi:type="dcterms:W3CDTF">2023-03-20T16:07:32Z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5BD7CB12668D434D9AA1A7CDEC6FA7F0</vt:lpwstr>
  </property>
  <property fmtid="{D5CDD505-2E9C-101B-9397-08002B2CF9AE}" pid="3" name="KSOProductBuildVer">
    <vt:lpwstr>2052-11.1.0.13703</vt:lpwstr>
  </property>
</Properties>
</file>