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66" d="100"/>
          <a:sy n="66" d="100"/>
        </p:scale>
        <p:origin x="112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92CB-8B26-4CBB-A7E7-6028FCDCC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A2CDD-7CB7-4E8C-B325-BDA170ED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628C-05D3-40E7-B204-686FC26C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C027C-31C6-40B7-8733-F182D81C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B2C3-12CB-40C1-B1BF-3444894E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283-F2D8-4876-AACB-5B9884F3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F4D9-0D79-4F80-914E-F674D9849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CE5A-7E74-4EAC-A730-01843D8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538F-09F9-4521-80AF-4B8BFCAE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19AF-383E-4A29-875B-D6B2925A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5401C-3281-41FE-9F2A-C3DBFB0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D00F4-3549-48F3-B0B3-A04033EA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14C9-E07E-4266-AE8E-6CA420C4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7F11-27ED-4607-8F6D-45AA0700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00F09-00F1-4B86-9D75-3771BC47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276D-13EB-4A4A-90BF-C5F4C404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4804-E3F8-4B5D-B38C-78897546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7414C-B89F-4AF4-ACDB-6C9AFFAE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7898-FBE5-4B63-8F30-F0979FC8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E9E4-1E3F-4EFD-BE75-D8BEC3D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F07-E603-4CED-B2AE-61CB7D61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BA77-4AB6-4C5C-8A69-55C5F09E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37D0-891B-41EA-BF8F-937F2E5D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8157-4EAE-4E01-862E-02F7F0A8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FD2B-63AD-4E75-A111-4B139E97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D42-E276-4B45-B01E-B333BBBE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8AEE-6A0C-4081-A2F9-2DAA6B420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A0AF-50F1-4FA1-894A-12DBC8F51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B19E-BF3B-4FCB-AEE9-B4F09F36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425F-EB2E-4872-BF75-A1C69807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DC56-37BC-4766-BE56-3ECAE233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6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8EC5-E75C-4994-90BE-4858A91F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3594-3FB5-4486-AC88-8C06C7C2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BF902-F1D4-4223-A7AE-539FB551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049D1-0F82-49F8-A8BB-6BEB1F18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49886-9F98-45E5-AEE3-E752270AF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C4DA2-81DC-486D-AA36-C0C3A53D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611A-A055-4D2E-B1A2-9E968E08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CCEB9-FC96-4925-BB8D-24B78207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9A45-B6DA-4417-8AC9-7C16EB33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D7A27-0F11-4E8C-B181-32E37B73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6F17D-656C-48D7-81FC-C762E250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D5CCA-7FE6-4DBB-AC57-5F313BD3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D450E-A5B4-4EE5-9379-65BD4B93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830A3-B425-4165-9263-6B20C00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9B42-047A-49C4-935A-3D00AF82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DEC3-C378-4034-809C-38A1B9A0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E8A9-B0EA-47E9-8D1E-3F27AD9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FB857-CD6F-46A0-ADD7-23CB53F92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1864D-A462-4ADD-B072-9055F7CC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3684-EDED-4F43-BBF3-AEA9A13D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5F1E4-8DF2-452F-BFEC-B28089FF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5D6-87FA-4A29-A993-432C49C7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D0DEA-D193-43AA-8DB2-2640F1D1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00B77-B825-4672-96E4-D59C4B15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A769-0CC8-46A8-BCDA-C7E1BCD9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63016-77F0-402F-BCC9-B9872F0D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5BB0-9A32-4338-987D-B978A4C9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437D3-CE35-43BF-9685-E706F5D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30AA2-FFD0-4397-8A49-027D7F69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572C-1461-4842-814F-5282B4DEC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D44CF-74B3-4BFB-822C-C60146071DA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C163-2146-4028-8787-636DF2B8A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3AC9-8BB2-477B-AE6C-B7B97664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59BC-F061-4162-A433-6EA5869B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C1ED07-A2CC-4E78-9DCC-9C3D74000C1E}"/>
                  </a:ext>
                </a:extLst>
              </p:cNvPr>
              <p:cNvSpPr txBox="1"/>
              <p:nvPr/>
            </p:nvSpPr>
            <p:spPr>
              <a:xfrm>
                <a:off x="573875" y="0"/>
                <a:ext cx="4662545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u="sng" dirty="0"/>
                  <a:t>Modified FORWARD SEARCH FOR DIJKSTRA'S ALGORITHM SUDO CODE</a:t>
                </a:r>
              </a:p>
              <a:p>
                <a:r>
                  <a:rPr lang="en-US" sz="1200" dirty="0"/>
                  <a:t>1.Open a list as Visited </a:t>
                </a:r>
                <a:r>
                  <a:rPr lang="en-US" sz="1200" b="1" dirty="0"/>
                  <a:t>nodes</a:t>
                </a:r>
              </a:p>
              <a:p>
                <a:r>
                  <a:rPr lang="en-US" sz="1200" dirty="0"/>
                  <a:t>1a. Open list for nodes that gave optimal path as final </a:t>
                </a:r>
                <a:r>
                  <a:rPr lang="en-US" sz="1200" b="1" dirty="0"/>
                  <a:t>nodes</a:t>
                </a:r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2. Open a list for Q </a:t>
                </a:r>
                <a:r>
                  <a:rPr lang="en-US" sz="1200" b="1" dirty="0"/>
                  <a:t>nodes</a:t>
                </a:r>
                <a:r>
                  <a:rPr lang="en-US" sz="1200" dirty="0"/>
                  <a:t> to be searched</a:t>
                </a:r>
              </a:p>
              <a:p>
                <a:r>
                  <a:rPr lang="en-US" sz="1200" dirty="0"/>
                  <a:t>3a. Insert start nodes into the final Q</a:t>
                </a:r>
                <a:endParaRPr lang="en-US" sz="1200" b="1" dirty="0"/>
              </a:p>
              <a:p>
                <a:r>
                  <a:rPr lang="en-US" sz="1200" dirty="0"/>
                  <a:t>3b. Insert start </a:t>
                </a:r>
                <a:r>
                  <a:rPr lang="en-US" sz="1200" b="1" dirty="0"/>
                  <a:t>point</a:t>
                </a:r>
                <a:r>
                  <a:rPr lang="en-US" sz="1200" dirty="0"/>
                  <a:t> into the final nodes</a:t>
                </a:r>
              </a:p>
              <a:p>
                <a:r>
                  <a:rPr lang="en-US" sz="1200" dirty="0"/>
                  <a:t>3c. Start a node counter for each node</a:t>
                </a:r>
              </a:p>
              <a:p>
                <a:r>
                  <a:rPr lang="en-US" sz="1200" dirty="0"/>
                  <a:t>4. Open a while loop that runs as long as Q is not empty</a:t>
                </a:r>
              </a:p>
              <a:p>
                <a:r>
                  <a:rPr lang="en-US" sz="1200" dirty="0"/>
                  <a:t>5. Remove the first element from Q and save it into a variable “</a:t>
                </a:r>
                <a:r>
                  <a:rPr lang="en-US" sz="1200" dirty="0" err="1"/>
                  <a:t>current_root</a:t>
                </a:r>
                <a:r>
                  <a:rPr lang="en-US" sz="1200" dirty="0"/>
                  <a:t>”</a:t>
                </a:r>
              </a:p>
              <a:p>
                <a:r>
                  <a:rPr lang="en-US" sz="1200" dirty="0"/>
                  <a:t>6. Check to see if “</a:t>
                </a:r>
                <a:r>
                  <a:rPr lang="en-US" sz="1200" dirty="0" err="1"/>
                  <a:t>current_root</a:t>
                </a:r>
                <a:r>
                  <a:rPr lang="en-US" sz="1200" dirty="0"/>
                  <a:t>” </a:t>
                </a:r>
                <a:r>
                  <a:rPr lang="en-US" sz="1200" b="1" dirty="0"/>
                  <a:t>point </a:t>
                </a:r>
                <a:r>
                  <a:rPr lang="en-US" sz="1200" dirty="0"/>
                  <a:t>is the same as the goal point</a:t>
                </a:r>
              </a:p>
              <a:p>
                <a:r>
                  <a:rPr lang="en-US" sz="1200" dirty="0"/>
                  <a:t>7. If “</a:t>
                </a:r>
                <a:r>
                  <a:rPr lang="en-US" sz="1200" dirty="0" err="1"/>
                  <a:t>current_root</a:t>
                </a:r>
                <a:r>
                  <a:rPr lang="en-US" sz="1200" dirty="0"/>
                  <a:t>” </a:t>
                </a:r>
                <a:r>
                  <a:rPr lang="en-US" sz="1200" b="1" dirty="0"/>
                  <a:t>point</a:t>
                </a:r>
                <a:r>
                  <a:rPr lang="en-US" sz="1200" dirty="0"/>
                  <a:t> is the goal point return success</a:t>
                </a:r>
              </a:p>
              <a:p>
                <a:r>
                  <a:rPr lang="en-US" sz="1200" dirty="0"/>
                  <a:t>8. If “</a:t>
                </a:r>
                <a:r>
                  <a:rPr lang="en-US" sz="1200" dirty="0" err="1"/>
                  <a:t>current_root</a:t>
                </a:r>
                <a:r>
                  <a:rPr lang="en-US" sz="1200" dirty="0"/>
                  <a:t>” </a:t>
                </a:r>
                <a:r>
                  <a:rPr lang="en-US" sz="1200" b="1" dirty="0"/>
                  <a:t>point</a:t>
                </a:r>
                <a:r>
                  <a:rPr lang="en-US" sz="1200" dirty="0"/>
                  <a:t> is not the goal point make all possible moves that “</a:t>
                </a:r>
                <a:r>
                  <a:rPr lang="en-US" sz="1200" dirty="0" err="1"/>
                  <a:t>current_root</a:t>
                </a:r>
                <a:r>
                  <a:rPr lang="en-US" sz="1200" dirty="0"/>
                  <a:t>” </a:t>
                </a:r>
                <a:r>
                  <a:rPr lang="en-US" sz="1200" b="1" dirty="0"/>
                  <a:t>point</a:t>
                </a:r>
                <a:r>
                  <a:rPr lang="en-US" sz="1200" dirty="0"/>
                  <a:t> can make as “</a:t>
                </a:r>
                <a:r>
                  <a:rPr lang="en-US" sz="1200" dirty="0" err="1"/>
                  <a:t>temp_data</a:t>
                </a:r>
                <a:r>
                  <a:rPr lang="en-US" sz="1200" dirty="0"/>
                  <a:t>”</a:t>
                </a:r>
              </a:p>
              <a:p>
                <a:r>
                  <a:rPr lang="en-US" sz="1200" dirty="0"/>
                  <a:t>8a. Give each node a number by updating </a:t>
                </a:r>
                <a:r>
                  <a:rPr lang="en-US" sz="1200" dirty="0" err="1"/>
                  <a:t>node_conunter</a:t>
                </a:r>
                <a:r>
                  <a:rPr lang="en-US" sz="1200" dirty="0"/>
                  <a:t> in 3c</a:t>
                </a:r>
              </a:p>
              <a:p>
                <a:r>
                  <a:rPr lang="en-US" sz="1200" dirty="0"/>
                  <a:t>8b. Set the cost for each node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/>
                  <a:t> to infinity or a really large number</a:t>
                </a:r>
              </a:p>
              <a:p>
                <a:r>
                  <a:rPr lang="en-US" sz="1200" dirty="0"/>
                  <a:t>8c. For each </a:t>
                </a:r>
                <a:r>
                  <a:rPr lang="en-US" sz="1200" b="1" dirty="0"/>
                  <a:t>point</a:t>
                </a:r>
                <a:r>
                  <a:rPr lang="en-US" sz="1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𝒏𝒐𝒅𝒆</m:t>
                    </m:r>
                  </m:oMath>
                </a14:m>
                <a:r>
                  <a:rPr lang="en-US" sz="1200" dirty="0"/>
                  <a:t> find the cost to come to each </a:t>
                </a:r>
                <a:r>
                  <a:rPr lang="en-US" sz="1200" b="1" dirty="0"/>
                  <a:t>point </a:t>
                </a:r>
              </a:p>
              <a:p>
                <a:r>
                  <a:rPr lang="en-US" sz="1200" dirty="0"/>
                  <a:t>9. Create </a:t>
                </a:r>
                <a:r>
                  <a:rPr lang="en-US" sz="1200" b="1" dirty="0"/>
                  <a:t>nodes</a:t>
                </a:r>
                <a:r>
                  <a:rPr lang="en-US" sz="1200" dirty="0"/>
                  <a:t> for all possible “</a:t>
                </a:r>
                <a:r>
                  <a:rPr lang="en-US" sz="1200" dirty="0" err="1"/>
                  <a:t>current_root</a:t>
                </a:r>
                <a:r>
                  <a:rPr lang="en-US" sz="1200" dirty="0"/>
                  <a:t>” </a:t>
                </a:r>
                <a:r>
                  <a:rPr lang="en-US" sz="1200" b="1" dirty="0"/>
                  <a:t>point</a:t>
                </a:r>
                <a:r>
                  <a:rPr lang="en-US" sz="1200" dirty="0"/>
                  <a:t> moves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/>
                  <a:t>(Children nodes). Each node consists of the following attributes:</a:t>
                </a:r>
              </a:p>
              <a:p>
                <a:r>
                  <a:rPr lang="en-US" sz="1200" dirty="0"/>
                  <a:t>	</a:t>
                </a:r>
                <a:r>
                  <a:rPr lang="en-US" sz="1200" dirty="0" err="1"/>
                  <a:t>node_counter</a:t>
                </a:r>
                <a:r>
                  <a:rPr lang="en-US" sz="1200" dirty="0"/>
                  <a:t> aka node number</a:t>
                </a:r>
              </a:p>
              <a:p>
                <a:r>
                  <a:rPr lang="en-US" sz="1200" dirty="0"/>
                  <a:t>	point index aka index</a:t>
                </a:r>
              </a:p>
              <a:p>
                <a:r>
                  <a:rPr lang="en-US" sz="1200" dirty="0"/>
                  <a:t>	</a:t>
                </a:r>
                <a:r>
                  <a:rPr lang="en-US" sz="1200" dirty="0" err="1"/>
                  <a:t>current_root</a:t>
                </a:r>
                <a:r>
                  <a:rPr lang="en-US" sz="1200" dirty="0"/>
                  <a:t> aka parent</a:t>
                </a:r>
              </a:p>
              <a:p>
                <a:r>
                  <a:rPr lang="en-US" sz="1200" dirty="0"/>
                  <a:t>	move</a:t>
                </a:r>
              </a:p>
              <a:p>
                <a:r>
                  <a:rPr lang="en-US" sz="1200" dirty="0"/>
                  <a:t>	cost</a:t>
                </a:r>
              </a:p>
              <a:p>
                <a:r>
                  <a:rPr lang="en-US" sz="1200" dirty="0"/>
                  <a:t>9a. If the cost to come (cost to come = cost of x + cost of move) is less than </a:t>
                </a:r>
                <a:r>
                  <a:rPr lang="en-US" sz="1200" b="1" dirty="0"/>
                  <a:t>node </a:t>
                </a:r>
                <a:r>
                  <a:rPr lang="en-US" sz="1200" dirty="0"/>
                  <a:t>current cost, update it</a:t>
                </a:r>
              </a:p>
              <a:p>
                <a:r>
                  <a:rPr lang="en-US" sz="1200" dirty="0"/>
                  <a:t>9b. Store cost to move to each </a:t>
                </a:r>
                <a:r>
                  <a:rPr lang="en-US" sz="1200" b="1" dirty="0"/>
                  <a:t>node</a:t>
                </a:r>
              </a:p>
              <a:p>
                <a:r>
                  <a:rPr lang="en-US" sz="1200" dirty="0"/>
                  <a:t>10. Check to see if nodes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/>
                  <a:t> are already in Visited </a:t>
                </a:r>
                <a:r>
                  <a:rPr lang="en-US" sz="1200" b="1" dirty="0"/>
                  <a:t>nodes</a:t>
                </a:r>
              </a:p>
              <a:p>
                <a:r>
                  <a:rPr lang="en-US" sz="1200" dirty="0"/>
                  <a:t>10a. Add </a:t>
                </a:r>
                <a:r>
                  <a:rPr lang="en-US" sz="1200" dirty="0" err="1"/>
                  <a:t>child_node</a:t>
                </a:r>
                <a:r>
                  <a:rPr lang="en-US" sz="1200" dirty="0"/>
                  <a:t> </a:t>
                </a:r>
                <a:r>
                  <a:rPr lang="en-US" sz="1200" b="1" dirty="0"/>
                  <a:t>points </a:t>
                </a:r>
                <a:r>
                  <a:rPr lang="en-US" sz="1200" dirty="0"/>
                  <a:t>to list final points</a:t>
                </a:r>
              </a:p>
              <a:p>
                <a:r>
                  <a:rPr lang="en-US" sz="1200" dirty="0"/>
                  <a:t>11. If not add the </a:t>
                </a:r>
                <a:r>
                  <a:rPr lang="en-US" sz="1200" b="1" dirty="0"/>
                  <a:t>nodes </a:t>
                </a:r>
                <a:r>
                  <a:rPr lang="en-US" sz="1200" dirty="0"/>
                  <a:t>to Visited </a:t>
                </a:r>
                <a:r>
                  <a:rPr lang="en-US" sz="1200" b="1" dirty="0"/>
                  <a:t>nodes</a:t>
                </a:r>
              </a:p>
              <a:p>
                <a:r>
                  <a:rPr lang="en-US" sz="1200" dirty="0"/>
                  <a:t>12. 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/>
                  <a:t> to Q</a:t>
                </a:r>
              </a:p>
              <a:p>
                <a:r>
                  <a:rPr lang="en-US" sz="1200" dirty="0"/>
                  <a:t>13. For all nodes in Q check for the lowest cost and insert it at the Q[0]</a:t>
                </a:r>
              </a:p>
              <a:p>
                <a:r>
                  <a:rPr lang="en-US" sz="1200" dirty="0"/>
                  <a:t>14. Go back to line 4</a:t>
                </a:r>
              </a:p>
              <a:p>
                <a:endParaRPr lang="en-US" sz="12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C1ED07-A2CC-4E78-9DCC-9C3D7400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75" y="0"/>
                <a:ext cx="4662545" cy="6370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DC202C-122B-4DAE-A3BF-4387CE2E87BA}"/>
              </a:ext>
            </a:extLst>
          </p:cNvPr>
          <p:cNvSpPr txBox="1"/>
          <p:nvPr/>
        </p:nvSpPr>
        <p:spPr>
          <a:xfrm>
            <a:off x="5381145" y="0"/>
            <a:ext cx="681085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 </a:t>
            </a:r>
            <a:r>
              <a:rPr lang="en-US" sz="1200" dirty="0" err="1"/>
              <a:t>exploring_nodes</a:t>
            </a:r>
            <a:r>
              <a:rPr lang="en-US" sz="1200" dirty="0"/>
              <a:t>(node):</a:t>
            </a:r>
          </a:p>
          <a:p>
            <a:r>
              <a:rPr lang="en-US" sz="1200" dirty="0"/>
              <a:t>    print("Exploring Nodes")</a:t>
            </a:r>
          </a:p>
          <a:p>
            <a:r>
              <a:rPr lang="en-US" sz="1200" dirty="0"/>
              <a:t>    actions = ["down", "up", "left", "right","</a:t>
            </a:r>
            <a:r>
              <a:rPr lang="en-US" sz="1200" dirty="0" err="1"/>
              <a:t>down_right</a:t>
            </a:r>
            <a:r>
              <a:rPr lang="en-US" sz="1200" dirty="0"/>
              <a:t>", "</a:t>
            </a:r>
            <a:r>
              <a:rPr lang="en-US" sz="1200" dirty="0" err="1"/>
              <a:t>up_right</a:t>
            </a:r>
            <a:r>
              <a:rPr lang="en-US" sz="1200" dirty="0"/>
              <a:t>", "</a:t>
            </a:r>
            <a:r>
              <a:rPr lang="en-US" sz="1200" dirty="0" err="1"/>
              <a:t>down_left</a:t>
            </a:r>
            <a:r>
              <a:rPr lang="en-US" sz="1200" dirty="0"/>
              <a:t>", "</a:t>
            </a:r>
            <a:r>
              <a:rPr lang="en-US" sz="1200" dirty="0" err="1"/>
              <a:t>up_left</a:t>
            </a:r>
            <a:r>
              <a:rPr lang="en-US" sz="1200" dirty="0"/>
              <a:t>"]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goal_node</a:t>
            </a:r>
            <a:r>
              <a:rPr lang="en-US" sz="1200" dirty="0"/>
              <a:t> = </a:t>
            </a:r>
            <a:r>
              <a:rPr lang="en-US" sz="1200" dirty="0" err="1"/>
              <a:t>get_goal_node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node_q</a:t>
            </a:r>
            <a:r>
              <a:rPr lang="en-US" sz="1200" dirty="0"/>
              <a:t> = [node] #2 and 3a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final_nodes</a:t>
            </a:r>
            <a:r>
              <a:rPr lang="en-US" sz="1200" dirty="0"/>
              <a:t> = [] #1a</a:t>
            </a:r>
          </a:p>
          <a:p>
            <a:r>
              <a:rPr lang="en-US" sz="1200" dirty="0"/>
              <a:t>    visited = []  #1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final_nodes.append</a:t>
            </a:r>
            <a:r>
              <a:rPr lang="en-US" sz="1200" dirty="0"/>
              <a:t>(</a:t>
            </a:r>
            <a:r>
              <a:rPr lang="en-US" sz="1200" dirty="0" err="1"/>
              <a:t>node_q</a:t>
            </a:r>
            <a:r>
              <a:rPr lang="en-US" sz="1200" dirty="0"/>
              <a:t>[0].</a:t>
            </a:r>
            <a:r>
              <a:rPr lang="en-US" sz="1200" dirty="0" err="1"/>
              <a:t>data.tolist</a:t>
            </a:r>
            <a:r>
              <a:rPr lang="en-US" sz="1200" dirty="0"/>
              <a:t>())  # 3b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node_counter</a:t>
            </a:r>
            <a:r>
              <a:rPr lang="en-US" sz="1200" dirty="0"/>
              <a:t> = 0  # 3c</a:t>
            </a:r>
          </a:p>
          <a:p>
            <a:endParaRPr lang="en-US" sz="1200" dirty="0"/>
          </a:p>
          <a:p>
            <a:r>
              <a:rPr lang="en-US" sz="1200" dirty="0"/>
              <a:t>    while </a:t>
            </a:r>
            <a:r>
              <a:rPr lang="en-US" sz="1200" dirty="0" err="1"/>
              <a:t>node_q</a:t>
            </a:r>
            <a:r>
              <a:rPr lang="en-US" sz="1200" dirty="0"/>
              <a:t>: #4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current_root</a:t>
            </a:r>
            <a:r>
              <a:rPr lang="en-US" sz="1200" dirty="0"/>
              <a:t> = </a:t>
            </a:r>
            <a:r>
              <a:rPr lang="en-US" sz="1200" dirty="0" err="1"/>
              <a:t>node_q.pop</a:t>
            </a:r>
            <a:r>
              <a:rPr lang="en-US" sz="1200" dirty="0"/>
              <a:t>(0)  # 5</a:t>
            </a:r>
          </a:p>
          <a:p>
            <a:r>
              <a:rPr lang="en-US" sz="1200" dirty="0"/>
              <a:t>        if </a:t>
            </a:r>
            <a:r>
              <a:rPr lang="en-US" sz="1200" dirty="0" err="1"/>
              <a:t>current_root.data.tolist</a:t>
            </a:r>
            <a:r>
              <a:rPr lang="en-US" sz="1200" dirty="0"/>
              <a:t>() == </a:t>
            </a:r>
            <a:r>
              <a:rPr lang="en-US" sz="1200" dirty="0" err="1"/>
              <a:t>goal_node.tolist</a:t>
            </a:r>
            <a:r>
              <a:rPr lang="en-US" sz="1200" dirty="0"/>
              <a:t>(): #6</a:t>
            </a:r>
          </a:p>
          <a:p>
            <a:r>
              <a:rPr lang="en-US" sz="1200" dirty="0"/>
              <a:t>            print("Goal reached")#7</a:t>
            </a:r>
          </a:p>
          <a:p>
            <a:r>
              <a:rPr lang="en-US" sz="1200" dirty="0"/>
              <a:t>            return </a:t>
            </a:r>
            <a:r>
              <a:rPr lang="en-US" sz="1200" dirty="0" err="1"/>
              <a:t>current_root</a:t>
            </a:r>
            <a:r>
              <a:rPr lang="en-US" sz="1200" dirty="0"/>
              <a:t>, </a:t>
            </a:r>
            <a:r>
              <a:rPr lang="en-US" sz="1200" dirty="0" err="1"/>
              <a:t>final_nodes</a:t>
            </a:r>
            <a:r>
              <a:rPr lang="en-US" sz="1200" dirty="0"/>
              <a:t>, visited#7</a:t>
            </a:r>
          </a:p>
          <a:p>
            <a:endParaRPr lang="en-US" sz="1200" dirty="0"/>
          </a:p>
          <a:p>
            <a:r>
              <a:rPr lang="en-US" sz="1200" dirty="0"/>
              <a:t>        for move in actions: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temp_data</a:t>
            </a:r>
            <a:r>
              <a:rPr lang="en-US" sz="1200" dirty="0"/>
              <a:t> = </a:t>
            </a:r>
            <a:r>
              <a:rPr lang="en-US" sz="1200" dirty="0" err="1"/>
              <a:t>move_tile</a:t>
            </a:r>
            <a:r>
              <a:rPr lang="en-US" sz="1200" dirty="0"/>
              <a:t>(move, </a:t>
            </a:r>
            <a:r>
              <a:rPr lang="en-US" sz="1200" dirty="0" err="1"/>
              <a:t>current_root.data</a:t>
            </a:r>
            <a:r>
              <a:rPr lang="en-US" sz="1200" dirty="0"/>
              <a:t>)#8</a:t>
            </a:r>
          </a:p>
          <a:p>
            <a:r>
              <a:rPr lang="en-US" sz="1200" dirty="0"/>
              <a:t>            if </a:t>
            </a:r>
            <a:r>
              <a:rPr lang="en-US" sz="1200" dirty="0" err="1"/>
              <a:t>temp_data</a:t>
            </a:r>
            <a:r>
              <a:rPr lang="en-US" sz="1200" dirty="0"/>
              <a:t> is not None: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node_counter</a:t>
            </a:r>
            <a:r>
              <a:rPr lang="en-US" sz="1200" dirty="0"/>
              <a:t> += 1 #8a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node_cost</a:t>
            </a:r>
            <a:r>
              <a:rPr lang="en-US" sz="1200" dirty="0"/>
              <a:t>=20000000000000 #8b</a:t>
            </a:r>
          </a:p>
          <a:p>
            <a:r>
              <a:rPr lang="en-US" sz="1200" dirty="0"/>
              <a:t>               </a:t>
            </a:r>
            <a:r>
              <a:rPr lang="en-US" sz="1200" dirty="0" err="1"/>
              <a:t>cost_to_come</a:t>
            </a:r>
            <a:r>
              <a:rPr lang="en-US" sz="1200" dirty="0"/>
              <a:t>= </a:t>
            </a:r>
            <a:r>
              <a:rPr lang="en-US" sz="1200" dirty="0" err="1"/>
              <a:t>current_root.cost</a:t>
            </a:r>
            <a:r>
              <a:rPr lang="en-US" sz="1200" dirty="0"/>
              <a:t> + </a:t>
            </a:r>
            <a:r>
              <a:rPr lang="en-US" sz="1200" dirty="0" err="1"/>
              <a:t>move_cost</a:t>
            </a:r>
            <a:r>
              <a:rPr lang="en-US" sz="1200" dirty="0"/>
              <a:t>(move)#8c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child_node</a:t>
            </a:r>
            <a:r>
              <a:rPr lang="en-US" sz="1200" dirty="0"/>
              <a:t> = Node(</a:t>
            </a:r>
            <a:r>
              <a:rPr lang="en-US" sz="1200" dirty="0" err="1"/>
              <a:t>node_counter</a:t>
            </a:r>
            <a:r>
              <a:rPr lang="en-US" sz="1200" dirty="0"/>
              <a:t>, </a:t>
            </a:r>
            <a:r>
              <a:rPr lang="en-US" sz="1200" dirty="0" err="1"/>
              <a:t>np.array</a:t>
            </a:r>
            <a:r>
              <a:rPr lang="en-US" sz="1200" dirty="0"/>
              <a:t>(</a:t>
            </a:r>
            <a:r>
              <a:rPr lang="en-US" sz="1200" dirty="0" err="1"/>
              <a:t>temp_data</a:t>
            </a:r>
            <a:r>
              <a:rPr lang="en-US" sz="1200" dirty="0"/>
              <a:t>), </a:t>
            </a:r>
            <a:r>
              <a:rPr lang="en-US" sz="1200" dirty="0" err="1"/>
              <a:t>current_root</a:t>
            </a:r>
            <a:r>
              <a:rPr lang="en-US" sz="1200" dirty="0"/>
              <a:t>, move, </a:t>
            </a:r>
            <a:r>
              <a:rPr lang="en-US" sz="1200" dirty="0" err="1"/>
              <a:t>node_cost</a:t>
            </a:r>
            <a:r>
              <a:rPr lang="en-US" sz="1200" dirty="0"/>
              <a:t>)  # 9</a:t>
            </a:r>
          </a:p>
          <a:p>
            <a:r>
              <a:rPr lang="en-US" sz="1200" dirty="0"/>
              <a:t>                if </a:t>
            </a:r>
            <a:r>
              <a:rPr lang="en-US" sz="1200" dirty="0" err="1"/>
              <a:t>node_cost</a:t>
            </a:r>
            <a:r>
              <a:rPr lang="en-US" sz="1200" dirty="0"/>
              <a:t> &gt; </a:t>
            </a:r>
            <a:r>
              <a:rPr lang="en-US" sz="1200" dirty="0" err="1"/>
              <a:t>cost_to_come</a:t>
            </a:r>
            <a:r>
              <a:rPr lang="en-US" sz="1200" dirty="0"/>
              <a:t> : #9a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child_node.cost</a:t>
            </a:r>
            <a:r>
              <a:rPr lang="en-US" sz="1200" dirty="0"/>
              <a:t>= </a:t>
            </a:r>
            <a:r>
              <a:rPr lang="en-US" sz="1200" dirty="0" err="1"/>
              <a:t>cost_to_come</a:t>
            </a:r>
            <a:r>
              <a:rPr lang="en-US" sz="1200" dirty="0"/>
              <a:t># 9b</a:t>
            </a:r>
          </a:p>
          <a:p>
            <a:endParaRPr lang="en-US" sz="1200" dirty="0"/>
          </a:p>
          <a:p>
            <a:r>
              <a:rPr lang="en-US" sz="1200" dirty="0"/>
              <a:t>                if </a:t>
            </a:r>
            <a:r>
              <a:rPr lang="en-US" sz="1200" dirty="0" err="1"/>
              <a:t>child_node.data.tolist</a:t>
            </a:r>
            <a:r>
              <a:rPr lang="en-US" sz="1200" dirty="0"/>
              <a:t>() not in </a:t>
            </a:r>
            <a:r>
              <a:rPr lang="en-US" sz="1200" dirty="0" err="1"/>
              <a:t>final_nodes</a:t>
            </a:r>
            <a:r>
              <a:rPr lang="en-US" sz="1200" dirty="0"/>
              <a:t>:  # Add the child node data in final node list #10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node_q.append</a:t>
            </a:r>
            <a:r>
              <a:rPr lang="en-US" sz="1200" dirty="0"/>
              <a:t>(</a:t>
            </a:r>
            <a:r>
              <a:rPr lang="en-US" sz="1200" dirty="0" err="1"/>
              <a:t>child_node</a:t>
            </a:r>
            <a:r>
              <a:rPr lang="en-US" sz="1200" dirty="0"/>
              <a:t>) #12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final_nodes.append</a:t>
            </a:r>
            <a:r>
              <a:rPr lang="en-US" sz="1200" dirty="0"/>
              <a:t>(</a:t>
            </a:r>
            <a:r>
              <a:rPr lang="en-US" sz="1200" dirty="0" err="1"/>
              <a:t>child_node.data.tolist</a:t>
            </a:r>
            <a:r>
              <a:rPr lang="en-US" sz="1200" dirty="0"/>
              <a:t>()) #10a</a:t>
            </a:r>
          </a:p>
          <a:p>
            <a:r>
              <a:rPr lang="en-US" sz="1200" dirty="0"/>
              <a:t>                    </a:t>
            </a:r>
            <a:r>
              <a:rPr lang="en-US" sz="1200" dirty="0" err="1"/>
              <a:t>visited.append</a:t>
            </a:r>
            <a:r>
              <a:rPr lang="en-US" sz="1200" dirty="0"/>
              <a:t>(</a:t>
            </a:r>
            <a:r>
              <a:rPr lang="en-US" sz="1200" dirty="0" err="1"/>
              <a:t>child_node</a:t>
            </a:r>
            <a:r>
              <a:rPr lang="en-US" sz="1200" dirty="0"/>
              <a:t>)#11</a:t>
            </a:r>
          </a:p>
          <a:p>
            <a:r>
              <a:rPr lang="en-US" sz="1200" dirty="0"/>
              <a:t>                    for all bodies in node-q: #13</a:t>
            </a:r>
          </a:p>
          <a:p>
            <a:r>
              <a:rPr lang="en-US" sz="1200" dirty="0"/>
              <a:t>                      </a:t>
            </a:r>
            <a:r>
              <a:rPr lang="en-US" sz="1200" dirty="0" err="1"/>
              <a:t>node_cost_list</a:t>
            </a:r>
            <a:r>
              <a:rPr lang="en-US" sz="1200" dirty="0"/>
              <a:t>=[] #13</a:t>
            </a:r>
          </a:p>
          <a:p>
            <a:r>
              <a:rPr lang="en-US" sz="1200" dirty="0"/>
              <a:t>                       if </a:t>
            </a:r>
            <a:r>
              <a:rPr lang="en-US" sz="1200" dirty="0" err="1"/>
              <a:t>bodies.cost</a:t>
            </a:r>
            <a:r>
              <a:rPr lang="en-US" sz="1200" dirty="0"/>
              <a:t> is min(</a:t>
            </a:r>
            <a:r>
              <a:rPr lang="en-US" sz="1200" dirty="0" err="1"/>
              <a:t>bodies.cost</a:t>
            </a:r>
            <a:r>
              <a:rPr lang="en-US" sz="1200" dirty="0"/>
              <a:t>):#13</a:t>
            </a:r>
          </a:p>
          <a:p>
            <a:r>
              <a:rPr lang="en-US" sz="1200" dirty="0"/>
              <a:t>                          </a:t>
            </a:r>
            <a:r>
              <a:rPr lang="en-US" sz="1200" dirty="0" err="1"/>
              <a:t>node_q.insert</a:t>
            </a:r>
            <a:r>
              <a:rPr lang="en-US" sz="1200" dirty="0"/>
              <a:t>(0,bodies)    #13                </a:t>
            </a:r>
          </a:p>
          <a:p>
            <a:r>
              <a:rPr lang="en-US" sz="1200" dirty="0"/>
              <a:t>    return None, None, None  # return statement if the goal node is not reached#14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725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804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Omololu Makinde</dc:creator>
  <cp:lastModifiedBy>Omololu Makinde</cp:lastModifiedBy>
  <cp:revision>14</cp:revision>
  <dcterms:created xsi:type="dcterms:W3CDTF">2020-03-03T11:46:53Z</dcterms:created>
  <dcterms:modified xsi:type="dcterms:W3CDTF">2020-03-04T01:40:07Z</dcterms:modified>
</cp:coreProperties>
</file>