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91A-F115-4217-8AEF-ED565D264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A2887-13F9-434F-89D1-0B7058C8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A602-3ACB-484A-AEE2-D1792992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E709-D403-4311-9773-CAD1747E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9C5F-92A2-4473-AF1A-A68F5556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72E-8943-4357-B80D-4B7FE550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208D-3C10-414F-9659-F98FD353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F8CA-709C-483A-83C6-06937F33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70CF-69BC-45F8-AC8D-64D7B707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E7A3-9B0F-49FC-B5F1-4B2CA228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EF224-CC02-4A4A-999E-E733C2106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BEF13-EA72-4C5F-9985-74ECFD897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EA2F-F5B7-4206-81E5-563EF4FA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2A2E-CBC3-498D-91CA-2ADE4A51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811F-8CAD-4152-8E56-26CE864E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615-F91D-4079-8800-942CF729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892F-CE49-499E-9BB8-96DEFFCA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B84E-9322-4F6C-B28E-B0CB7553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94D6-ED04-4989-899A-E4BCFA2F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DE42-9538-4B78-9695-8674044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3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38E0-5E12-49CD-8811-D2A6B64A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66DB-6380-4CCB-B37F-9D7018CA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9C58-3222-45AA-86FE-9AC6D7F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AEF-0A56-4073-A773-EC64AF05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A101-5C75-4CA8-9D5F-64E3A27D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DBCC-1AB9-44D0-B12D-48B7E6A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A166-582D-4A5D-A022-255AC83C0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135D-92BE-483C-8BFD-E1A08CFF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61FE-33DC-4032-B704-C7E62AB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555FA-9794-4D9E-872F-F117EEB7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85CE-8F61-4CFF-B35E-BFFD839B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A45D-0539-444F-BF75-3EF0F642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1F30-183B-492A-9F19-73C28C6A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9AB68-AC77-45C8-B20A-573756F1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70C9C-F8FB-4B3D-B18A-59A80814B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9E7B3-5E72-4BA4-979C-C06E2430E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C1540-95A6-4B9D-B790-50193120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22422-C354-4E7A-B976-6BE264FE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4ED23-4569-441F-9EE8-8A666014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1A14-F7BC-43E3-B6FC-61B7C8DD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E6626-BD34-4CAC-B2AD-1B5AC508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F548-FF88-4173-BD7F-BE6C805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14E4D-1A76-4D13-A87B-639ED9DE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8E399-45A6-43CE-BA79-BCDB3CF2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DE504-D344-417B-AEAE-4B286FA4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B1BCC-86EE-4C94-8F88-A0B64BE7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6335-94D3-47DF-8911-60E81378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E657-1A87-4C9E-9744-157C5D48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6DB35-4E3F-4577-A99A-0707AF63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E559-A79E-4E59-8F99-A4CC4B46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56CA-5ACD-47E1-A7AF-4478D2AB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41A8-2DB1-4D0F-884C-2C647F56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EF08-08C1-4DAC-8C54-6E94230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E33C2-013D-4864-86BC-534BD9A82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000C4-8915-4ABA-8A28-B1B7CDFB8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92DAA-2125-4A6B-8099-8A24736B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693F6-F66A-4D99-B89E-1D493AB2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26B7F-1E05-4C1B-B693-CCABA4F6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8C-5EBE-48CE-AADB-D1AF3B9A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C0AFC-D480-4D84-B0FA-7748AAF8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441B-8A70-422D-BBAF-D6B988B6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657F-1138-4347-B211-7DE0356F52E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13AF-9B88-41D4-83B4-3C3E5BA96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AB53-4394-46C2-B462-9813A74D7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636E-F83D-498E-B086-911E708A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F41897-402F-4BB2-AF7D-47FDF1F6ECEF}"/>
              </a:ext>
            </a:extLst>
          </p:cNvPr>
          <p:cNvSpPr/>
          <p:nvPr/>
        </p:nvSpPr>
        <p:spPr>
          <a:xfrm>
            <a:off x="461817" y="1101973"/>
            <a:ext cx="112868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Project 3:</a:t>
            </a:r>
            <a:r>
              <a:rPr lang="en-US" sz="2000" dirty="0"/>
              <a:t> Path planning for </a:t>
            </a:r>
            <a:r>
              <a:rPr lang="en-US" sz="2000" dirty="0" err="1"/>
              <a:t>Turtlebot</a:t>
            </a:r>
            <a:r>
              <a:rPr lang="en-US" sz="2000" dirty="0"/>
              <a:t> using A* </a:t>
            </a:r>
            <a:r>
              <a:rPr lang="en-US" sz="2000" b="1" dirty="0"/>
              <a:t>(15% of the overall grade)</a:t>
            </a:r>
          </a:p>
          <a:p>
            <a:endParaRPr lang="en-US" sz="2000" b="1" dirty="0"/>
          </a:p>
          <a:p>
            <a:pPr lvl="1"/>
            <a:r>
              <a:rPr lang="en-US" sz="2000" b="1" dirty="0"/>
              <a:t>Phase 1: </a:t>
            </a:r>
            <a:r>
              <a:rPr lang="en-US" sz="2000" dirty="0"/>
              <a:t>ROS/GAZEBO and  V-REP installation </a:t>
            </a:r>
            <a:r>
              <a:rPr lang="en-US" sz="2000" b="1" dirty="0"/>
              <a:t>(1 % out of 15 %)</a:t>
            </a:r>
          </a:p>
          <a:p>
            <a:pPr lvl="1"/>
            <a:r>
              <a:rPr lang="en-US" sz="2000" b="1" dirty="0"/>
              <a:t>Phase 2:</a:t>
            </a:r>
            <a:r>
              <a:rPr lang="en-US" sz="2000" dirty="0"/>
              <a:t> Implement path planning using A* using while there is </a:t>
            </a:r>
            <a:r>
              <a:rPr lang="en-US" sz="2000" b="1" dirty="0"/>
              <a:t>NO</a:t>
            </a:r>
            <a:r>
              <a:rPr lang="en-US" sz="2000" dirty="0"/>
              <a:t> non-holonomic constraint </a:t>
            </a:r>
            <a:r>
              <a:rPr lang="en-US" sz="2000" b="1" dirty="0"/>
              <a:t>(3 % out of 15 %)</a:t>
            </a:r>
          </a:p>
          <a:p>
            <a:pPr lvl="1"/>
            <a:r>
              <a:rPr lang="en-US" sz="2000" b="1" dirty="0"/>
              <a:t>Phase 3:</a:t>
            </a:r>
            <a:r>
              <a:rPr lang="en-US" sz="2000" dirty="0"/>
              <a:t>Implement path planning using A* using while there is non-holonomic constraint </a:t>
            </a:r>
            <a:r>
              <a:rPr lang="en-US" sz="2000" b="1" dirty="0"/>
              <a:t>(6 % out of 15 %)</a:t>
            </a:r>
            <a:endParaRPr lang="en-US" sz="2000" dirty="0"/>
          </a:p>
          <a:p>
            <a:pPr lvl="1"/>
            <a:r>
              <a:rPr lang="en-US" sz="2000" b="1" dirty="0"/>
              <a:t>Phase 4: </a:t>
            </a:r>
            <a:r>
              <a:rPr lang="en-US" sz="2000" dirty="0"/>
              <a:t>Simulation in the virtual environment </a:t>
            </a:r>
            <a:r>
              <a:rPr lang="en-US" sz="2000" b="1" dirty="0"/>
              <a:t>(5 % out of 15 %)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Phase 5: Implementation on real robot (2% extra points)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or Competition: TBD (3% to 10% extra points)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A99E7-73A6-4ED2-9F30-F32B90ACB564}"/>
              </a:ext>
            </a:extLst>
          </p:cNvPr>
          <p:cNvSpPr/>
          <p:nvPr/>
        </p:nvSpPr>
        <p:spPr>
          <a:xfrm>
            <a:off x="544944" y="206046"/>
            <a:ext cx="112868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/>
              <a:t>Project 3- 5 phases </a:t>
            </a:r>
          </a:p>
        </p:txBody>
      </p:sp>
    </p:spTree>
    <p:extLst>
      <p:ext uri="{BB962C8B-B14F-4D97-AF65-F5344CB8AC3E}">
        <p14:creationId xmlns:p14="http://schemas.microsoft.com/office/powerpoint/2010/main" val="86812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Monfaredi</dc:creator>
  <cp:lastModifiedBy>Reza Monfaredi</cp:lastModifiedBy>
  <cp:revision>1</cp:revision>
  <dcterms:created xsi:type="dcterms:W3CDTF">2020-02-24T01:17:01Z</dcterms:created>
  <dcterms:modified xsi:type="dcterms:W3CDTF">2020-02-24T01:19:58Z</dcterms:modified>
</cp:coreProperties>
</file>