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45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78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99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11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5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29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14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13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2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48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62300-BF48-CB4D-9AE8-F3EDDF7FE741}" type="datetimeFigureOut">
              <a:rPr lang="fr-FR" smtClean="0"/>
              <a:t>19/03/21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E950-9560-694F-8724-85F13D92F6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DASHBOARD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Application de </a:t>
            </a:r>
            <a:r>
              <a:rPr lang="fr-FR" dirty="0" smtClean="0"/>
              <a:t>mesure de performance pour aide a la prise de </a:t>
            </a:r>
            <a:r>
              <a:rPr lang="fr-FR" dirty="0" smtClean="0"/>
              <a:t>décision (Restauration), </a:t>
            </a:r>
            <a:r>
              <a:rPr lang="fr-FR" dirty="0" err="1" smtClean="0"/>
              <a:t>reporting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66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dashboar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2" r="6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39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49198"/>
            <a:ext cx="8229600" cy="56769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b="1" u="sng" dirty="0" smtClean="0"/>
              <a:t>APPLICATION DE RESTAURATION</a:t>
            </a:r>
            <a:endParaRPr lang="fr-FR" sz="5100" b="1" u="sng" dirty="0"/>
          </a:p>
          <a:p>
            <a:pPr marL="0" indent="0">
              <a:buNone/>
            </a:pPr>
            <a:r>
              <a:rPr lang="de-DE" u="sng" dirty="0"/>
              <a:t>TRACKINGS</a:t>
            </a:r>
          </a:p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- Age groups registered</a:t>
            </a:r>
          </a:p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- most ordered food</a:t>
            </a:r>
          </a:p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- Hours most orders are passed</a:t>
            </a:r>
          </a:p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- % women to men</a:t>
            </a:r>
          </a:p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- 05 cities most orders + 05 cities less orders</a:t>
            </a:r>
          </a:p>
          <a:p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-  la moyenne des dépenses par commandes</a:t>
            </a:r>
            <a:r>
              <a:rPr lang="fr-FR" u="sng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fr-FR" u="sng" dirty="0" smtClean="0">
                <a:solidFill>
                  <a:schemeClr val="tx2">
                    <a:lumMod val="75000"/>
                  </a:schemeClr>
                </a:solidFill>
              </a:rPr>
              <a:t>-prix moyenne</a:t>
            </a:r>
          </a:p>
          <a:p>
            <a:r>
              <a:rPr lang="fr-FR" u="sng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fr-FR" u="sng" dirty="0" err="1" smtClean="0">
                <a:solidFill>
                  <a:schemeClr val="tx2">
                    <a:lumMod val="75000"/>
                  </a:schemeClr>
                </a:solidFill>
              </a:rPr>
              <a:t>reporting</a:t>
            </a:r>
            <a:r>
              <a:rPr lang="fr-FR" u="sn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u="sng" dirty="0" err="1" smtClean="0">
                <a:solidFill>
                  <a:schemeClr val="tx2">
                    <a:lumMod val="75000"/>
                  </a:schemeClr>
                </a:solidFill>
              </a:rPr>
              <a:t>concerning</a:t>
            </a:r>
            <a:r>
              <a:rPr lang="fr-FR" u="sng" dirty="0" smtClean="0">
                <a:solidFill>
                  <a:schemeClr val="tx2">
                    <a:lumMod val="75000"/>
                  </a:schemeClr>
                </a:solidFill>
              </a:rPr>
              <a:t> ventes, </a:t>
            </a:r>
            <a:r>
              <a:rPr lang="fr-FR" u="sng" dirty="0" err="1" smtClean="0">
                <a:solidFill>
                  <a:schemeClr val="tx2">
                    <a:lumMod val="75000"/>
                  </a:schemeClr>
                </a:solidFill>
              </a:rPr>
              <a:t>cosommation</a:t>
            </a:r>
            <a:r>
              <a:rPr lang="fr-FR" u="sng" dirty="0" smtClean="0">
                <a:solidFill>
                  <a:schemeClr val="tx2">
                    <a:lumMod val="75000"/>
                  </a:schemeClr>
                </a:solidFill>
              </a:rPr>
              <a:t>, produits, vente </a:t>
            </a:r>
            <a:r>
              <a:rPr lang="fr-FR" u="sng" dirty="0" err="1" smtClean="0">
                <a:solidFill>
                  <a:schemeClr val="tx2">
                    <a:lumMod val="75000"/>
                  </a:schemeClr>
                </a:solidFill>
              </a:rPr>
              <a:t>menuel</a:t>
            </a:r>
            <a:r>
              <a:rPr lang="fr-FR" u="sng" dirty="0" smtClean="0">
                <a:solidFill>
                  <a:schemeClr val="tx2">
                    <a:lumMod val="75000"/>
                  </a:schemeClr>
                </a:solidFill>
              </a:rPr>
              <a:t>, annuel, </a:t>
            </a:r>
            <a:r>
              <a:rPr lang="fr-FR" u="sng" dirty="0" err="1" smtClean="0">
                <a:solidFill>
                  <a:schemeClr val="tx2">
                    <a:lumMod val="75000"/>
                  </a:schemeClr>
                </a:solidFill>
              </a:rPr>
              <a:t>meillieur</a:t>
            </a:r>
            <a:r>
              <a:rPr lang="fr-FR" u="sng" dirty="0" smtClean="0">
                <a:solidFill>
                  <a:schemeClr val="tx2">
                    <a:lumMod val="75000"/>
                  </a:schemeClr>
                </a:solidFill>
              </a:rPr>
              <a:t> vendeur, </a:t>
            </a:r>
            <a:r>
              <a:rPr lang="fr-FR" u="sng" dirty="0" err="1" smtClean="0">
                <a:solidFill>
                  <a:schemeClr val="tx2">
                    <a:lumMod val="75000"/>
                  </a:schemeClr>
                </a:solidFill>
              </a:rPr>
              <a:t>marketting</a:t>
            </a:r>
            <a:r>
              <a:rPr lang="fr-FR" u="sng" dirty="0" smtClean="0">
                <a:solidFill>
                  <a:schemeClr val="tx2">
                    <a:lumMod val="75000"/>
                  </a:schemeClr>
                </a:solidFill>
              </a:rPr>
              <a:t>/financier</a:t>
            </a:r>
            <a:endParaRPr lang="fr-FR" u="sng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u="sng" dirty="0"/>
          </a:p>
          <a:p>
            <a:r>
              <a:rPr lang="en-US" u="sng" dirty="0"/>
              <a:t>FRONT-END :</a:t>
            </a:r>
            <a:r>
              <a:rPr lang="en-US" b="1" u="sng" dirty="0"/>
              <a:t> HTML/CSS/</a:t>
            </a:r>
            <a:r>
              <a:rPr lang="en-US" b="1" u="sng" dirty="0" err="1"/>
              <a:t>Js</a:t>
            </a:r>
            <a:r>
              <a:rPr lang="en-US" b="1" u="sng" dirty="0"/>
              <a:t>/</a:t>
            </a:r>
            <a:r>
              <a:rPr lang="en-US" b="1" u="sng" dirty="0" err="1"/>
              <a:t>ReactJs</a:t>
            </a:r>
            <a:endParaRPr lang="en-US" u="sng" dirty="0"/>
          </a:p>
          <a:p>
            <a:endParaRPr lang="fr-FR" u="sng" dirty="0"/>
          </a:p>
          <a:p>
            <a:r>
              <a:rPr lang="pl-PL" u="sng" dirty="0"/>
              <a:t>BACKEND : </a:t>
            </a:r>
            <a:r>
              <a:rPr lang="pl-PL" b="1" u="sng" dirty="0" err="1"/>
              <a:t>Ruby</a:t>
            </a:r>
            <a:r>
              <a:rPr lang="pl-PL" b="1" u="sng" dirty="0"/>
              <a:t>/</a:t>
            </a:r>
            <a:r>
              <a:rPr lang="pl-PL" b="1" u="sng" dirty="0" err="1"/>
              <a:t>Ruby</a:t>
            </a:r>
            <a:r>
              <a:rPr lang="pl-PL" b="1" u="sng" dirty="0"/>
              <a:t> on Rais </a:t>
            </a:r>
            <a:endParaRPr lang="pl-PL" u="sng" dirty="0"/>
          </a:p>
          <a:p>
            <a:endParaRPr lang="fr-FR" u="sng" dirty="0"/>
          </a:p>
          <a:p>
            <a:r>
              <a:rPr lang="pl-PL" u="sng" dirty="0"/>
              <a:t>SGBD : </a:t>
            </a:r>
            <a:r>
              <a:rPr lang="pl-PL" b="1" u="sng" dirty="0" err="1"/>
              <a:t>PostGre</a:t>
            </a:r>
            <a:r>
              <a:rPr lang="pl-PL" b="1" u="sng" dirty="0"/>
              <a:t> SQL</a:t>
            </a:r>
            <a:endParaRPr lang="pl-PL" u="sng" dirty="0"/>
          </a:p>
          <a:p>
            <a:endParaRPr lang="fr-FR" u="sng" dirty="0"/>
          </a:p>
          <a:p>
            <a:r>
              <a:rPr lang="fr-FR" u="sng" dirty="0" err="1"/>
              <a:t>Deploiement</a:t>
            </a:r>
            <a:r>
              <a:rPr lang="fr-FR" u="sng" dirty="0"/>
              <a:t> : </a:t>
            </a:r>
            <a:r>
              <a:rPr lang="fr-FR" b="1" u="sng" dirty="0" err="1"/>
              <a:t>Heroku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5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340191"/>
            <a:ext cx="8229600" cy="2680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 smtClean="0"/>
              <a:t>UserTable</a:t>
            </a:r>
            <a:endParaRPr lang="fr-FR" b="1" dirty="0" smtClean="0"/>
          </a:p>
          <a:p>
            <a:r>
              <a:rPr lang="fr-FR" dirty="0" err="1" smtClean="0"/>
              <a:t>userID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N</a:t>
            </a:r>
            <a:r>
              <a:rPr lang="en-GB" dirty="0" err="1" smtClean="0"/>
              <a:t>ame</a:t>
            </a:r>
            <a:endParaRPr lang="en-GB" dirty="0" smtClean="0"/>
          </a:p>
          <a:p>
            <a:pPr>
              <a:buFontTx/>
              <a:buChar char="-"/>
            </a:pPr>
            <a:r>
              <a:rPr lang="fr-FR" dirty="0" smtClean="0"/>
              <a:t>C</a:t>
            </a:r>
            <a:r>
              <a:rPr lang="en-GB" dirty="0" err="1" smtClean="0"/>
              <a:t>ity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gender [male/female]</a:t>
            </a:r>
          </a:p>
          <a:p>
            <a:pPr>
              <a:buFontTx/>
              <a:buChar char="-"/>
            </a:pPr>
            <a:r>
              <a:rPr lang="fr-FR" dirty="0" smtClean="0"/>
              <a:t>A</a:t>
            </a:r>
            <a:r>
              <a:rPr lang="en-GB" dirty="0" err="1" smtClean="0"/>
              <a:t>ddresse</a:t>
            </a:r>
            <a:r>
              <a:rPr lang="en-GB" dirty="0" smtClean="0"/>
              <a:t> [street number, apt number]</a:t>
            </a:r>
          </a:p>
          <a:p>
            <a:pPr>
              <a:buFontTx/>
              <a:buChar char="-"/>
            </a:pPr>
            <a:r>
              <a:rPr lang="fr-FR" dirty="0" smtClean="0"/>
              <a:t>D</a:t>
            </a:r>
            <a:r>
              <a:rPr lang="en-GB" dirty="0" smtClean="0"/>
              <a:t>ate of birth</a:t>
            </a:r>
          </a:p>
          <a:p>
            <a:pPr>
              <a:buFontTx/>
              <a:buChar char="-"/>
            </a:pPr>
            <a:r>
              <a:rPr lang="fr-FR" dirty="0" smtClean="0"/>
              <a:t>C</a:t>
            </a:r>
            <a:r>
              <a:rPr lang="en-GB" dirty="0" err="1" smtClean="0"/>
              <a:t>redit</a:t>
            </a:r>
            <a:r>
              <a:rPr lang="en-GB" dirty="0" smtClean="0"/>
              <a:t> card details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3605991"/>
            <a:ext cx="3229054" cy="2520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 smtClean="0"/>
              <a:t>Foodmenu</a:t>
            </a:r>
            <a:endParaRPr lang="fr-FR" b="1" dirty="0" smtClean="0"/>
          </a:p>
          <a:p>
            <a:r>
              <a:rPr lang="fr-FR" dirty="0" err="1" smtClean="0"/>
              <a:t>fodID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N</a:t>
            </a:r>
            <a:r>
              <a:rPr lang="en-GB" dirty="0" err="1" smtClean="0"/>
              <a:t>ame</a:t>
            </a:r>
            <a:r>
              <a:rPr lang="en-GB" dirty="0" smtClean="0"/>
              <a:t> [pizza, chicken]</a:t>
            </a:r>
          </a:p>
          <a:p>
            <a:pPr>
              <a:buFontTx/>
              <a:buChar char="-"/>
            </a:pPr>
            <a:r>
              <a:rPr lang="fr-FR" dirty="0" smtClean="0"/>
              <a:t>C</a:t>
            </a:r>
            <a:r>
              <a:rPr lang="en-GB" dirty="0" err="1" smtClean="0"/>
              <a:t>ity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gender [male/female]</a:t>
            </a:r>
          </a:p>
          <a:p>
            <a:pPr>
              <a:buFontTx/>
              <a:buChar char="-"/>
            </a:pPr>
            <a:r>
              <a:rPr lang="fr-FR" dirty="0" smtClean="0"/>
              <a:t>A</a:t>
            </a:r>
            <a:r>
              <a:rPr lang="en-GB" dirty="0" err="1" smtClean="0"/>
              <a:t>ddresse</a:t>
            </a:r>
            <a:r>
              <a:rPr lang="en-GB" dirty="0" smtClean="0"/>
              <a:t> [street number, apt number]</a:t>
            </a:r>
          </a:p>
          <a:p>
            <a:pPr>
              <a:buFontTx/>
              <a:buChar char="-"/>
            </a:pPr>
            <a:r>
              <a:rPr lang="fr-FR" dirty="0" smtClean="0"/>
              <a:t>D</a:t>
            </a:r>
            <a:r>
              <a:rPr lang="en-GB" dirty="0" smtClean="0"/>
              <a:t>ate of birth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497204" y="3600420"/>
            <a:ext cx="3229054" cy="252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927931" y="3093998"/>
            <a:ext cx="228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b="1" dirty="0" err="1">
                <a:solidFill>
                  <a:prstClr val="black"/>
                </a:solidFill>
              </a:rPr>
              <a:t>order</a:t>
            </a:r>
            <a:endParaRPr lang="fr-FR" b="1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GB" dirty="0">
                <a:solidFill>
                  <a:prstClr val="black"/>
                </a:solidFill>
              </a:rPr>
              <a:t>id</a:t>
            </a:r>
          </a:p>
          <a:p>
            <a:pPr lvl="0">
              <a:buFontTx/>
              <a:buChar char="-"/>
            </a:pPr>
            <a:r>
              <a:rPr lang="fr-FR" dirty="0" err="1">
                <a:solidFill>
                  <a:prstClr val="black"/>
                </a:solidFill>
              </a:rPr>
              <a:t>userID</a:t>
            </a:r>
            <a:endParaRPr lang="en-GB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GB" dirty="0" err="1" smtClean="0">
                <a:solidFill>
                  <a:prstClr val="black"/>
                </a:solidFill>
              </a:rPr>
              <a:t>foodID</a:t>
            </a:r>
            <a:endParaRPr lang="en-GB" dirty="0" smtClean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endParaRPr lang="en-GB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endParaRPr lang="en-GB" dirty="0" smtClean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fr-FR" dirty="0" smtClean="0">
                <a:solidFill>
                  <a:prstClr val="black"/>
                </a:solidFill>
              </a:rPr>
              <a:t>P</a:t>
            </a:r>
            <a:r>
              <a:rPr lang="en-GB" dirty="0" err="1" smtClean="0">
                <a:solidFill>
                  <a:prstClr val="black"/>
                </a:solidFill>
              </a:rPr>
              <a:t>annier</a:t>
            </a:r>
            <a:endParaRPr lang="en-GB" dirty="0" smtClean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GB" dirty="0" smtClean="0">
                <a:solidFill>
                  <a:prstClr val="black"/>
                </a:solidFill>
              </a:rPr>
              <a:t>factures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25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142</Words>
  <Application>Microsoft Macintosh PowerPoint</Application>
  <PresentationFormat>Présentation à l'écran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DASHBOARD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MacBook Pro</dc:creator>
  <cp:lastModifiedBy>MacBook Pro</cp:lastModifiedBy>
  <cp:revision>4</cp:revision>
  <dcterms:created xsi:type="dcterms:W3CDTF">2021-03-18T08:43:35Z</dcterms:created>
  <dcterms:modified xsi:type="dcterms:W3CDTF">2021-03-19T14:24:38Z</dcterms:modified>
</cp:coreProperties>
</file>