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6" r:id="rId4"/>
    <p:sldId id="267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D9BF7-0D21-C04A-A92E-53D7807E25EB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63951-89B2-1444-BE5A-EDC3044B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3951-89B2-1444-BE5A-EDC3044B9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9304-FDC4-7C45-815E-89CBD089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5B463-297F-4B4D-AB52-C657C12A0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F885-4854-6A42-B5B5-62193228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DB3E-3B8B-FA4F-B4D2-6D6B479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5393-FAD8-D648-8E76-5EF45116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0AC1-8203-0840-9204-461DE329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DCAE0-6807-A540-9B8A-CA281DCF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2443-F7A5-FF47-B0C4-0CA306F4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5E8B-B827-634B-8C01-C094F82B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4DC1-6906-FD4A-9164-B30307F7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63AE0-9916-6D4D-960E-027C3D6C9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950AD-B1F7-4A41-AB0D-9027D3BD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F66A-599B-9D44-972C-636A88F2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AFFC-B63D-2E42-B7AA-566F5662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E9FD-27DC-B848-9CE8-8970B367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8C90-070A-7C40-8167-B28FE91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DA07-9AE7-B840-82D8-CB8E26A4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CE17-EA1F-5940-9472-A0D906C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AA34-6710-3548-9BD2-2579BEBB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88485-6A9A-9244-A026-E6339844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39A5-917E-5741-9B95-6E537178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36665-5DF2-174A-B890-3AE13541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D887-BFDE-4C45-8455-D4BEA010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3E0B-93DE-DE4C-8CA8-11B8B5ED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38AE-5857-B043-AB50-43EFFA8D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E47F-AF24-3749-8D7F-E227FD2D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0F92-4FDA-4541-B01E-F2C751C8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3BE10-1DAC-D24F-9EFC-8BF7E6D8F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17D8-46CD-4947-AFFB-70BFAA9E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8E69-DE93-F841-AB77-7034AC64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C353-54F9-964C-9261-A0A90971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474C-DE55-C943-8815-F13171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E1E9B-D1A5-5644-8297-F16A7433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14CC0-9547-724E-81E6-2F7C0599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9A572-A644-6041-9D63-05D657D1F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C5F57-7876-7A4F-8A3C-1DB7D453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637A5-7642-C346-80E7-81C3B0A8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15E1A-2F91-0447-A4E1-32327E5B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57661-A0BD-3244-BCF3-1F4C9AA7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7F08-991B-4543-AD4A-B0377B79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D7D4F-7259-6A4C-A4F7-C8E5D813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A7B96-83D7-BD45-972F-228D107A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14944-8F7B-614E-8339-821E026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E2C5D-839B-F448-9771-A4287857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4C3F0-F69C-5D47-B452-788D1AC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2109D-95C8-204F-96D3-D237A249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B59C-4EF7-6B40-A90A-3D61674C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1FCE-4FE8-184A-8CBF-9219AAB1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DCC5-315C-A440-AF1E-10F9DD2E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3274-27B0-E949-B47C-032E0E36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643B-E972-7940-AA59-5B8EDA9F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EB278-D801-1843-8147-2D4399C4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A683-0F91-A84B-BCB4-63D7E1D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19CC5-49D8-674A-89A0-82FF3C996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53698-128B-8946-B90F-33D1AE86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8EDC-455F-AF42-AC37-D2A7D080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B39F4-AAA2-DB40-A13C-0A12682D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EF72-E5CA-394F-983D-3A23A974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C5352-FE44-FD42-99F5-8C90D9DC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3BCEF-F3DA-794B-AF36-392FF302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3ACE-B857-9443-A539-96066F890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C34A-2901-1D4C-AF86-106170DEAD4E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8C11-0973-EC47-951C-9D43BC5AE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5795-CD0A-0843-AA00-C83B7E939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037A-B5BF-F44D-89F6-19173E4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F0F1-7AE7-1B4F-AB07-52E20BBE3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434 -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A01D2-C79E-1F42-9317-D664F0EB7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397114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86BD-C1B4-044C-98D2-CF38BAB7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material: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842F-4ABF-3E4B-A3D6-CF5A3FA1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problems </a:t>
            </a:r>
          </a:p>
          <a:p>
            <a:r>
              <a:rPr lang="en-US" dirty="0"/>
              <a:t>Sentiment analysis methods </a:t>
            </a:r>
          </a:p>
        </p:txBody>
      </p:sp>
    </p:spTree>
    <p:extLst>
      <p:ext uri="{BB962C8B-B14F-4D97-AF65-F5344CB8AC3E}">
        <p14:creationId xmlns:p14="http://schemas.microsoft.com/office/powerpoint/2010/main" val="195301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627C-F1FF-504C-9B61-1960B7DF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6EF4-9054-AA41-9FB7-F52BCEB0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9999"/>
            <a:ext cx="10515600" cy="28575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/figure/Supervised-Learning-versus-Unsupervised-Learning-Mathworks-nd_fig1_319937079</a:t>
            </a:r>
          </a:p>
        </p:txBody>
      </p:sp>
      <p:pic>
        <p:nvPicPr>
          <p:cNvPr id="1026" name="Picture 2" descr="Supervised Learning versus Unsupervised Learning (Mathworks, n.d.) |  Download Scientific Diagram">
            <a:extLst>
              <a:ext uri="{FF2B5EF4-FFF2-40B4-BE49-F238E27FC236}">
                <a16:creationId xmlns:a16="http://schemas.microsoft.com/office/drawing/2014/main" id="{CD330434-F1BE-A242-A1DF-A5E3E1294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6349"/>
            <a:ext cx="10725418" cy="44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2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167C-AD8D-7042-8229-3B7EAB63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learning: </a:t>
            </a:r>
          </a:p>
        </p:txBody>
      </p:sp>
      <p:pic>
        <p:nvPicPr>
          <p:cNvPr id="2050" name="Picture 2" descr="Unsupervised Machine Learning: Use Cases &amp;amp; Examples">
            <a:extLst>
              <a:ext uri="{FF2B5EF4-FFF2-40B4-BE49-F238E27FC236}">
                <a16:creationId xmlns:a16="http://schemas.microsoft.com/office/drawing/2014/main" id="{542C8D56-70A6-AC41-8B96-6B280B24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7862"/>
            <a:ext cx="9946468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7895-544C-4C46-BC70-49A46E8A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problems: </a:t>
            </a:r>
          </a:p>
        </p:txBody>
      </p:sp>
      <p:pic>
        <p:nvPicPr>
          <p:cNvPr id="3074" name="Picture 2" descr="Machine Learning: How to Prevent Overfitting | by Ken Hoffman | The Startup  | Medium">
            <a:extLst>
              <a:ext uri="{FF2B5EF4-FFF2-40B4-BE49-F238E27FC236}">
                <a16:creationId xmlns:a16="http://schemas.microsoft.com/office/drawing/2014/main" id="{41FE5D06-B504-5745-AEA8-2ABD4F257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9" y="1900238"/>
            <a:ext cx="11282582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3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B939-AF8A-CB43-8B17-AE8BB36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Trade-off </a:t>
            </a:r>
          </a:p>
        </p:txBody>
      </p:sp>
      <p:pic>
        <p:nvPicPr>
          <p:cNvPr id="4098" name="Picture 2" descr="Bias Variance Tradeoff">
            <a:extLst>
              <a:ext uri="{FF2B5EF4-FFF2-40B4-BE49-F238E27FC236}">
                <a16:creationId xmlns:a16="http://schemas.microsoft.com/office/drawing/2014/main" id="{ADE57E2F-2A26-344D-B4CA-C57215740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813953"/>
            <a:ext cx="7343955" cy="440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59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28AF-A0BE-6949-BC20-641C7D95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E2CF-5B74-5540-AA62-26AFE3A4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  <a:p>
            <a:r>
              <a:rPr lang="en-US" dirty="0"/>
              <a:t>More data </a:t>
            </a:r>
          </a:p>
          <a:p>
            <a:r>
              <a:rPr lang="en-US" dirty="0"/>
              <a:t>Too many features? remove them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More. </a:t>
            </a:r>
          </a:p>
        </p:txBody>
      </p:sp>
    </p:spTree>
    <p:extLst>
      <p:ext uri="{BB962C8B-B14F-4D97-AF65-F5344CB8AC3E}">
        <p14:creationId xmlns:p14="http://schemas.microsoft.com/office/powerpoint/2010/main" val="263740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CIS 434 - Lab</vt:lpstr>
      <vt:lpstr>Today’s material: </vt:lpstr>
      <vt:lpstr>Machine Learning Framework</vt:lpstr>
      <vt:lpstr>Supervised vs unsupervised learning: </vt:lpstr>
      <vt:lpstr>Overfitting problems: </vt:lpstr>
      <vt:lpstr>Bias Variance Trade-off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Ke, Junyuan (Simon Business School)</dc:creator>
  <cp:lastModifiedBy>Ke, Junyuan (Simon Business School)</cp:lastModifiedBy>
  <cp:revision>61</cp:revision>
  <dcterms:created xsi:type="dcterms:W3CDTF">2021-09-01T00:56:41Z</dcterms:created>
  <dcterms:modified xsi:type="dcterms:W3CDTF">2021-09-05T15:09:30Z</dcterms:modified>
</cp:coreProperties>
</file>