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8" r:id="rId3"/>
    <p:sldId id="263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5E122-6C07-42A4-8171-21F747C78A6D}" type="datetimeFigureOut">
              <a:rPr lang="en-GB" smtClean="0"/>
              <a:t>12/10/2019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F096B22C-DA59-4A5B-BD6D-D298B0CB5C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8230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5E122-6C07-42A4-8171-21F747C78A6D}" type="datetimeFigureOut">
              <a:rPr lang="en-GB" smtClean="0"/>
              <a:t>12/10/2019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F096B22C-DA59-4A5B-BD6D-D298B0CB5C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3241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5E122-6C07-42A4-8171-21F747C78A6D}" type="datetimeFigureOut">
              <a:rPr lang="en-GB" smtClean="0"/>
              <a:t>12/10/2019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F096B22C-DA59-4A5B-BD6D-D298B0CB5C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51063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5E122-6C07-42A4-8171-21F747C78A6D}" type="datetimeFigureOut">
              <a:rPr lang="en-GB" smtClean="0"/>
              <a:t>12/10/2019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F096B22C-DA59-4A5B-BD6D-D298B0CB5C71}" type="slidenum">
              <a:rPr lang="en-GB" smtClean="0"/>
              <a:t>‹#›</a:t>
            </a:fld>
            <a:endParaRPr lang="en-GB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945413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5E122-6C07-42A4-8171-21F747C78A6D}" type="datetimeFigureOut">
              <a:rPr lang="en-GB" smtClean="0"/>
              <a:t>12/10/2019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F096B22C-DA59-4A5B-BD6D-D298B0CB5C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16770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5E122-6C07-42A4-8171-21F747C78A6D}" type="datetimeFigureOut">
              <a:rPr lang="en-GB" smtClean="0"/>
              <a:t>12/10/2019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6B22C-DA59-4A5B-BD6D-D298B0CB5C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95905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5E122-6C07-42A4-8171-21F747C78A6D}" type="datetimeFigureOut">
              <a:rPr lang="en-GB" smtClean="0"/>
              <a:t>12/10/2019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6B22C-DA59-4A5B-BD6D-D298B0CB5C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34325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5E122-6C07-42A4-8171-21F747C78A6D}" type="datetimeFigureOut">
              <a:rPr lang="en-GB" smtClean="0"/>
              <a:t>12/10/2019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6B22C-DA59-4A5B-BD6D-D298B0CB5C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95224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E75E122-6C07-42A4-8171-21F747C78A6D}" type="datetimeFigureOut">
              <a:rPr lang="en-GB" smtClean="0"/>
              <a:t>12/10/2019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F096B22C-DA59-4A5B-BD6D-D298B0CB5C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0398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5E122-6C07-42A4-8171-21F747C78A6D}" type="datetimeFigureOut">
              <a:rPr lang="en-GB" smtClean="0"/>
              <a:t>12/10/2019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6B22C-DA59-4A5B-BD6D-D298B0CB5C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8997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5E122-6C07-42A4-8171-21F747C78A6D}" type="datetimeFigureOut">
              <a:rPr lang="en-GB" smtClean="0"/>
              <a:t>12/10/2019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F096B22C-DA59-4A5B-BD6D-D298B0CB5C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3400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5E122-6C07-42A4-8171-21F747C78A6D}" type="datetimeFigureOut">
              <a:rPr lang="en-GB" smtClean="0"/>
              <a:t>12/10/2019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6B22C-DA59-4A5B-BD6D-D298B0CB5C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4712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5E122-6C07-42A4-8171-21F747C78A6D}" type="datetimeFigureOut">
              <a:rPr lang="en-GB" smtClean="0"/>
              <a:t>12/10/2019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6B22C-DA59-4A5B-BD6D-D298B0CB5C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0535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5E122-6C07-42A4-8171-21F747C78A6D}" type="datetimeFigureOut">
              <a:rPr lang="en-GB" smtClean="0"/>
              <a:t>12/10/2019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6B22C-DA59-4A5B-BD6D-D298B0CB5C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8768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5E122-6C07-42A4-8171-21F747C78A6D}" type="datetimeFigureOut">
              <a:rPr lang="en-GB" smtClean="0"/>
              <a:t>12/10/2019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6B22C-DA59-4A5B-BD6D-D298B0CB5C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6475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5E122-6C07-42A4-8171-21F747C78A6D}" type="datetimeFigureOut">
              <a:rPr lang="en-GB" smtClean="0"/>
              <a:t>12/10/2019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6B22C-DA59-4A5B-BD6D-D298B0CB5C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4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5E122-6C07-42A4-8171-21F747C78A6D}" type="datetimeFigureOut">
              <a:rPr lang="en-GB" smtClean="0"/>
              <a:t>12/10/2019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6B22C-DA59-4A5B-BD6D-D298B0CB5C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8511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75E122-6C07-42A4-8171-21F747C78A6D}" type="datetimeFigureOut">
              <a:rPr lang="en-GB" smtClean="0"/>
              <a:t>12/10/2019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96B22C-DA59-4A5B-BD6D-D298B0CB5C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82735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AE6F331-7E5F-4126-B629-E90E04BCDF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4229" y="149047"/>
            <a:ext cx="2703401" cy="113821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06DB133-CE68-49C6-BC5E-BEE9B1B2F6DC}"/>
              </a:ext>
            </a:extLst>
          </p:cNvPr>
          <p:cNvSpPr txBox="1"/>
          <p:nvPr/>
        </p:nvSpPr>
        <p:spPr>
          <a:xfrm>
            <a:off x="1162975" y="1287264"/>
            <a:ext cx="9507984" cy="5674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MSPM’S</a:t>
            </a:r>
            <a:endParaRPr lang="en-US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Deogiri Institute of Engineering and Management Studies, Aurangabad</a:t>
            </a:r>
            <a:endParaRPr lang="en-US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Department of Computer Science and Engineering</a:t>
            </a:r>
          </a:p>
          <a:p>
            <a:pPr algn="ctr">
              <a:lnSpc>
                <a:spcPct val="107000"/>
              </a:lnSpc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Academic Year : 2019-20</a:t>
            </a:r>
          </a:p>
          <a:p>
            <a:pPr algn="ctr">
              <a:lnSpc>
                <a:spcPct val="107000"/>
              </a:lnSpc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Department of Computer Science and Engineering</a:t>
            </a:r>
          </a:p>
          <a:p>
            <a:pPr algn="ctr">
              <a:lnSpc>
                <a:spcPct val="107000"/>
              </a:lnSpc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Subject: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Theory of Computation</a:t>
            </a:r>
            <a:endParaRPr lang="en-US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Topic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DFA accepting String</a:t>
            </a:r>
          </a:p>
          <a:p>
            <a:pPr algn="ctr">
              <a:lnSpc>
                <a:spcPct val="107000"/>
              </a:lnSpc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GitHub Link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algn="ctr">
              <a:lnSpc>
                <a:spcPct val="107000"/>
              </a:lnSpc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Submitted by:</a:t>
            </a:r>
            <a:endParaRPr lang="en-US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Shlok Goud (36001) </a:t>
            </a:r>
          </a:p>
          <a:p>
            <a:pPr algn="ctr">
              <a:lnSpc>
                <a:spcPct val="107000"/>
              </a:lnSpc>
            </a:pPr>
            <a:r>
              <a:rPr lang="en-US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Aakanksha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Gaikwad (36002)</a:t>
            </a:r>
          </a:p>
          <a:p>
            <a:pPr algn="ctr">
              <a:lnSpc>
                <a:spcPct val="107000"/>
              </a:lnSpc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Under the Guidance of</a:t>
            </a:r>
            <a:endParaRPr lang="en-US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</a:pPr>
            <a:endParaRPr lang="en-US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Dr. S. M. Chavan</a:t>
            </a:r>
          </a:p>
          <a:p>
            <a:pPr algn="ctr">
              <a:lnSpc>
                <a:spcPct val="107000"/>
              </a:lnSpc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Asst. Prof. Department of CSE</a:t>
            </a:r>
            <a:endParaRPr lang="en-US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(Deogiri Institute of Engineering and Management Studies)</a:t>
            </a:r>
            <a:endParaRPr lang="en-US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2018-19</a:t>
            </a:r>
            <a:endParaRPr lang="en-US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0568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66BC1-CE7C-498C-AF07-81DFD6749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Introduction: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03EC1D-0583-4C82-9FF5-28627E248F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DFA Deterministic finite automaton  consists of finite set of states and a set of transitions from 1 state to another on input symbols selected from an alphabet S.</a:t>
            </a:r>
          </a:p>
          <a:p>
            <a:r>
              <a:rPr lang="en-US" dirty="0"/>
              <a:t>The term deterministic says that for each input symbol ,there is one and only one state to which the automaton can transit from its current state. </a:t>
            </a:r>
          </a:p>
          <a:p>
            <a:r>
              <a:rPr lang="en-US" dirty="0"/>
              <a:t>DFA consists of 5 tuples {Q, ∑, q, F, δ}. Q : set of all states. ∑ : set of input symbols. ( Symbols which machine takes as input ) q : Initial state. ( Starting state of a machine ) F : set of final state. δ : Transition Function, defined as δ : Q X ∑.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59979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390C2-7CA0-436F-AE53-54569CF0E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Acceptance of a String: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2CB7D8-3A39-44CF-B894-BAA5F8E4FE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If a string ‘A’ when inserted to a DFA terminates on a state belonging to F (Set of final states), then that string is said to be accepted by the given Deterministic Finite Automaton.</a:t>
            </a:r>
          </a:p>
          <a:p>
            <a:pPr marL="0" indent="0">
              <a:buNone/>
            </a:pP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4273695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6B4D2-B639-42F8-9C19-ECB9DB31E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Statement: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6F4C4-3814-432B-BC35-F77DEEC92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Write a C program for a DFA accepting the given string ‘</a:t>
            </a:r>
            <a:r>
              <a:rPr lang="en-US" sz="3600" dirty="0" err="1"/>
              <a:t>abb</a:t>
            </a:r>
            <a:r>
              <a:rPr lang="en-US" sz="3600" dirty="0"/>
              <a:t>’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3031751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7C3BC-7420-42A7-84D6-6B24AA8CD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solution: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AEA8E7-7794-44F5-8981-0D5A648C61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solution to the given problem statement is a program in C language.</a:t>
            </a:r>
          </a:p>
          <a:p>
            <a:r>
              <a:rPr lang="en-US" dirty="0"/>
              <a:t>This program will accept a string as input from user and check whether it is accepted by the DFA or not.</a:t>
            </a:r>
          </a:p>
          <a:p>
            <a:r>
              <a:rPr lang="en-US" dirty="0"/>
              <a:t>The DFA in our program accepts the string ‘</a:t>
            </a:r>
            <a:r>
              <a:rPr lang="en-US" b="1" dirty="0" err="1"/>
              <a:t>abb</a:t>
            </a:r>
            <a:r>
              <a:rPr lang="en-US" b="1" dirty="0"/>
              <a:t>’. </a:t>
            </a:r>
            <a:r>
              <a:rPr lang="en-US" dirty="0"/>
              <a:t>If this string is given by user, it is shown as accepted.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3994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109F5-BA80-4C54-A1B7-BE52653AA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DFA diagram:</a:t>
            </a:r>
            <a:endParaRPr lang="en-GB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8C384D2-A2F6-41D0-834A-93DFAA650346}"/>
              </a:ext>
            </a:extLst>
          </p:cNvPr>
          <p:cNvSpPr/>
          <p:nvPr/>
        </p:nvSpPr>
        <p:spPr>
          <a:xfrm>
            <a:off x="968411" y="3300274"/>
            <a:ext cx="1038687" cy="10386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</a:t>
            </a:r>
            <a:r>
              <a:rPr lang="en-US" baseline="-25000" dirty="0"/>
              <a:t>1</a:t>
            </a:r>
            <a:endParaRPr lang="en-GB" baseline="-2500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6226AE1-1578-4429-B215-047639044FA6}"/>
              </a:ext>
            </a:extLst>
          </p:cNvPr>
          <p:cNvSpPr/>
          <p:nvPr/>
        </p:nvSpPr>
        <p:spPr>
          <a:xfrm>
            <a:off x="3574005" y="3300274"/>
            <a:ext cx="1038687" cy="10386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</a:t>
            </a:r>
            <a:r>
              <a:rPr lang="en-US" baseline="-25000" dirty="0"/>
              <a:t>2</a:t>
            </a:r>
            <a:endParaRPr lang="en-GB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7C8CB33-9018-4998-8709-D9A988F0C3E4}"/>
              </a:ext>
            </a:extLst>
          </p:cNvPr>
          <p:cNvSpPr/>
          <p:nvPr/>
        </p:nvSpPr>
        <p:spPr>
          <a:xfrm>
            <a:off x="6023501" y="3300271"/>
            <a:ext cx="1038687" cy="10386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</a:t>
            </a:r>
            <a:r>
              <a:rPr lang="en-US" baseline="-25000" dirty="0"/>
              <a:t>3</a:t>
            </a:r>
            <a:endParaRPr lang="en-GB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ADCBB73-D162-4018-BA1E-3F19379A2A61}"/>
              </a:ext>
            </a:extLst>
          </p:cNvPr>
          <p:cNvSpPr/>
          <p:nvPr/>
        </p:nvSpPr>
        <p:spPr>
          <a:xfrm>
            <a:off x="8530702" y="3300270"/>
            <a:ext cx="1038687" cy="10386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</a:t>
            </a:r>
            <a:r>
              <a:rPr lang="en-US" baseline="-25000" dirty="0"/>
              <a:t>4</a:t>
            </a:r>
            <a:endParaRPr lang="en-GB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CEE4775-0453-4016-AA9F-0B252A0DDE7D}"/>
              </a:ext>
            </a:extLst>
          </p:cNvPr>
          <p:cNvCxnSpPr>
            <a:stCxn id="5" idx="6"/>
            <a:endCxn id="6" idx="2"/>
          </p:cNvCxnSpPr>
          <p:nvPr/>
        </p:nvCxnSpPr>
        <p:spPr>
          <a:xfrm>
            <a:off x="2007098" y="3819618"/>
            <a:ext cx="1566907" cy="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66A6FBC-EE58-4868-9C3D-CD3E91FE2CFB}"/>
              </a:ext>
            </a:extLst>
          </p:cNvPr>
          <p:cNvCxnSpPr/>
          <p:nvPr/>
        </p:nvCxnSpPr>
        <p:spPr>
          <a:xfrm>
            <a:off x="4612692" y="3819614"/>
            <a:ext cx="1430044" cy="1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EFDD383-151F-429D-98BF-2CF843051736}"/>
              </a:ext>
            </a:extLst>
          </p:cNvPr>
          <p:cNvCxnSpPr/>
          <p:nvPr/>
        </p:nvCxnSpPr>
        <p:spPr>
          <a:xfrm>
            <a:off x="7081423" y="3819614"/>
            <a:ext cx="1430044" cy="1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5841844-6827-4332-92F5-B2081420F0C3}"/>
              </a:ext>
            </a:extLst>
          </p:cNvPr>
          <p:cNvCxnSpPr>
            <a:cxnSpLocks/>
          </p:cNvCxnSpPr>
          <p:nvPr/>
        </p:nvCxnSpPr>
        <p:spPr>
          <a:xfrm>
            <a:off x="443883" y="3819613"/>
            <a:ext cx="524528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5A785FA-984E-4C68-BDDE-8A55889769C4}"/>
              </a:ext>
            </a:extLst>
          </p:cNvPr>
          <p:cNvSpPr txBox="1"/>
          <p:nvPr/>
        </p:nvSpPr>
        <p:spPr>
          <a:xfrm>
            <a:off x="2597461" y="3413468"/>
            <a:ext cx="28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endParaRPr lang="en-GB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F48642C-7DA4-4F0D-BA38-6432F4EDABE3}"/>
              </a:ext>
            </a:extLst>
          </p:cNvPr>
          <p:cNvSpPr txBox="1"/>
          <p:nvPr/>
        </p:nvSpPr>
        <p:spPr>
          <a:xfrm>
            <a:off x="5159813" y="3413468"/>
            <a:ext cx="316567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/>
              <a:t>b</a:t>
            </a:r>
            <a:endParaRPr lang="en-GB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EC0BBB9-4779-4B6A-BEEC-B8A9DCFDE789}"/>
              </a:ext>
            </a:extLst>
          </p:cNvPr>
          <p:cNvSpPr txBox="1"/>
          <p:nvPr/>
        </p:nvSpPr>
        <p:spPr>
          <a:xfrm>
            <a:off x="7638161" y="3413468"/>
            <a:ext cx="316567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/>
              <a:t>b</a:t>
            </a:r>
            <a:endParaRPr lang="en-GB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1BD1A40-445B-4EF9-9555-9656A72BAEB9}"/>
              </a:ext>
            </a:extLst>
          </p:cNvPr>
          <p:cNvSpPr/>
          <p:nvPr/>
        </p:nvSpPr>
        <p:spPr>
          <a:xfrm>
            <a:off x="8726750" y="3485793"/>
            <a:ext cx="667640" cy="66764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9354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9448509-579C-4DCA-8BEF-0376628A4139}"/>
              </a:ext>
            </a:extLst>
          </p:cNvPr>
          <p:cNvSpPr txBox="1"/>
          <p:nvPr/>
        </p:nvSpPr>
        <p:spPr>
          <a:xfrm>
            <a:off x="2908916" y="1515463"/>
            <a:ext cx="5859263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>
                <a:latin typeface="Birds of Paradise  Personal use" pitchFamily="2" charset="0"/>
              </a:rPr>
              <a:t>Thank</a:t>
            </a:r>
          </a:p>
          <a:p>
            <a:pPr algn="ctr"/>
            <a:r>
              <a:rPr lang="en-US" sz="11500" dirty="0">
                <a:latin typeface="Birds of Paradise  Personal use" pitchFamily="2" charset="0"/>
              </a:rPr>
              <a:t>You</a:t>
            </a:r>
            <a:endParaRPr lang="en-GB" sz="11500" dirty="0">
              <a:latin typeface="Birds of Paradise  Personal us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2272293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101</TotalTime>
  <Words>294</Words>
  <Application>Microsoft Office PowerPoint</Application>
  <PresentationFormat>Widescreen</PresentationFormat>
  <Paragraphs>40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Birds of Paradise  Personal use</vt:lpstr>
      <vt:lpstr>Calibri</vt:lpstr>
      <vt:lpstr>Trebuchet MS</vt:lpstr>
      <vt:lpstr>Berlin</vt:lpstr>
      <vt:lpstr>PowerPoint Presentation</vt:lpstr>
      <vt:lpstr>Introduction:</vt:lpstr>
      <vt:lpstr>Acceptance of a String:</vt:lpstr>
      <vt:lpstr>Problem Statement:</vt:lpstr>
      <vt:lpstr>Problem solution:</vt:lpstr>
      <vt:lpstr>DFA diagram: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Theory of computation c.a. - 1</dc:title>
  <dc:creator>Shlok Goud</dc:creator>
  <cp:lastModifiedBy>Shlok Goud</cp:lastModifiedBy>
  <cp:revision>9</cp:revision>
  <dcterms:created xsi:type="dcterms:W3CDTF">2019-10-10T16:59:19Z</dcterms:created>
  <dcterms:modified xsi:type="dcterms:W3CDTF">2019-10-12T05:15:31Z</dcterms:modified>
</cp:coreProperties>
</file>