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9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8F00-A96D-4A87-81A0-5617EFE1816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37F9-FBE1-4CC3-881D-B8A45F23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5524" y="2362200"/>
            <a:ext cx="7772400" cy="147002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entaur" panose="02030504050205020304" pitchFamily="18" charset="0"/>
              </a:rPr>
              <a:t>917</a:t>
            </a:r>
            <a:endParaRPr lang="en-US" sz="2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5524" y="2362200"/>
            <a:ext cx="7772400" cy="147002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entaur" panose="02030504050205020304" pitchFamily="18" charset="0"/>
              </a:rPr>
              <a:t>917</a:t>
            </a:r>
            <a:endParaRPr lang="en-US" sz="2000" dirty="0">
              <a:latin typeface="Centaur" panose="02030504050205020304" pitchFamily="18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69324" y="2895600"/>
            <a:ext cx="79248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aur" panose="02030504050205020304" pitchFamily="18" charset="0"/>
              </a:rPr>
              <a:t>Expected crimes against women in the world </a:t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entaur" panose="02030504050205020304" pitchFamily="18" charset="0"/>
              </a:rPr>
              <a:t>per day</a:t>
            </a:r>
            <a:r>
              <a:rPr lang="en-US" sz="2000" dirty="0" smtClean="0">
                <a:latin typeface="Centaur" panose="02030504050205020304" pitchFamily="18" charset="0"/>
              </a:rPr>
              <a:t/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latin typeface="Centaur" panose="02030504050205020304" pitchFamily="18" charset="0"/>
              </a:rPr>
              <a:t>by 2020*</a:t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latin typeface="Centaur" panose="02030504050205020304" pitchFamily="18" charset="0"/>
              </a:rPr>
              <a:t/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latin typeface="Centaur" panose="02030504050205020304" pitchFamily="18" charset="0"/>
              </a:rPr>
              <a:t/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latin typeface="Centaur" panose="02030504050205020304" pitchFamily="18" charset="0"/>
              </a:rPr>
              <a:t/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latin typeface="Centaur" panose="02030504050205020304" pitchFamily="18" charset="0"/>
              </a:rPr>
              <a:t> </a:t>
            </a:r>
            <a:endParaRPr lang="en-US" sz="2000" dirty="0">
              <a:latin typeface="Centaur" panose="020305040502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631323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Centaur" panose="02030504050205020304" pitchFamily="18" charset="0"/>
              </a:rPr>
              <a:t>*Projected from data obtained from </a:t>
            </a:r>
            <a:endParaRPr lang="en-US" sz="800" dirty="0" smtClean="0">
              <a:latin typeface="Centaur" panose="02030504050205020304" pitchFamily="18" charset="0"/>
            </a:endParaRPr>
          </a:p>
          <a:p>
            <a:pPr algn="r"/>
            <a:r>
              <a:rPr lang="en-US" sz="800" dirty="0" smtClean="0">
                <a:latin typeface="Centaur" panose="02030504050205020304" pitchFamily="18" charset="0"/>
              </a:rPr>
              <a:t>United </a:t>
            </a:r>
            <a:r>
              <a:rPr lang="en-US" sz="800" dirty="0" smtClean="0">
                <a:latin typeface="Centaur" panose="02030504050205020304" pitchFamily="18" charset="0"/>
              </a:rPr>
              <a:t>Nations Office on Drugs and Crime</a:t>
            </a:r>
            <a:endParaRPr lang="en-US" sz="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1143000"/>
            <a:ext cx="83058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Centaur" panose="02030504050205020304" pitchFamily="18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723900" y="2743200"/>
            <a:ext cx="7772400" cy="147002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entaur" panose="02030504050205020304" pitchFamily="18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latin typeface="Centaur" panose="02030504050205020304" pitchFamily="18" charset="0"/>
              </a:rPr>
              <a:t>shocking</a:t>
            </a:r>
            <a:r>
              <a:rPr lang="en-US" sz="2000" dirty="0" smtClean="0">
                <a:latin typeface="Centaur" panose="02030504050205020304" pitchFamily="18" charset="0"/>
              </a:rPr>
              <a:t> statistic</a:t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latin typeface="Centaur" panose="02030504050205020304" pitchFamily="18" charset="0"/>
              </a:rPr>
              <a:t>to ignore on</a:t>
            </a:r>
            <a:br>
              <a:rPr lang="en-US" sz="2000" dirty="0" smtClean="0">
                <a:latin typeface="Centaur" panose="02030504050205020304" pitchFamily="18" charset="0"/>
              </a:rPr>
            </a:br>
            <a:r>
              <a:rPr lang="en-US" sz="2000" dirty="0" smtClean="0">
                <a:latin typeface="Centaur" panose="02030504050205020304" pitchFamily="18" charset="0"/>
              </a:rPr>
              <a:t>International Women’s Day 2015</a:t>
            </a:r>
            <a:endParaRPr lang="en-US" sz="2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9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1143000"/>
            <a:ext cx="83058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Centaur" panose="02030504050205020304" pitchFamily="18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>
            <a:noAutofit/>
          </a:bodyPr>
          <a:lstStyle/>
          <a:p>
            <a:r>
              <a:rPr lang="en-US" sz="2000" i="1" dirty="0" smtClean="0">
                <a:latin typeface="Centaur" panose="02030504050205020304" pitchFamily="18" charset="0"/>
              </a:rPr>
              <a:t>Isn’t it time things changed?</a:t>
            </a:r>
            <a:endParaRPr lang="en-US" sz="2000" i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9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917</vt:lpstr>
      <vt:lpstr>917</vt:lpstr>
      <vt:lpstr>A shocking statistic to ignore on International Women’s Day 2015</vt:lpstr>
      <vt:lpstr>Isn’t it time things changed?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917</dc:title>
  <dc:creator>Tapasya Patki</dc:creator>
  <cp:lastModifiedBy>Tapasya Patki</cp:lastModifiedBy>
  <cp:revision>12</cp:revision>
  <dcterms:created xsi:type="dcterms:W3CDTF">2015-03-08T00:27:36Z</dcterms:created>
  <dcterms:modified xsi:type="dcterms:W3CDTF">2015-03-08T04:01:12Z</dcterms:modified>
</cp:coreProperties>
</file>