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Canva Sans Bold" charset="1" panose="020B0803030501040103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16232" y="245397"/>
            <a:ext cx="3143068" cy="3084678"/>
          </a:xfrm>
          <a:custGeom>
            <a:avLst/>
            <a:gdLst/>
            <a:ahLst/>
            <a:cxnLst/>
            <a:rect r="r" b="b" t="t" l="l"/>
            <a:pathLst>
              <a:path h="3084678" w="3143068">
                <a:moveTo>
                  <a:pt x="0" y="0"/>
                </a:moveTo>
                <a:lnTo>
                  <a:pt x="3143068" y="0"/>
                </a:lnTo>
                <a:lnTo>
                  <a:pt x="3143068" y="3084678"/>
                </a:lnTo>
                <a:lnTo>
                  <a:pt x="0" y="30846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89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35337" y="3895227"/>
            <a:ext cx="8897273" cy="1056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94"/>
              </a:lnSpc>
            </a:pPr>
            <a:r>
              <a:rPr lang="en-US" sz="621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Based Learning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335337" y="5316686"/>
            <a:ext cx="5799504" cy="2115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67"/>
              </a:lnSpc>
            </a:pPr>
            <a:r>
              <a:rPr lang="en-US" sz="404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Shlok Ashish Jaiswal</a:t>
            </a:r>
          </a:p>
          <a:p>
            <a:pPr algn="ctr">
              <a:lnSpc>
                <a:spcPts val="5667"/>
              </a:lnSpc>
            </a:pPr>
            <a:r>
              <a:rPr lang="en-US" sz="404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160110424001</a:t>
            </a:r>
          </a:p>
          <a:p>
            <a:pPr algn="ctr">
              <a:lnSpc>
                <a:spcPts val="5667"/>
              </a:lnSpc>
              <a:spcBef>
                <a:spcPct val="0"/>
              </a:spcBef>
            </a:pPr>
            <a:r>
              <a:rPr lang="en-US" b="true" sz="404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B-Tech CSE(DS)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335337" y="8071779"/>
            <a:ext cx="6762452" cy="687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67"/>
              </a:lnSpc>
              <a:spcBef>
                <a:spcPct val="0"/>
              </a:spcBef>
            </a:pPr>
            <a:r>
              <a:rPr lang="en-US" b="true" sz="404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Topic - Restaurant Website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06522" y="1154261"/>
            <a:ext cx="12780522" cy="1143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46"/>
              </a:lnSpc>
              <a:spcBef>
                <a:spcPct val="0"/>
              </a:spcBef>
            </a:pPr>
            <a:r>
              <a:rPr lang="en-US" b="true" sz="674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ITM VOCATIONAL UNIVERSITY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DAGayOO190w</dc:identifier>
  <dcterms:modified xsi:type="dcterms:W3CDTF">2011-08-01T06:04:30Z</dcterms:modified>
  <cp:revision>1</cp:revision>
  <dc:title>Shlok's Restaurant.pdf</dc:title>
</cp:coreProperties>
</file>