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5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Vivid">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18BEACBE-9425-43F7-97D6-435AB47194BA}"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4A99082A-22B6-45DE-BBD7-83AEDF540CCA}"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efault 1">
    <p:spTree>
      <p:nvGrpSpPr>
        <p:cNvPr id="1" name=""/>
        <p:cNvGrpSpPr/>
        <p:nvPr/>
      </p:nvGrpSpPr>
      <p:grpSpPr>
        <a:xfrm>
          <a:off x="0" y="0"/>
          <a:ext cx="0" cy="0"/>
          <a:chOff x="0" y="0"/>
          <a:chExt cx="0" cy="0"/>
        </a:xfrm>
      </p:grpSpPr>
      <p:sp>
        <p:nvSpPr>
          <p:cNvPr id="16"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type="subTitle"/>
          </p:nvPr>
        </p:nvSpPr>
        <p:spPr>
          <a:xfrm>
            <a:off x="540000" y="1440000"/>
            <a:ext cx="8998200" cy="350820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887EE752-7956-4B97-8E35-7C63CD5D99CC}"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Vivid1">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611C5DBA-0BA2-4C18-8F77-E77105AEB156}"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Default 2">
    <p:spTree>
      <p:nvGrpSpPr>
        <p:cNvPr id="1" name=""/>
        <p:cNvGrpSpPr/>
        <p:nvPr/>
      </p:nvGrpSpPr>
      <p:grpSpPr>
        <a:xfrm>
          <a:off x="0" y="0"/>
          <a:ext cx="0" cy="0"/>
          <a:chOff x="0" y="0"/>
          <a:chExt cx="0" cy="0"/>
        </a:xfrm>
      </p:grpSpPr>
      <p:sp>
        <p:nvSpPr>
          <p:cNvPr id="28"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7D62A11D-7312-4618-9956-85C4D8FDEB43}"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vid2">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214DD48A-2104-4715-BD03-1550BBCAC36A}"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Default 1_">
    <p:spTree>
      <p:nvGrpSpPr>
        <p:cNvPr id="1" name=""/>
        <p:cNvGrpSpPr/>
        <p:nvPr/>
      </p:nvGrpSpPr>
      <p:grpSpPr>
        <a:xfrm>
          <a:off x="0" y="0"/>
          <a:ext cx="0" cy="0"/>
          <a:chOff x="0" y="0"/>
          <a:chExt cx="0" cy="0"/>
        </a:xfrm>
      </p:grpSpPr>
      <p:sp>
        <p:nvSpPr>
          <p:cNvPr id="41"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04D71AF4-02C1-4D9D-BC07-E76391459ADF}"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Default 3">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9"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7F38E972-9C62-420E-8911-748BA61CBEB6}"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Default 3_">
    <p:spTree>
      <p:nvGrpSpPr>
        <p:cNvPr id="1" name=""/>
        <p:cNvGrpSpPr/>
        <p:nvPr/>
      </p:nvGrpSpPr>
      <p:grpSpPr>
        <a:xfrm>
          <a:off x="0" y="0"/>
          <a:ext cx="0" cy="0"/>
          <a:chOff x="0" y="0"/>
          <a:chExt cx="0" cy="0"/>
        </a:xfrm>
      </p:grpSpPr>
      <p:sp>
        <p:nvSpPr>
          <p:cNvPr id="56"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7"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0081C4CA-3AF4-49A7-A048-32B195B236CA}" type="slidenum">
              <a:t>‹#›</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3780000"/>
            <a:ext cx="10078200" cy="1888200"/>
          </a:xfrm>
          <a:prstGeom prst="rect">
            <a:avLst/>
          </a:prstGeom>
          <a:pattFill prst="lgGrid">
            <a:fgClr>
              <a:srgbClr val="3465A4"/>
            </a:fgClr>
            <a:bgClr>
              <a:srgbClr val="009EDA"/>
            </a:bgClr>
          </a:pattFill>
          <a:ln w="18000">
            <a:noFill/>
          </a:ln>
          <a:effectLst>
            <a:outerShdw dist="36000" dir="162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5" name="PlaceHolder 1"/>
          <p:cNvSpPr>
            <a:spLocks noGrp="1"/>
          </p:cNvSpPr>
          <p:nvPr>
            <p:ph type="ftr" idx="1"/>
          </p:nvPr>
        </p:nvSpPr>
        <p:spPr>
          <a:xfrm>
            <a:off x="3420000" y="5130000"/>
            <a:ext cx="3238200" cy="448200"/>
          </a:xfrm>
          <a:prstGeom prst="rect">
            <a:avLst/>
          </a:prstGeom>
          <a:noFill/>
          <a:ln w="0">
            <a:solidFill>
              <a:srgbClr val="808080"/>
            </a:solidFill>
          </a:ln>
        </p:spPr>
        <p:txBody>
          <a:bodyPr lIns="0" tIns="0" rIns="0" bIns="0" anchor="t">
            <a:noAutofit/>
          </a:bodyPr>
          <a:lstStyle>
            <a:lvl1pPr indent="0" algn="ctr">
              <a:lnSpc>
                <a:spcPct val="100000"/>
              </a:lnSpc>
              <a:buNone/>
              <a:tabLst>
                <a:tab pos="0" algn="l"/>
              </a:tabLst>
              <a:defRPr lang="en-US" sz="2400" b="0" strike="noStrike" spc="-1">
                <a:solidFill>
                  <a:srgbClr val="DBF5F9"/>
                </a:solidFill>
                <a:latin typeface="Noto Sans"/>
              </a:defRPr>
            </a:lvl1pPr>
          </a:lstStyle>
          <a:p>
            <a:pPr indent="0" algn="ctr">
              <a:lnSpc>
                <a:spcPct val="100000"/>
              </a:lnSpc>
              <a:buNone/>
              <a:tabLst>
                <a:tab pos="0" algn="l"/>
              </a:tabLst>
            </a:pPr>
            <a:r>
              <a:rPr lang="en-US" sz="2400" b="0" strike="noStrike" spc="-1">
                <a:solidFill>
                  <a:srgbClr val="DBF5F9"/>
                </a:solidFill>
                <a:latin typeface="Noto Sans"/>
              </a:rPr>
              <a:t>&lt;footer&gt;</a:t>
            </a:r>
            <a:endParaRPr lang="en-US" sz="2400" b="0" strike="noStrike" spc="-1">
              <a:solidFill>
                <a:srgbClr val="000000"/>
              </a:solidFill>
              <a:latin typeface="Times New Roman"/>
            </a:endParaRPr>
          </a:p>
        </p:txBody>
      </p:sp>
      <p:sp>
        <p:nvSpPr>
          <p:cNvPr id="2" name="PlaceHolder 2"/>
          <p:cNvSpPr>
            <a:spLocks noGrp="1"/>
          </p:cNvSpPr>
          <p:nvPr>
            <p:ph type="sldNum" idx="2"/>
          </p:nvPr>
        </p:nvSpPr>
        <p:spPr>
          <a:xfrm>
            <a:off x="7200000" y="5130000"/>
            <a:ext cx="2338200" cy="448200"/>
          </a:xfrm>
          <a:prstGeom prst="rect">
            <a:avLst/>
          </a:prstGeom>
          <a:noFill/>
          <a:ln w="0">
            <a:solidFill>
              <a:srgbClr val="808080"/>
            </a:solidFill>
          </a:ln>
        </p:spPr>
        <p:txBody>
          <a:bodyPr lIns="0" tIns="0" rIns="0" bIns="0" anchor="t">
            <a:noAutofit/>
          </a:bodyPr>
          <a:lstStyle>
            <a:lvl1pPr indent="0" algn="r">
              <a:lnSpc>
                <a:spcPct val="100000"/>
              </a:lnSpc>
              <a:buNone/>
              <a:tabLst>
                <a:tab pos="0" algn="l"/>
              </a:tabLst>
              <a:defRPr lang="en-US" sz="2400" b="0" strike="noStrike" spc="-1">
                <a:solidFill>
                  <a:srgbClr val="DBF5F9"/>
                </a:solidFill>
                <a:latin typeface="Noto Sans"/>
              </a:defRPr>
            </a:lvl1pPr>
          </a:lstStyle>
          <a:p>
            <a:pPr indent="0" algn="r">
              <a:lnSpc>
                <a:spcPct val="100000"/>
              </a:lnSpc>
              <a:buNone/>
              <a:tabLst>
                <a:tab pos="0" algn="l"/>
              </a:tabLst>
            </a:pPr>
            <a:fld id="{BA35D8CD-9E45-4D19-848D-6E9F166E98F2}" type="slidenum">
              <a:rPr lang="en-US" sz="2400" b="0" strike="noStrike" spc="-1">
                <a:solidFill>
                  <a:srgbClr val="DBF5F9"/>
                </a:solidFill>
                <a:latin typeface="Noto Sans"/>
              </a:rPr>
              <a:t>‹#›</a:t>
            </a:fld>
            <a:endParaRPr lang="en-US" sz="2400" b="0" strike="noStrike" spc="-1">
              <a:solidFill>
                <a:srgbClr val="000000"/>
              </a:solidFill>
              <a:latin typeface="Times New Roman"/>
            </a:endParaRPr>
          </a:p>
        </p:txBody>
      </p:sp>
      <p:sp>
        <p:nvSpPr>
          <p:cNvPr id="3" name="PlaceHolder 3"/>
          <p:cNvSpPr>
            <a:spLocks noGrp="1"/>
          </p:cNvSpPr>
          <p:nvPr>
            <p:ph type="dt" idx="3"/>
          </p:nvPr>
        </p:nvSpPr>
        <p:spPr>
          <a:xfrm>
            <a:off x="450000" y="5130000"/>
            <a:ext cx="2338200" cy="448200"/>
          </a:xfrm>
          <a:prstGeom prst="rect">
            <a:avLst/>
          </a:prstGeom>
          <a:noFill/>
          <a:ln w="0">
            <a:solidFill>
              <a:srgbClr val="808080"/>
            </a:solid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0" y="3780000"/>
            <a:ext cx="10078200" cy="1888200"/>
          </a:xfrm>
          <a:prstGeom prst="rect">
            <a:avLst/>
          </a:prstGeom>
          <a:pattFill prst="lgGrid">
            <a:fgClr>
              <a:srgbClr val="3465A4"/>
            </a:fgClr>
            <a:bgClr>
              <a:srgbClr val="009EDA"/>
            </a:bgClr>
          </a:pattFill>
          <a:ln w="18000">
            <a:noFill/>
          </a:ln>
          <a:effectLst>
            <a:outerShdw dist="36000" dir="162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5" name="PlaceHolder 1"/>
          <p:cNvSpPr>
            <a:spLocks noGrp="1"/>
          </p:cNvSpPr>
          <p:nvPr>
            <p:ph type="ftr" idx="4"/>
          </p:nvPr>
        </p:nvSpPr>
        <p:spPr>
          <a:xfrm>
            <a:off x="3420000" y="5130000"/>
            <a:ext cx="3238200" cy="448200"/>
          </a:xfrm>
          <a:prstGeom prst="rect">
            <a:avLst/>
          </a:prstGeom>
          <a:noFill/>
          <a:ln w="0">
            <a:solidFill>
              <a:srgbClr val="808080"/>
            </a:solidFill>
          </a:ln>
        </p:spPr>
        <p:txBody>
          <a:bodyPr lIns="0" tIns="0" rIns="0" bIns="0" anchor="t">
            <a:noAutofit/>
          </a:bodyPr>
          <a:lstStyle>
            <a:lvl1pPr indent="0" algn="ctr">
              <a:lnSpc>
                <a:spcPct val="100000"/>
              </a:lnSpc>
              <a:buNone/>
              <a:tabLst>
                <a:tab pos="0" algn="l"/>
              </a:tabLst>
              <a:defRPr lang="en-US" sz="2400" b="0" strike="noStrike" spc="-1">
                <a:solidFill>
                  <a:srgbClr val="DBF5F9"/>
                </a:solidFill>
                <a:latin typeface="Noto Sans"/>
              </a:defRPr>
            </a:lvl1pPr>
          </a:lstStyle>
          <a:p>
            <a:pPr indent="0" algn="ctr">
              <a:lnSpc>
                <a:spcPct val="100000"/>
              </a:lnSpc>
              <a:buNone/>
              <a:tabLst>
                <a:tab pos="0" algn="l"/>
              </a:tabLst>
            </a:pPr>
            <a:r>
              <a:rPr lang="en-US" sz="2400" b="0" strike="noStrike" spc="-1">
                <a:solidFill>
                  <a:srgbClr val="DBF5F9"/>
                </a:solidFill>
                <a:latin typeface="Noto Sans"/>
              </a:rPr>
              <a:t>&lt;footer&gt;</a:t>
            </a:r>
            <a:endParaRPr lang="en-US" sz="2400" b="0" strike="noStrike" spc="-1">
              <a:solidFill>
                <a:srgbClr val="000000"/>
              </a:solidFill>
              <a:latin typeface="Times New Roman"/>
            </a:endParaRPr>
          </a:p>
        </p:txBody>
      </p:sp>
      <p:sp>
        <p:nvSpPr>
          <p:cNvPr id="6" name="PlaceHolder 2"/>
          <p:cNvSpPr>
            <a:spLocks noGrp="1"/>
          </p:cNvSpPr>
          <p:nvPr>
            <p:ph type="sldNum" idx="5"/>
          </p:nvPr>
        </p:nvSpPr>
        <p:spPr>
          <a:xfrm>
            <a:off x="7200000" y="5130000"/>
            <a:ext cx="2338200" cy="448200"/>
          </a:xfrm>
          <a:prstGeom prst="rect">
            <a:avLst/>
          </a:prstGeom>
          <a:noFill/>
          <a:ln w="0">
            <a:solidFill>
              <a:srgbClr val="808080"/>
            </a:solidFill>
          </a:ln>
        </p:spPr>
        <p:txBody>
          <a:bodyPr lIns="0" tIns="0" rIns="0" bIns="0" anchor="t">
            <a:noAutofit/>
          </a:bodyPr>
          <a:lstStyle>
            <a:lvl1pPr indent="0" algn="r">
              <a:lnSpc>
                <a:spcPct val="100000"/>
              </a:lnSpc>
              <a:buNone/>
              <a:tabLst>
                <a:tab pos="0" algn="l"/>
              </a:tabLst>
              <a:defRPr lang="en-US" sz="2400" b="0" strike="noStrike" spc="-1">
                <a:solidFill>
                  <a:srgbClr val="DBF5F9"/>
                </a:solidFill>
                <a:latin typeface="Noto Sans"/>
              </a:defRPr>
            </a:lvl1pPr>
          </a:lstStyle>
          <a:p>
            <a:pPr indent="0" algn="r">
              <a:lnSpc>
                <a:spcPct val="100000"/>
              </a:lnSpc>
              <a:buNone/>
              <a:tabLst>
                <a:tab pos="0" algn="l"/>
              </a:tabLst>
            </a:pPr>
            <a:fld id="{76B9E043-2477-40A2-8E6F-E26083962DFD}" type="slidenum">
              <a:rPr lang="en-US" sz="2400" b="0" strike="noStrike" spc="-1">
                <a:solidFill>
                  <a:srgbClr val="DBF5F9"/>
                </a:solidFill>
                <a:latin typeface="Noto Sans"/>
              </a:rPr>
              <a:t>‹#›</a:t>
            </a:fld>
            <a:endParaRPr lang="en-US" sz="2400" b="0" strike="noStrike" spc="-1">
              <a:solidFill>
                <a:srgbClr val="000000"/>
              </a:solidFill>
              <a:latin typeface="Times New Roman"/>
            </a:endParaRPr>
          </a:p>
        </p:txBody>
      </p:sp>
      <p:sp>
        <p:nvSpPr>
          <p:cNvPr id="7" name="PlaceHolder 3"/>
          <p:cNvSpPr>
            <a:spLocks noGrp="1"/>
          </p:cNvSpPr>
          <p:nvPr>
            <p:ph type="dt" idx="6"/>
          </p:nvPr>
        </p:nvSpPr>
        <p:spPr>
          <a:xfrm>
            <a:off x="450000" y="5130000"/>
            <a:ext cx="2338200" cy="448200"/>
          </a:xfrm>
          <a:prstGeom prst="rect">
            <a:avLst/>
          </a:prstGeom>
          <a:noFill/>
          <a:ln w="0">
            <a:solidFill>
              <a:srgbClr val="808080"/>
            </a:solid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8"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9"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3780000"/>
            <a:ext cx="10078200" cy="1888200"/>
          </a:xfrm>
          <a:prstGeom prst="rect">
            <a:avLst/>
          </a:prstGeom>
          <a:pattFill prst="lgGrid">
            <a:fgClr>
              <a:srgbClr val="3465A4"/>
            </a:fgClr>
            <a:bgClr>
              <a:srgbClr val="009EDA"/>
            </a:bgClr>
          </a:pattFill>
          <a:ln w="18000">
            <a:noFill/>
          </a:ln>
          <a:effectLst>
            <a:outerShdw dist="36000" dir="162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11"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2" name="PlaceHolder 2"/>
          <p:cNvSpPr>
            <a:spLocks noGrp="1"/>
          </p:cNvSpPr>
          <p:nvPr>
            <p:ph type="ftr" idx="7"/>
          </p:nvPr>
        </p:nvSpPr>
        <p:spPr>
          <a:xfrm>
            <a:off x="3420000" y="5130000"/>
            <a:ext cx="3238200" cy="448200"/>
          </a:xfrm>
          <a:prstGeom prst="rect">
            <a:avLst/>
          </a:prstGeom>
          <a:noFill/>
          <a:ln w="0">
            <a:solidFill>
              <a:srgbClr val="808080"/>
            </a:solidFill>
          </a:ln>
        </p:spPr>
        <p:txBody>
          <a:bodyPr lIns="0" tIns="0" rIns="0" bIns="0" anchor="t">
            <a:noAutofit/>
          </a:bodyPr>
          <a:lstStyle>
            <a:lvl1pPr indent="0" algn="ctr">
              <a:lnSpc>
                <a:spcPct val="100000"/>
              </a:lnSpc>
              <a:buNone/>
              <a:tabLst>
                <a:tab pos="0" algn="l"/>
              </a:tabLst>
              <a:defRPr lang="en-US" sz="2400" b="0" strike="noStrike" spc="-1">
                <a:solidFill>
                  <a:srgbClr val="DBF5F9"/>
                </a:solidFill>
                <a:latin typeface="Noto Sans"/>
              </a:defRPr>
            </a:lvl1pPr>
          </a:lstStyle>
          <a:p>
            <a:pPr indent="0" algn="ctr">
              <a:lnSpc>
                <a:spcPct val="100000"/>
              </a:lnSpc>
              <a:buNone/>
              <a:tabLst>
                <a:tab pos="0" algn="l"/>
              </a:tabLst>
            </a:pPr>
            <a:r>
              <a:rPr lang="en-US" sz="2400" b="0" strike="noStrike" spc="-1">
                <a:solidFill>
                  <a:srgbClr val="DBF5F9"/>
                </a:solidFill>
                <a:latin typeface="Noto Sans"/>
              </a:rPr>
              <a:t>&lt;footer&gt;</a:t>
            </a:r>
            <a:endParaRPr lang="en-US" sz="2400" b="0" strike="noStrike" spc="-1">
              <a:solidFill>
                <a:srgbClr val="000000"/>
              </a:solidFill>
              <a:latin typeface="Times New Roman"/>
            </a:endParaRPr>
          </a:p>
        </p:txBody>
      </p:sp>
      <p:sp>
        <p:nvSpPr>
          <p:cNvPr id="13" name="PlaceHolder 3"/>
          <p:cNvSpPr>
            <a:spLocks noGrp="1"/>
          </p:cNvSpPr>
          <p:nvPr>
            <p:ph type="sldNum" idx="8"/>
          </p:nvPr>
        </p:nvSpPr>
        <p:spPr>
          <a:xfrm>
            <a:off x="7200000" y="5130000"/>
            <a:ext cx="2338200" cy="448200"/>
          </a:xfrm>
          <a:prstGeom prst="rect">
            <a:avLst/>
          </a:prstGeom>
          <a:noFill/>
          <a:ln w="0">
            <a:solidFill>
              <a:srgbClr val="808080"/>
            </a:solidFill>
          </a:ln>
        </p:spPr>
        <p:txBody>
          <a:bodyPr lIns="0" tIns="0" rIns="0" bIns="0" anchor="t">
            <a:noAutofit/>
          </a:bodyPr>
          <a:lstStyle>
            <a:lvl1pPr indent="0" algn="r">
              <a:lnSpc>
                <a:spcPct val="100000"/>
              </a:lnSpc>
              <a:buNone/>
              <a:tabLst>
                <a:tab pos="0" algn="l"/>
              </a:tabLst>
              <a:defRPr lang="en-US" sz="2400" b="0" strike="noStrike" spc="-1">
                <a:solidFill>
                  <a:srgbClr val="DBF5F9"/>
                </a:solidFill>
                <a:latin typeface="Noto Sans"/>
              </a:defRPr>
            </a:lvl1pPr>
          </a:lstStyle>
          <a:p>
            <a:pPr indent="0" algn="r">
              <a:lnSpc>
                <a:spcPct val="100000"/>
              </a:lnSpc>
              <a:buNone/>
              <a:tabLst>
                <a:tab pos="0" algn="l"/>
              </a:tabLst>
            </a:pPr>
            <a:fld id="{ED76776A-C8EC-4FDB-AFCB-4718093FD71F}" type="slidenum">
              <a:rPr lang="en-US" sz="2400" b="0" strike="noStrike" spc="-1">
                <a:solidFill>
                  <a:srgbClr val="DBF5F9"/>
                </a:solidFill>
                <a:latin typeface="Noto Sans"/>
              </a:rPr>
              <a:t>‹#›</a:t>
            </a:fld>
            <a:endParaRPr lang="en-US" sz="2400" b="0" strike="noStrike" spc="-1">
              <a:solidFill>
                <a:srgbClr val="000000"/>
              </a:solidFill>
              <a:latin typeface="Times New Roman"/>
            </a:endParaRPr>
          </a:p>
        </p:txBody>
      </p:sp>
      <p:sp>
        <p:nvSpPr>
          <p:cNvPr id="14" name="PlaceHolder 4"/>
          <p:cNvSpPr>
            <a:spLocks noGrp="1"/>
          </p:cNvSpPr>
          <p:nvPr>
            <p:ph type="dt" idx="9"/>
          </p:nvPr>
        </p:nvSpPr>
        <p:spPr>
          <a:xfrm>
            <a:off x="450000" y="5130000"/>
            <a:ext cx="2338200" cy="448200"/>
          </a:xfrm>
          <a:prstGeom prst="rect">
            <a:avLst/>
          </a:prstGeom>
          <a:noFill/>
          <a:ln w="0">
            <a:solidFill>
              <a:srgbClr val="808080"/>
            </a:solid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15"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7"/>
          <p:cNvSpPr/>
          <p:nvPr/>
        </p:nvSpPr>
        <p:spPr>
          <a:xfrm flipV="1">
            <a:off x="0" y="-2160"/>
            <a:ext cx="10078200" cy="10782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19" name="PlaceHolder 1"/>
          <p:cNvSpPr>
            <a:spLocks noGrp="1"/>
          </p:cNvSpPr>
          <p:nvPr>
            <p:ph type="ftr" idx="10"/>
          </p:nvPr>
        </p:nvSpPr>
        <p:spPr>
          <a:xfrm>
            <a:off x="3420000" y="5130000"/>
            <a:ext cx="3238200" cy="448200"/>
          </a:xfrm>
          <a:prstGeom prst="rect">
            <a:avLst/>
          </a:prstGeom>
          <a:noFill/>
          <a:ln w="0">
            <a:noFill/>
          </a:ln>
        </p:spPr>
        <p:txBody>
          <a:bodyPr lIns="0" tIns="0" rIns="0" bIns="0" anchor="t">
            <a:noAutofit/>
          </a:bodyPr>
          <a:lstStyle>
            <a:lvl1pPr indent="0" algn="ctr">
              <a:lnSpc>
                <a:spcPct val="100000"/>
              </a:lnSpc>
              <a:buNone/>
              <a:tabLst>
                <a:tab pos="0" algn="l"/>
              </a:tabLst>
              <a:defRPr lang="en-US" sz="2400" b="0" strike="noStrike" spc="-1">
                <a:solidFill>
                  <a:srgbClr val="484848"/>
                </a:solidFill>
                <a:latin typeface="Noto Sans"/>
              </a:defRPr>
            </a:lvl1pPr>
          </a:lstStyle>
          <a:p>
            <a:pPr indent="0" algn="ctr">
              <a:lnSpc>
                <a:spcPct val="100000"/>
              </a:lnSpc>
              <a:buNone/>
              <a:tabLst>
                <a:tab pos="0" algn="l"/>
              </a:tabLst>
            </a:pPr>
            <a:r>
              <a:rPr lang="en-US" sz="2400" b="0" strike="noStrike" spc="-1">
                <a:solidFill>
                  <a:srgbClr val="484848"/>
                </a:solidFill>
                <a:latin typeface="Noto Sans"/>
              </a:rPr>
              <a:t>&lt;footer&gt;</a:t>
            </a:r>
            <a:endParaRPr lang="en-US" sz="2400" b="0" strike="noStrike" spc="-1">
              <a:solidFill>
                <a:srgbClr val="000000"/>
              </a:solidFill>
              <a:latin typeface="Times New Roman"/>
            </a:endParaRPr>
          </a:p>
        </p:txBody>
      </p:sp>
      <p:sp>
        <p:nvSpPr>
          <p:cNvPr id="20" name="PlaceHolder 2"/>
          <p:cNvSpPr>
            <a:spLocks noGrp="1"/>
          </p:cNvSpPr>
          <p:nvPr>
            <p:ph type="sldNum" idx="11"/>
          </p:nvPr>
        </p:nvSpPr>
        <p:spPr>
          <a:xfrm>
            <a:off x="7200000" y="5130000"/>
            <a:ext cx="2338200" cy="448200"/>
          </a:xfrm>
          <a:prstGeom prst="rect">
            <a:avLst/>
          </a:prstGeom>
          <a:noFill/>
          <a:ln w="0">
            <a:noFill/>
          </a:ln>
        </p:spPr>
        <p:txBody>
          <a:bodyPr lIns="0" tIns="0" rIns="0" bIns="0" anchor="t">
            <a:noAutofit/>
          </a:bodyPr>
          <a:lstStyle>
            <a:lvl1pPr indent="0" algn="r">
              <a:lnSpc>
                <a:spcPct val="100000"/>
              </a:lnSpc>
              <a:buNone/>
              <a:tabLst>
                <a:tab pos="0" algn="l"/>
              </a:tabLst>
              <a:defRPr lang="en-US" sz="2400" b="0" strike="noStrike" spc="-1">
                <a:solidFill>
                  <a:srgbClr val="484848"/>
                </a:solidFill>
                <a:latin typeface="Noto Sans"/>
              </a:defRPr>
            </a:lvl1pPr>
          </a:lstStyle>
          <a:p>
            <a:pPr indent="0" algn="r">
              <a:lnSpc>
                <a:spcPct val="100000"/>
              </a:lnSpc>
              <a:buNone/>
              <a:tabLst>
                <a:tab pos="0" algn="l"/>
              </a:tabLst>
            </a:pPr>
            <a:fld id="{43D0D64B-E46D-4B95-B2BF-789D4AB790C0}" type="slidenum">
              <a:rPr lang="en-US" sz="2400" b="0" strike="noStrike" spc="-1">
                <a:solidFill>
                  <a:srgbClr val="484848"/>
                </a:solidFill>
                <a:latin typeface="Noto Sans"/>
              </a:rPr>
              <a:t>‹#›</a:t>
            </a:fld>
            <a:endParaRPr lang="en-US" sz="2400" b="0" strike="noStrike" spc="-1">
              <a:solidFill>
                <a:srgbClr val="000000"/>
              </a:solidFill>
              <a:latin typeface="Times New Roman"/>
            </a:endParaRPr>
          </a:p>
        </p:txBody>
      </p:sp>
      <p:sp>
        <p:nvSpPr>
          <p:cNvPr id="21" name="PlaceHolder 3"/>
          <p:cNvSpPr>
            <a:spLocks noGrp="1"/>
          </p:cNvSpPr>
          <p:nvPr>
            <p:ph type="dt" idx="12"/>
          </p:nvPr>
        </p:nvSpPr>
        <p:spPr>
          <a:xfrm>
            <a:off x="540000" y="5130000"/>
            <a:ext cx="2338200" cy="4482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p:nvPr/>
        </p:nvSpPr>
        <p:spPr>
          <a:xfrm flipV="1">
            <a:off x="0" y="-2160"/>
            <a:ext cx="10078200" cy="10782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23"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540000" y="1440000"/>
            <a:ext cx="8998200" cy="35082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3"/>
          <p:cNvSpPr>
            <a:spLocks noGrp="1"/>
          </p:cNvSpPr>
          <p:nvPr>
            <p:ph type="ftr" idx="13"/>
          </p:nvPr>
        </p:nvSpPr>
        <p:spPr>
          <a:xfrm>
            <a:off x="3420000" y="5130000"/>
            <a:ext cx="3238200" cy="448200"/>
          </a:xfrm>
          <a:prstGeom prst="rect">
            <a:avLst/>
          </a:prstGeom>
          <a:noFill/>
          <a:ln w="0">
            <a:noFill/>
          </a:ln>
        </p:spPr>
        <p:txBody>
          <a:bodyPr lIns="0" tIns="0" rIns="0" bIns="0" anchor="t">
            <a:noAutofit/>
          </a:bodyPr>
          <a:lstStyle>
            <a:lvl1pPr indent="0" algn="ctr">
              <a:lnSpc>
                <a:spcPct val="100000"/>
              </a:lnSpc>
              <a:buNone/>
              <a:tabLst>
                <a:tab pos="0" algn="l"/>
              </a:tabLst>
              <a:defRPr lang="en-US" sz="2400" b="0" strike="noStrike" spc="-1">
                <a:solidFill>
                  <a:srgbClr val="484848"/>
                </a:solidFill>
                <a:latin typeface="Noto Sans"/>
              </a:defRPr>
            </a:lvl1pPr>
          </a:lstStyle>
          <a:p>
            <a:pPr indent="0" algn="ctr">
              <a:lnSpc>
                <a:spcPct val="100000"/>
              </a:lnSpc>
              <a:buNone/>
              <a:tabLst>
                <a:tab pos="0" algn="l"/>
              </a:tabLst>
            </a:pPr>
            <a:r>
              <a:rPr lang="en-US" sz="2400" b="0" strike="noStrike" spc="-1">
                <a:solidFill>
                  <a:srgbClr val="484848"/>
                </a:solidFill>
                <a:latin typeface="Noto Sans"/>
              </a:rPr>
              <a:t>&lt;footer&gt;</a:t>
            </a:r>
            <a:endParaRPr lang="en-US" sz="2400" b="0" strike="noStrike" spc="-1">
              <a:solidFill>
                <a:srgbClr val="000000"/>
              </a:solidFill>
              <a:latin typeface="Times New Roman"/>
            </a:endParaRPr>
          </a:p>
        </p:txBody>
      </p:sp>
      <p:sp>
        <p:nvSpPr>
          <p:cNvPr id="26" name="PlaceHolder 4"/>
          <p:cNvSpPr>
            <a:spLocks noGrp="1"/>
          </p:cNvSpPr>
          <p:nvPr>
            <p:ph type="sldNum" idx="14"/>
          </p:nvPr>
        </p:nvSpPr>
        <p:spPr>
          <a:xfrm>
            <a:off x="7200000" y="5130000"/>
            <a:ext cx="2338200" cy="448200"/>
          </a:xfrm>
          <a:prstGeom prst="rect">
            <a:avLst/>
          </a:prstGeom>
          <a:noFill/>
          <a:ln w="0">
            <a:noFill/>
          </a:ln>
        </p:spPr>
        <p:txBody>
          <a:bodyPr lIns="0" tIns="0" rIns="0" bIns="0" anchor="t">
            <a:noAutofit/>
          </a:bodyPr>
          <a:lstStyle>
            <a:lvl1pPr indent="0" algn="r">
              <a:lnSpc>
                <a:spcPct val="100000"/>
              </a:lnSpc>
              <a:buNone/>
              <a:tabLst>
                <a:tab pos="0" algn="l"/>
              </a:tabLst>
              <a:defRPr lang="en-US" sz="2400" b="0" strike="noStrike" spc="-1">
                <a:solidFill>
                  <a:srgbClr val="484848"/>
                </a:solidFill>
                <a:latin typeface="Noto Sans"/>
              </a:defRPr>
            </a:lvl1pPr>
          </a:lstStyle>
          <a:p>
            <a:pPr indent="0" algn="r">
              <a:lnSpc>
                <a:spcPct val="100000"/>
              </a:lnSpc>
              <a:buNone/>
              <a:tabLst>
                <a:tab pos="0" algn="l"/>
              </a:tabLst>
            </a:pPr>
            <a:fld id="{82F6D39E-4DF1-4CC8-A6CD-B0D7FE93FAF5}" type="slidenum">
              <a:rPr lang="en-US" sz="2400" b="0" strike="noStrike" spc="-1">
                <a:solidFill>
                  <a:srgbClr val="484848"/>
                </a:solidFill>
                <a:latin typeface="Noto Sans"/>
              </a:rPr>
              <a:t>‹#›</a:t>
            </a:fld>
            <a:endParaRPr lang="en-US" sz="2400" b="0" strike="noStrike" spc="-1">
              <a:solidFill>
                <a:srgbClr val="000000"/>
              </a:solidFill>
              <a:latin typeface="Times New Roman"/>
            </a:endParaRPr>
          </a:p>
        </p:txBody>
      </p:sp>
      <p:sp>
        <p:nvSpPr>
          <p:cNvPr id="27" name="PlaceHolder 5"/>
          <p:cNvSpPr>
            <a:spLocks noGrp="1"/>
          </p:cNvSpPr>
          <p:nvPr>
            <p:ph type="dt" idx="15"/>
          </p:nvPr>
        </p:nvSpPr>
        <p:spPr>
          <a:xfrm>
            <a:off x="540000" y="5130000"/>
            <a:ext cx="2338200" cy="4482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Rectangle 29"/>
          <p:cNvSpPr/>
          <p:nvPr/>
        </p:nvSpPr>
        <p:spPr>
          <a:xfrm flipV="1">
            <a:off x="0" y="-2160"/>
            <a:ext cx="10078200" cy="1782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31" name="Rectangle 30"/>
          <p:cNvSpPr/>
          <p:nvPr/>
        </p:nvSpPr>
        <p:spPr>
          <a:xfrm>
            <a:off x="0" y="5580000"/>
            <a:ext cx="10078200" cy="88200"/>
          </a:xfrm>
          <a:prstGeom prst="rect">
            <a:avLst/>
          </a:prstGeom>
          <a:pattFill prst="lgGrid">
            <a:fgClr>
              <a:srgbClr val="3465A4"/>
            </a:fgClr>
            <a:bgClr>
              <a:srgbClr val="009EDA"/>
            </a:bgClr>
          </a:pattFill>
          <a:ln w="18000">
            <a:noFill/>
          </a:ln>
          <a:effectLst>
            <a:outerShdw dist="10800" dir="162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32" name="PlaceHolder 1"/>
          <p:cNvSpPr>
            <a:spLocks noGrp="1"/>
          </p:cNvSpPr>
          <p:nvPr>
            <p:ph type="ftr" idx="16"/>
          </p:nvPr>
        </p:nvSpPr>
        <p:spPr>
          <a:xfrm>
            <a:off x="3420000" y="5119200"/>
            <a:ext cx="3238200" cy="448200"/>
          </a:xfrm>
          <a:prstGeom prst="rect">
            <a:avLst/>
          </a:prstGeom>
          <a:noFill/>
          <a:ln w="0">
            <a:noFill/>
          </a:ln>
        </p:spPr>
        <p:txBody>
          <a:bodyPr lIns="0" tIns="0" rIns="0" bIns="0" anchor="t">
            <a:noAutofit/>
          </a:bodyPr>
          <a:lstStyle>
            <a:lvl1pPr indent="0" algn="ctr">
              <a:lnSpc>
                <a:spcPct val="100000"/>
              </a:lnSpc>
              <a:buNone/>
              <a:tabLst>
                <a:tab pos="0" algn="l"/>
              </a:tabLst>
              <a:defRPr lang="en-US" sz="2400" b="0" strike="noStrike" spc="-1">
                <a:solidFill>
                  <a:srgbClr val="484848"/>
                </a:solidFill>
                <a:latin typeface="Noto Sans"/>
              </a:defRPr>
            </a:lvl1pPr>
          </a:lstStyle>
          <a:p>
            <a:pPr indent="0" algn="ctr">
              <a:lnSpc>
                <a:spcPct val="100000"/>
              </a:lnSpc>
              <a:buNone/>
              <a:tabLst>
                <a:tab pos="0" algn="l"/>
              </a:tabLst>
            </a:pPr>
            <a:r>
              <a:rPr lang="en-US" sz="2400" b="0" strike="noStrike" spc="-1">
                <a:solidFill>
                  <a:srgbClr val="484848"/>
                </a:solidFill>
                <a:latin typeface="Noto Sans"/>
              </a:rPr>
              <a:t>&lt;footer&gt;</a:t>
            </a:r>
            <a:endParaRPr lang="en-US" sz="2400" b="0" strike="noStrike" spc="-1">
              <a:solidFill>
                <a:srgbClr val="000000"/>
              </a:solidFill>
              <a:latin typeface="Times New Roman"/>
            </a:endParaRPr>
          </a:p>
        </p:txBody>
      </p:sp>
      <p:sp>
        <p:nvSpPr>
          <p:cNvPr id="33" name="PlaceHolder 2"/>
          <p:cNvSpPr>
            <a:spLocks noGrp="1"/>
          </p:cNvSpPr>
          <p:nvPr>
            <p:ph type="sldNum" idx="17"/>
          </p:nvPr>
        </p:nvSpPr>
        <p:spPr>
          <a:xfrm>
            <a:off x="7650000" y="5130000"/>
            <a:ext cx="1888200" cy="448200"/>
          </a:xfrm>
          <a:prstGeom prst="rect">
            <a:avLst/>
          </a:prstGeom>
          <a:noFill/>
          <a:ln w="0">
            <a:noFill/>
          </a:ln>
        </p:spPr>
        <p:txBody>
          <a:bodyPr lIns="0" tIns="0" rIns="0" bIns="0" anchor="t">
            <a:noAutofit/>
          </a:bodyPr>
          <a:lstStyle>
            <a:lvl1pPr indent="0" algn="r">
              <a:lnSpc>
                <a:spcPct val="100000"/>
              </a:lnSpc>
              <a:buNone/>
              <a:tabLst>
                <a:tab pos="0" algn="l"/>
              </a:tabLst>
              <a:defRPr lang="en-US" sz="2400" b="0" strike="noStrike" spc="-1">
                <a:solidFill>
                  <a:srgbClr val="484848"/>
                </a:solidFill>
                <a:latin typeface="Noto Sans"/>
              </a:defRPr>
            </a:lvl1pPr>
          </a:lstStyle>
          <a:p>
            <a:pPr indent="0" algn="r">
              <a:lnSpc>
                <a:spcPct val="100000"/>
              </a:lnSpc>
              <a:buNone/>
              <a:tabLst>
                <a:tab pos="0" algn="l"/>
              </a:tabLst>
            </a:pPr>
            <a:fld id="{DDFC3668-299F-4191-A0BA-9DB6D0EDA8C3}" type="slidenum">
              <a:rPr lang="en-US" sz="2400" b="0" strike="noStrike" spc="-1">
                <a:solidFill>
                  <a:srgbClr val="484848"/>
                </a:solidFill>
                <a:latin typeface="Noto Sans"/>
              </a:rPr>
              <a:t>‹#›</a:t>
            </a:fld>
            <a:endParaRPr lang="en-US" sz="2400" b="0" strike="noStrike" spc="-1">
              <a:solidFill>
                <a:srgbClr val="000000"/>
              </a:solidFill>
              <a:latin typeface="Times New Roman"/>
            </a:endParaRPr>
          </a:p>
        </p:txBody>
      </p:sp>
      <p:sp>
        <p:nvSpPr>
          <p:cNvPr id="34" name="PlaceHolder 3"/>
          <p:cNvSpPr>
            <a:spLocks noGrp="1"/>
          </p:cNvSpPr>
          <p:nvPr>
            <p:ph type="dt" idx="18"/>
          </p:nvPr>
        </p:nvSpPr>
        <p:spPr>
          <a:xfrm>
            <a:off x="540000" y="5130000"/>
            <a:ext cx="2338200" cy="4482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Rectangle 34"/>
          <p:cNvSpPr/>
          <p:nvPr/>
        </p:nvSpPr>
        <p:spPr>
          <a:xfrm flipV="1">
            <a:off x="0" y="-2160"/>
            <a:ext cx="10078200" cy="10782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36"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7" name="PlaceHolder 2"/>
          <p:cNvSpPr>
            <a:spLocks noGrp="1"/>
          </p:cNvSpPr>
          <p:nvPr>
            <p:ph type="ftr" idx="19"/>
          </p:nvPr>
        </p:nvSpPr>
        <p:spPr>
          <a:xfrm>
            <a:off x="3420000" y="5130000"/>
            <a:ext cx="3238200" cy="448200"/>
          </a:xfrm>
          <a:prstGeom prst="rect">
            <a:avLst/>
          </a:prstGeom>
          <a:noFill/>
          <a:ln w="0">
            <a:noFill/>
          </a:ln>
        </p:spPr>
        <p:txBody>
          <a:bodyPr lIns="0" tIns="0" rIns="0" bIns="0" anchor="t">
            <a:noAutofit/>
          </a:bodyPr>
          <a:lstStyle>
            <a:lvl1pPr indent="0" algn="ctr">
              <a:lnSpc>
                <a:spcPct val="100000"/>
              </a:lnSpc>
              <a:buNone/>
              <a:tabLst>
                <a:tab pos="0" algn="l"/>
              </a:tabLst>
              <a:defRPr lang="en-US" sz="2400" b="0" strike="noStrike" spc="-1">
                <a:solidFill>
                  <a:srgbClr val="484848"/>
                </a:solidFill>
                <a:latin typeface="Noto Sans"/>
              </a:defRPr>
            </a:lvl1pPr>
          </a:lstStyle>
          <a:p>
            <a:pPr indent="0" algn="ctr">
              <a:lnSpc>
                <a:spcPct val="100000"/>
              </a:lnSpc>
              <a:buNone/>
              <a:tabLst>
                <a:tab pos="0" algn="l"/>
              </a:tabLst>
            </a:pPr>
            <a:r>
              <a:rPr lang="en-US" sz="2400" b="0" strike="noStrike" spc="-1">
                <a:solidFill>
                  <a:srgbClr val="484848"/>
                </a:solidFill>
                <a:latin typeface="Noto Sans"/>
              </a:rPr>
              <a:t>&lt;footer&gt;</a:t>
            </a:r>
            <a:endParaRPr lang="en-US" sz="2400" b="0" strike="noStrike" spc="-1">
              <a:solidFill>
                <a:srgbClr val="000000"/>
              </a:solidFill>
              <a:latin typeface="Times New Roman"/>
            </a:endParaRPr>
          </a:p>
        </p:txBody>
      </p:sp>
      <p:sp>
        <p:nvSpPr>
          <p:cNvPr id="38" name="PlaceHolder 3"/>
          <p:cNvSpPr>
            <a:spLocks noGrp="1"/>
          </p:cNvSpPr>
          <p:nvPr>
            <p:ph type="sldNum" idx="20"/>
          </p:nvPr>
        </p:nvSpPr>
        <p:spPr>
          <a:xfrm>
            <a:off x="7200000" y="5130000"/>
            <a:ext cx="2338200" cy="448200"/>
          </a:xfrm>
          <a:prstGeom prst="rect">
            <a:avLst/>
          </a:prstGeom>
          <a:noFill/>
          <a:ln w="0">
            <a:noFill/>
          </a:ln>
        </p:spPr>
        <p:txBody>
          <a:bodyPr lIns="0" tIns="0" rIns="0" bIns="0" anchor="t">
            <a:noAutofit/>
          </a:bodyPr>
          <a:lstStyle>
            <a:lvl1pPr indent="0" algn="r">
              <a:lnSpc>
                <a:spcPct val="100000"/>
              </a:lnSpc>
              <a:buNone/>
              <a:tabLst>
                <a:tab pos="0" algn="l"/>
              </a:tabLst>
              <a:defRPr lang="en-US" sz="2400" b="0" strike="noStrike" spc="-1">
                <a:solidFill>
                  <a:srgbClr val="484848"/>
                </a:solidFill>
                <a:latin typeface="Noto Sans"/>
              </a:defRPr>
            </a:lvl1pPr>
          </a:lstStyle>
          <a:p>
            <a:pPr indent="0" algn="r">
              <a:lnSpc>
                <a:spcPct val="100000"/>
              </a:lnSpc>
              <a:buNone/>
              <a:tabLst>
                <a:tab pos="0" algn="l"/>
              </a:tabLst>
            </a:pPr>
            <a:fld id="{50EB2614-569F-4B7F-BFBD-8CC8D05A4491}" type="slidenum">
              <a:rPr lang="en-US" sz="2400" b="0" strike="noStrike" spc="-1">
                <a:solidFill>
                  <a:srgbClr val="484848"/>
                </a:solidFill>
                <a:latin typeface="Noto Sans"/>
              </a:rPr>
              <a:t>‹#›</a:t>
            </a:fld>
            <a:endParaRPr lang="en-US" sz="2400" b="0" strike="noStrike" spc="-1">
              <a:solidFill>
                <a:srgbClr val="000000"/>
              </a:solidFill>
              <a:latin typeface="Times New Roman"/>
            </a:endParaRPr>
          </a:p>
        </p:txBody>
      </p:sp>
      <p:sp>
        <p:nvSpPr>
          <p:cNvPr id="39" name="PlaceHolder 4"/>
          <p:cNvSpPr>
            <a:spLocks noGrp="1"/>
          </p:cNvSpPr>
          <p:nvPr>
            <p:ph type="dt" idx="21"/>
          </p:nvPr>
        </p:nvSpPr>
        <p:spPr>
          <a:xfrm>
            <a:off x="540000" y="5130000"/>
            <a:ext cx="2338200" cy="4482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0"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Rectangle 41"/>
          <p:cNvSpPr/>
          <p:nvPr/>
        </p:nvSpPr>
        <p:spPr>
          <a:xfrm flipV="1">
            <a:off x="0" y="-2160"/>
            <a:ext cx="10078200" cy="10782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43"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44" name="PlaceHolder 2"/>
          <p:cNvSpPr>
            <a:spLocks noGrp="1"/>
          </p:cNvSpPr>
          <p:nvPr>
            <p:ph type="body"/>
          </p:nvPr>
        </p:nvSpPr>
        <p:spPr>
          <a:xfrm>
            <a:off x="540000" y="1440000"/>
            <a:ext cx="8998200" cy="35082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5" name="PlaceHolder 3"/>
          <p:cNvSpPr>
            <a:spLocks noGrp="1"/>
          </p:cNvSpPr>
          <p:nvPr>
            <p:ph type="ftr" idx="22"/>
          </p:nvPr>
        </p:nvSpPr>
        <p:spPr>
          <a:xfrm>
            <a:off x="3420000" y="5130000"/>
            <a:ext cx="3238200" cy="448200"/>
          </a:xfrm>
          <a:prstGeom prst="rect">
            <a:avLst/>
          </a:prstGeom>
          <a:noFill/>
          <a:ln w="0">
            <a:noFill/>
          </a:ln>
        </p:spPr>
        <p:txBody>
          <a:bodyPr lIns="0" tIns="0" rIns="0" bIns="0" anchor="t">
            <a:noAutofit/>
          </a:bodyPr>
          <a:lstStyle>
            <a:lvl1pPr indent="0" algn="ctr">
              <a:lnSpc>
                <a:spcPct val="100000"/>
              </a:lnSpc>
              <a:buNone/>
              <a:tabLst>
                <a:tab pos="0" algn="l"/>
              </a:tabLst>
              <a:defRPr lang="en-US" sz="2400" b="0" strike="noStrike" spc="-1">
                <a:solidFill>
                  <a:srgbClr val="484848"/>
                </a:solidFill>
                <a:latin typeface="Noto Sans"/>
              </a:defRPr>
            </a:lvl1pPr>
          </a:lstStyle>
          <a:p>
            <a:pPr indent="0" algn="ctr">
              <a:lnSpc>
                <a:spcPct val="100000"/>
              </a:lnSpc>
              <a:buNone/>
              <a:tabLst>
                <a:tab pos="0" algn="l"/>
              </a:tabLst>
            </a:pPr>
            <a:r>
              <a:rPr lang="en-US" sz="2400" b="0" strike="noStrike" spc="-1">
                <a:solidFill>
                  <a:srgbClr val="484848"/>
                </a:solidFill>
                <a:latin typeface="Noto Sans"/>
              </a:rPr>
              <a:t>&lt;footer&gt;</a:t>
            </a:r>
            <a:endParaRPr lang="en-US" sz="2400" b="0" strike="noStrike" spc="-1">
              <a:solidFill>
                <a:srgbClr val="000000"/>
              </a:solidFill>
              <a:latin typeface="Times New Roman"/>
            </a:endParaRPr>
          </a:p>
        </p:txBody>
      </p:sp>
      <p:sp>
        <p:nvSpPr>
          <p:cNvPr id="46" name="PlaceHolder 4"/>
          <p:cNvSpPr>
            <a:spLocks noGrp="1"/>
          </p:cNvSpPr>
          <p:nvPr>
            <p:ph type="sldNum" idx="23"/>
          </p:nvPr>
        </p:nvSpPr>
        <p:spPr>
          <a:xfrm>
            <a:off x="7200000" y="5130000"/>
            <a:ext cx="2338200" cy="448200"/>
          </a:xfrm>
          <a:prstGeom prst="rect">
            <a:avLst/>
          </a:prstGeom>
          <a:noFill/>
          <a:ln w="0">
            <a:noFill/>
          </a:ln>
        </p:spPr>
        <p:txBody>
          <a:bodyPr lIns="0" tIns="0" rIns="0" bIns="0" anchor="t">
            <a:noAutofit/>
          </a:bodyPr>
          <a:lstStyle>
            <a:lvl1pPr indent="0" algn="r">
              <a:lnSpc>
                <a:spcPct val="100000"/>
              </a:lnSpc>
              <a:buNone/>
              <a:tabLst>
                <a:tab pos="0" algn="l"/>
              </a:tabLst>
              <a:defRPr lang="en-US" sz="2400" b="0" strike="noStrike" spc="-1">
                <a:solidFill>
                  <a:srgbClr val="484848"/>
                </a:solidFill>
                <a:latin typeface="Noto Sans"/>
              </a:defRPr>
            </a:lvl1pPr>
          </a:lstStyle>
          <a:p>
            <a:pPr indent="0" algn="r">
              <a:lnSpc>
                <a:spcPct val="100000"/>
              </a:lnSpc>
              <a:buNone/>
              <a:tabLst>
                <a:tab pos="0" algn="l"/>
              </a:tabLst>
            </a:pPr>
            <a:fld id="{63C09C89-8E26-4FDE-8D8C-54DE73392BA6}" type="slidenum">
              <a:rPr lang="en-US" sz="2400" b="0" strike="noStrike" spc="-1">
                <a:solidFill>
                  <a:srgbClr val="484848"/>
                </a:solidFill>
                <a:latin typeface="Noto Sans"/>
              </a:rPr>
              <a:t>‹#›</a:t>
            </a:fld>
            <a:endParaRPr lang="en-US" sz="2400" b="0" strike="noStrike" spc="-1">
              <a:solidFill>
                <a:srgbClr val="000000"/>
              </a:solidFill>
              <a:latin typeface="Times New Roman"/>
            </a:endParaRPr>
          </a:p>
        </p:txBody>
      </p:sp>
      <p:sp>
        <p:nvSpPr>
          <p:cNvPr id="47" name="PlaceHolder 5"/>
          <p:cNvSpPr>
            <a:spLocks noGrp="1"/>
          </p:cNvSpPr>
          <p:nvPr>
            <p:ph type="dt" idx="24"/>
          </p:nvPr>
        </p:nvSpPr>
        <p:spPr>
          <a:xfrm>
            <a:off x="540000" y="5130000"/>
            <a:ext cx="2338200" cy="4482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Rectangle 49"/>
          <p:cNvSpPr/>
          <p:nvPr/>
        </p:nvSpPr>
        <p:spPr>
          <a:xfrm flipV="1">
            <a:off x="0" y="-2160"/>
            <a:ext cx="10078200" cy="10782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txBody>
          <a:bodyPr wrap="none" lIns="36000" tIns="36000" rIns="36000" bIns="36000" anchor="ctr">
            <a:noAutofit/>
          </a:bodyPr>
          <a:lstStyle/>
          <a:p>
            <a:pPr>
              <a:lnSpc>
                <a:spcPct val="100000"/>
              </a:lnSpc>
            </a:pPr>
            <a:endParaRPr lang="en-US" sz="2200" b="0" strike="noStrike" spc="-1">
              <a:solidFill>
                <a:srgbClr val="FFFFFF"/>
              </a:solidFill>
              <a:latin typeface="Noto Sans"/>
              <a:ea typeface="DejaVu Sans"/>
            </a:endParaRPr>
          </a:p>
        </p:txBody>
      </p:sp>
      <p:sp>
        <p:nvSpPr>
          <p:cNvPr id="51" name="PlaceHolder 1"/>
          <p:cNvSpPr>
            <a:spLocks noGrp="1"/>
          </p:cNvSpPr>
          <p:nvPr>
            <p:ph type="title"/>
          </p:nvPr>
        </p:nvSpPr>
        <p:spPr>
          <a:xfrm>
            <a:off x="540000" y="90000"/>
            <a:ext cx="8998200" cy="9882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2" name="PlaceHolder 2"/>
          <p:cNvSpPr>
            <a:spLocks noGrp="1"/>
          </p:cNvSpPr>
          <p:nvPr>
            <p:ph type="body"/>
          </p:nvPr>
        </p:nvSpPr>
        <p:spPr>
          <a:xfrm>
            <a:off x="540000" y="1440000"/>
            <a:ext cx="8998200" cy="35082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53" name="PlaceHolder 3"/>
          <p:cNvSpPr>
            <a:spLocks noGrp="1"/>
          </p:cNvSpPr>
          <p:nvPr>
            <p:ph type="ftr" idx="25"/>
          </p:nvPr>
        </p:nvSpPr>
        <p:spPr>
          <a:xfrm>
            <a:off x="3420000" y="5130000"/>
            <a:ext cx="3238200" cy="448200"/>
          </a:xfrm>
          <a:prstGeom prst="rect">
            <a:avLst/>
          </a:prstGeom>
          <a:noFill/>
          <a:ln w="0">
            <a:noFill/>
          </a:ln>
        </p:spPr>
        <p:txBody>
          <a:bodyPr lIns="0" tIns="0" rIns="0" bIns="0" anchor="t">
            <a:noAutofit/>
          </a:bodyPr>
          <a:lstStyle>
            <a:lvl1pPr indent="0" algn="ctr">
              <a:lnSpc>
                <a:spcPct val="100000"/>
              </a:lnSpc>
              <a:buNone/>
              <a:tabLst>
                <a:tab pos="0" algn="l"/>
              </a:tabLst>
              <a:defRPr lang="en-US" sz="2400" b="0" strike="noStrike" spc="-1">
                <a:solidFill>
                  <a:srgbClr val="484848"/>
                </a:solidFill>
                <a:latin typeface="Noto Sans"/>
              </a:defRPr>
            </a:lvl1pPr>
          </a:lstStyle>
          <a:p>
            <a:pPr indent="0" algn="ctr">
              <a:lnSpc>
                <a:spcPct val="100000"/>
              </a:lnSpc>
              <a:buNone/>
              <a:tabLst>
                <a:tab pos="0" algn="l"/>
              </a:tabLst>
            </a:pPr>
            <a:r>
              <a:rPr lang="en-US" sz="2400" b="0" strike="noStrike" spc="-1">
                <a:solidFill>
                  <a:srgbClr val="484848"/>
                </a:solidFill>
                <a:latin typeface="Noto Sans"/>
              </a:rPr>
              <a:t>&lt;footer&gt;</a:t>
            </a:r>
            <a:endParaRPr lang="en-US" sz="2400" b="0" strike="noStrike" spc="-1">
              <a:solidFill>
                <a:srgbClr val="000000"/>
              </a:solidFill>
              <a:latin typeface="Times New Roman"/>
            </a:endParaRPr>
          </a:p>
        </p:txBody>
      </p:sp>
      <p:sp>
        <p:nvSpPr>
          <p:cNvPr id="54" name="PlaceHolder 4"/>
          <p:cNvSpPr>
            <a:spLocks noGrp="1"/>
          </p:cNvSpPr>
          <p:nvPr>
            <p:ph type="sldNum" idx="26"/>
          </p:nvPr>
        </p:nvSpPr>
        <p:spPr>
          <a:xfrm>
            <a:off x="7200000" y="5130000"/>
            <a:ext cx="2338200" cy="448200"/>
          </a:xfrm>
          <a:prstGeom prst="rect">
            <a:avLst/>
          </a:prstGeom>
          <a:noFill/>
          <a:ln w="0">
            <a:noFill/>
          </a:ln>
        </p:spPr>
        <p:txBody>
          <a:bodyPr lIns="0" tIns="0" rIns="0" bIns="0" anchor="t">
            <a:noAutofit/>
          </a:bodyPr>
          <a:lstStyle>
            <a:lvl1pPr indent="0" algn="r">
              <a:lnSpc>
                <a:spcPct val="100000"/>
              </a:lnSpc>
              <a:buNone/>
              <a:tabLst>
                <a:tab pos="0" algn="l"/>
              </a:tabLst>
              <a:defRPr lang="en-US" sz="2400" b="0" strike="noStrike" spc="-1">
                <a:solidFill>
                  <a:srgbClr val="484848"/>
                </a:solidFill>
                <a:latin typeface="Noto Sans"/>
              </a:defRPr>
            </a:lvl1pPr>
          </a:lstStyle>
          <a:p>
            <a:pPr indent="0" algn="r">
              <a:lnSpc>
                <a:spcPct val="100000"/>
              </a:lnSpc>
              <a:buNone/>
              <a:tabLst>
                <a:tab pos="0" algn="l"/>
              </a:tabLst>
            </a:pPr>
            <a:fld id="{795292E8-B9E8-4E5F-902E-954FB3806C48}" type="slidenum">
              <a:rPr lang="en-US" sz="2400" b="0" strike="noStrike" spc="-1">
                <a:solidFill>
                  <a:srgbClr val="484848"/>
                </a:solidFill>
                <a:latin typeface="Noto Sans"/>
              </a:rPr>
              <a:t>‹#›</a:t>
            </a:fld>
            <a:endParaRPr lang="en-US" sz="2400" b="0" strike="noStrike" spc="-1">
              <a:solidFill>
                <a:srgbClr val="000000"/>
              </a:solidFill>
              <a:latin typeface="Times New Roman"/>
            </a:endParaRPr>
          </a:p>
        </p:txBody>
      </p:sp>
      <p:sp>
        <p:nvSpPr>
          <p:cNvPr id="55" name="PlaceHolder 5"/>
          <p:cNvSpPr>
            <a:spLocks noGrp="1"/>
          </p:cNvSpPr>
          <p:nvPr>
            <p:ph type="dt" idx="27"/>
          </p:nvPr>
        </p:nvSpPr>
        <p:spPr>
          <a:xfrm>
            <a:off x="540000" y="5130000"/>
            <a:ext cx="2338200" cy="4482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sudhanvahg/indian-crimes-dataset"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www.tandfonline.com/doi/full/10.1080/01900692.2019.1575664" TargetMode="External"/><Relationship Id="rId7" Type="http://schemas.openxmlformats.org/officeDocument/2006/relationships/hyperlink" Target="https://en.wikipedia.org/wiki/Predictive_policing" TargetMode="External"/><Relationship Id="rId2" Type="http://schemas.openxmlformats.org/officeDocument/2006/relationships/hyperlink" Target="https://www.slideshare.net/gauravhtandon1/predictive-policing-88238839" TargetMode="External"/><Relationship Id="rId1" Type="http://schemas.openxmlformats.org/officeDocument/2006/relationships/slideLayout" Target="../slideLayouts/slideLayout8.xml"/><Relationship Id="rId6" Type="http://schemas.openxmlformats.org/officeDocument/2006/relationships/hyperlink" Target="https://www.brennancenter.org/our-work/research-reports/predictive-policing-explained" TargetMode="External"/><Relationship Id="rId5" Type="http://schemas.openxmlformats.org/officeDocument/2006/relationships/hyperlink" Target="https://www.slideshare.net/slideshow/7-misconceptions-about-predictive-policing-webinar/65525603" TargetMode="External"/><Relationship Id="rId4" Type="http://schemas.openxmlformats.org/officeDocument/2006/relationships/hyperlink" Target="https://www.igi-global.com/chapter/introducing-predictive-policing-technologies-ppt/245163"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slideshare.net/slideshow/application-of-data-science-in-predictive-policing/265889870" TargetMode="External"/><Relationship Id="rId2" Type="http://schemas.openxmlformats.org/officeDocument/2006/relationships/hyperlink" Target="https://uclawreview.org/2021/02/17/predictive-policing-technology-fourth-amendment-and-public-policy-concerns/amp/" TargetMode="External"/><Relationship Id="rId1" Type="http://schemas.openxmlformats.org/officeDocument/2006/relationships/slideLayout" Target="../slideLayouts/slideLayout8.xml"/><Relationship Id="rId5" Type="http://schemas.openxmlformats.org/officeDocument/2006/relationships/hyperlink" Target="https://www.kaggle.com/datasets/sudhanvahg/indian-crimes-dataset" TargetMode="External"/><Relationship Id="rId4" Type="http://schemas.openxmlformats.org/officeDocument/2006/relationships/hyperlink" Target="https://www.semanticscholar.org/paper/Introducing-Predictive-Policing-Technologies-(PPT)-Watt-Boak/189698529ca750eaf9322cbae488335eb81661b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p:nvPr/>
        </p:nvPicPr>
        <p:blipFill>
          <a:blip r:embed="rId2"/>
          <a:stretch/>
        </p:blipFill>
        <p:spPr>
          <a:xfrm>
            <a:off x="2939400" y="641350"/>
            <a:ext cx="4181040" cy="2927160"/>
          </a:xfrm>
          <a:prstGeom prst="rect">
            <a:avLst/>
          </a:prstGeom>
          <a:ln w="0">
            <a:noFill/>
          </a:ln>
        </p:spPr>
      </p:pic>
      <p:sp>
        <p:nvSpPr>
          <p:cNvPr id="60" name="Rectangle 59"/>
          <p:cNvSpPr/>
          <p:nvPr/>
        </p:nvSpPr>
        <p:spPr>
          <a:xfrm>
            <a:off x="2287440" y="4116240"/>
            <a:ext cx="5484960" cy="912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4800" b="0" strike="noStrike" spc="-1">
                <a:solidFill>
                  <a:srgbClr val="EEEEEE"/>
                </a:solidFill>
                <a:latin typeface="Arial"/>
                <a:ea typeface="DejaVu Sans"/>
              </a:rPr>
              <a:t>Predictive Policing</a:t>
            </a:r>
            <a:endParaRPr lang="en-US" sz="4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Technology Used</a:t>
            </a:r>
            <a:endParaRPr lang="en-US" sz="4500" b="0" strike="noStrike" spc="-1">
              <a:solidFill>
                <a:srgbClr val="000000"/>
              </a:solidFill>
              <a:latin typeface="Arial"/>
            </a:endParaRPr>
          </a:p>
        </p:txBody>
      </p:sp>
      <p:sp>
        <p:nvSpPr>
          <p:cNvPr id="79"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Python</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Matplotlib</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Numpy</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Pandas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Seaborn</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Statsmodels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Kaggle</a:t>
            </a:r>
            <a:endParaRPr lang="en-US" sz="24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Methodology	</a:t>
            </a:r>
            <a:endParaRPr lang="en-US" sz="4500" b="0" strike="noStrike" spc="-1">
              <a:solidFill>
                <a:srgbClr val="000000"/>
              </a:solidFill>
              <a:latin typeface="Arial"/>
            </a:endParaRPr>
          </a:p>
        </p:txBody>
      </p:sp>
      <p:sp>
        <p:nvSpPr>
          <p:cNvPr id="81"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Data Collection: Kaggle</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Analytical Techniques: Statistical analysis, Descriptive analysis, Diagnostic Analysis, Predictive Analysis.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Model: Autoregressive Integrated Moving Average (ARIMA) Prediction Model.</a:t>
            </a:r>
            <a:endParaRPr lang="en-US" sz="24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About Dataset</a:t>
            </a:r>
            <a:endParaRPr lang="en-US" sz="4500" b="0" strike="noStrike" spc="-1">
              <a:solidFill>
                <a:srgbClr val="000000"/>
              </a:solidFill>
              <a:latin typeface="Arial"/>
            </a:endParaRPr>
          </a:p>
        </p:txBody>
      </p:sp>
      <p:sp>
        <p:nvSpPr>
          <p:cNvPr id="83" name="PlaceHolder 2"/>
          <p:cNvSpPr>
            <a:spLocks noGrp="1"/>
          </p:cNvSpPr>
          <p:nvPr>
            <p:ph/>
          </p:nvPr>
        </p:nvSpPr>
        <p:spPr>
          <a:xfrm>
            <a:off x="540000" y="1440000"/>
            <a:ext cx="8998200" cy="3508200"/>
          </a:xfrm>
          <a:prstGeom prst="rect">
            <a:avLst/>
          </a:prstGeom>
          <a:noFill/>
          <a:ln w="0">
            <a:noFill/>
          </a:ln>
        </p:spPr>
        <p:txBody>
          <a:bodyPr lIns="0" tIns="0" rIns="0" bIns="0" anchor="t">
            <a:normAutofit fontScale="83888" lnSpcReduction="10000"/>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Data Sources: </a:t>
            </a:r>
            <a:r>
              <a:rPr lang="en-US" sz="2400" b="0" u="sng" strike="noStrike" spc="-1">
                <a:solidFill>
                  <a:srgbClr val="0000EE"/>
                </a:solidFill>
                <a:uFillTx/>
                <a:latin typeface="Noto Sans"/>
                <a:hlinkClick r:id="rId2"/>
              </a:rPr>
              <a:t>https://www.kaggle.com/datasets/sudhanvahg/indian-crimes-dataset</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This dataset captures a comprehensive snapshot of criminal activities across multiple Indian cities from 2020 to 2024. It includes detailed information about the type of crime, the date and time of occurrence, the weapon used, victim demographics, and the level of police deployment. With crimes ranging from identity theft to homicide, this dataset offers valuable insights for researchers, policymakers, and law enforcement agencies aiming to understand crime patterns and improve public safety. The data also includes information on whether the case was closed, providing a clear view of crime resolution rates across cities</a:t>
            </a:r>
            <a:endParaRPr lang="en-US" sz="24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Analytical Techniques</a:t>
            </a:r>
            <a:endParaRPr lang="en-US" sz="4500" b="0" strike="noStrike" spc="-1">
              <a:solidFill>
                <a:srgbClr val="000000"/>
              </a:solidFill>
              <a:latin typeface="Arial"/>
            </a:endParaRPr>
          </a:p>
        </p:txBody>
      </p:sp>
      <p:sp>
        <p:nvSpPr>
          <p:cNvPr id="85" name="PlaceHolder 2"/>
          <p:cNvSpPr>
            <a:spLocks noGrp="1"/>
          </p:cNvSpPr>
          <p:nvPr>
            <p:ph/>
          </p:nvPr>
        </p:nvSpPr>
        <p:spPr>
          <a:xfrm>
            <a:off x="540000" y="1440000"/>
            <a:ext cx="8998200" cy="3508200"/>
          </a:xfrm>
          <a:prstGeom prst="rect">
            <a:avLst/>
          </a:prstGeom>
          <a:noFill/>
          <a:ln w="0">
            <a:noFill/>
          </a:ln>
        </p:spPr>
        <p:txBody>
          <a:bodyPr lIns="0" tIns="0" rIns="0" bIns="0" anchor="t">
            <a:normAutofit fontScale="96666" lnSpcReduction="10000"/>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Statistical Analysis: Examines and interprets data to identify trends, patterns, and relationships using statistical techniques.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Descriptive Analysis: Summarizes and visualizes historical data to understand past performance or events.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Diagnostic Analysis: Investigates the causes behind observed trends or outcomes by analyzing data relationships.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Predictive Analysis: Uses historical data and machine learning models to forecast future outcomes or trends.</a:t>
            </a:r>
            <a:endParaRPr lang="en-US" sz="24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Analytical Model</a:t>
            </a:r>
            <a:endParaRPr lang="en-US" sz="4500" b="0" strike="noStrike" spc="-1">
              <a:solidFill>
                <a:srgbClr val="000000"/>
              </a:solidFill>
              <a:latin typeface="Arial"/>
            </a:endParaRPr>
          </a:p>
        </p:txBody>
      </p:sp>
      <p:sp>
        <p:nvSpPr>
          <p:cNvPr id="87" name="PlaceHolder 2"/>
          <p:cNvSpPr>
            <a:spLocks noGrp="1"/>
          </p:cNvSpPr>
          <p:nvPr>
            <p:ph/>
          </p:nvPr>
        </p:nvSpPr>
        <p:spPr>
          <a:xfrm>
            <a:off x="540000" y="1440000"/>
            <a:ext cx="8998200" cy="3508200"/>
          </a:xfrm>
          <a:prstGeom prst="rect">
            <a:avLst/>
          </a:prstGeom>
          <a:noFill/>
          <a:ln w="0">
            <a:noFill/>
          </a:ln>
        </p:spPr>
        <p:txBody>
          <a:bodyPr lIns="0" tIns="0" rIns="0" bIns="0" anchor="t">
            <a:normAutofit fontScale="98333" lnSpcReduction="10000"/>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The Autoregressive Integrated Moving Average (ARIMA) model is a statistical method for time series forecasting that combines: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Autoregression (AR): Predicts based on past values.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Integration (I): Makes the series stationary by differencing.</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Moving Average (MA): Uses past errors to refine predictions.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It's ideal for time series with trends or patterns, using parameters </a:t>
            </a:r>
            <a:endParaRPr lang="en-US" sz="2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Code Snippets</a:t>
            </a:r>
            <a:endParaRPr lang="en-US" sz="4500" b="0" strike="noStrike" spc="-1">
              <a:solidFill>
                <a:srgbClr val="000000"/>
              </a:solidFill>
              <a:latin typeface="Arial"/>
            </a:endParaRPr>
          </a:p>
        </p:txBody>
      </p:sp>
      <p:pic>
        <p:nvPicPr>
          <p:cNvPr id="89" name="Picture 88"/>
          <p:cNvPicPr/>
          <p:nvPr/>
        </p:nvPicPr>
        <p:blipFill>
          <a:blip r:embed="rId2"/>
          <a:stretch/>
        </p:blipFill>
        <p:spPr>
          <a:xfrm>
            <a:off x="228600" y="1371600"/>
            <a:ext cx="5256360" cy="3979800"/>
          </a:xfrm>
          <a:prstGeom prst="rect">
            <a:avLst/>
          </a:prstGeom>
          <a:ln w="0">
            <a:noFill/>
          </a:ln>
        </p:spPr>
      </p:pic>
      <p:pic>
        <p:nvPicPr>
          <p:cNvPr id="90" name="Picture 89"/>
          <p:cNvPicPr/>
          <p:nvPr/>
        </p:nvPicPr>
        <p:blipFill>
          <a:blip r:embed="rId3"/>
          <a:stretch/>
        </p:blipFill>
        <p:spPr>
          <a:xfrm>
            <a:off x="5715000" y="1265400"/>
            <a:ext cx="3656160" cy="40492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Code Snippets</a:t>
            </a:r>
            <a:endParaRPr lang="en-US" sz="4500" b="0" strike="noStrike" spc="-1">
              <a:solidFill>
                <a:srgbClr val="000000"/>
              </a:solidFill>
              <a:latin typeface="Arial"/>
            </a:endParaRPr>
          </a:p>
        </p:txBody>
      </p:sp>
      <p:pic>
        <p:nvPicPr>
          <p:cNvPr id="92" name="Picture 91"/>
          <p:cNvPicPr/>
          <p:nvPr/>
        </p:nvPicPr>
        <p:blipFill>
          <a:blip r:embed="rId2"/>
          <a:stretch/>
        </p:blipFill>
        <p:spPr>
          <a:xfrm>
            <a:off x="457200" y="1238760"/>
            <a:ext cx="4017600" cy="4017600"/>
          </a:xfrm>
          <a:prstGeom prst="rect">
            <a:avLst/>
          </a:prstGeom>
          <a:ln w="0">
            <a:noFill/>
          </a:ln>
        </p:spPr>
      </p:pic>
      <p:pic>
        <p:nvPicPr>
          <p:cNvPr id="93" name="Picture 92"/>
          <p:cNvPicPr/>
          <p:nvPr/>
        </p:nvPicPr>
        <p:blipFill>
          <a:blip r:embed="rId3"/>
          <a:stretch/>
        </p:blipFill>
        <p:spPr>
          <a:xfrm>
            <a:off x="5413320" y="1324440"/>
            <a:ext cx="3729240" cy="41605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Code Snippets</a:t>
            </a:r>
            <a:endParaRPr lang="en-US" sz="4500" b="0" strike="noStrike" spc="-1">
              <a:solidFill>
                <a:srgbClr val="000000"/>
              </a:solidFill>
              <a:latin typeface="Arial"/>
            </a:endParaRPr>
          </a:p>
        </p:txBody>
      </p:sp>
      <p:pic>
        <p:nvPicPr>
          <p:cNvPr id="95" name="Picture 94"/>
          <p:cNvPicPr/>
          <p:nvPr/>
        </p:nvPicPr>
        <p:blipFill>
          <a:blip r:embed="rId2"/>
          <a:stretch/>
        </p:blipFill>
        <p:spPr>
          <a:xfrm>
            <a:off x="228600" y="1310400"/>
            <a:ext cx="5027760" cy="4174560"/>
          </a:xfrm>
          <a:prstGeom prst="rect">
            <a:avLst/>
          </a:prstGeom>
          <a:ln w="0">
            <a:noFill/>
          </a:ln>
        </p:spPr>
      </p:pic>
      <p:pic>
        <p:nvPicPr>
          <p:cNvPr id="96" name="Picture 95"/>
          <p:cNvPicPr/>
          <p:nvPr/>
        </p:nvPicPr>
        <p:blipFill>
          <a:blip r:embed="rId3"/>
          <a:stretch/>
        </p:blipFill>
        <p:spPr>
          <a:xfrm>
            <a:off x="5655600" y="1828800"/>
            <a:ext cx="4172760" cy="26845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Code Snippets</a:t>
            </a:r>
            <a:endParaRPr lang="en-US" sz="4500" b="0" strike="noStrike" spc="-1">
              <a:solidFill>
                <a:srgbClr val="000000"/>
              </a:solidFill>
              <a:latin typeface="Arial"/>
            </a:endParaRPr>
          </a:p>
        </p:txBody>
      </p:sp>
      <p:pic>
        <p:nvPicPr>
          <p:cNvPr id="98" name="Picture 97"/>
          <p:cNvPicPr/>
          <p:nvPr/>
        </p:nvPicPr>
        <p:blipFill>
          <a:blip r:embed="rId2"/>
          <a:stretch/>
        </p:blipFill>
        <p:spPr>
          <a:xfrm>
            <a:off x="267120" y="1219320"/>
            <a:ext cx="4760640" cy="4037040"/>
          </a:xfrm>
          <a:prstGeom prst="rect">
            <a:avLst/>
          </a:prstGeom>
          <a:ln w="0">
            <a:noFill/>
          </a:ln>
        </p:spPr>
      </p:pic>
      <p:pic>
        <p:nvPicPr>
          <p:cNvPr id="99" name="Picture 98"/>
          <p:cNvPicPr/>
          <p:nvPr/>
        </p:nvPicPr>
        <p:blipFill>
          <a:blip r:embed="rId3"/>
          <a:stretch/>
        </p:blipFill>
        <p:spPr>
          <a:xfrm>
            <a:off x="5123160" y="1543320"/>
            <a:ext cx="4705200" cy="302724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601560" y="669240"/>
            <a:ext cx="8998200" cy="4587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US" sz="3200" b="0" strike="noStrike" spc="-1">
                <a:solidFill>
                  <a:srgbClr val="000000"/>
                </a:solidFill>
                <a:latin typeface="Arial"/>
                <a:ea typeface="DejaVu Sans"/>
              </a:rPr>
              <a:t>Insights and Conclusions from Predictive Policing Analysis</a:t>
            </a:r>
            <a:endParaRPr lang="en-US" sz="32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2920" y="90720"/>
            <a:ext cx="9069840" cy="945000"/>
          </a:xfrm>
          <a:prstGeom prst="rect">
            <a:avLst/>
          </a:prstGeom>
          <a:noFill/>
          <a:ln w="0">
            <a:noFill/>
          </a:ln>
        </p:spPr>
        <p:txBody>
          <a:bodyPr lIns="0" tIns="0" rIns="0" bIns="0" anchor="b">
            <a:normAutofit fontScale="96666"/>
          </a:bodyPr>
          <a:lstStyle/>
          <a:p>
            <a:pPr indent="0">
              <a:lnSpc>
                <a:spcPct val="100000"/>
              </a:lnSpc>
              <a:spcBef>
                <a:spcPts val="1191"/>
              </a:spcBef>
              <a:spcAft>
                <a:spcPts val="992"/>
              </a:spcAft>
              <a:buNone/>
              <a:tabLst>
                <a:tab pos="0" algn="l"/>
              </a:tabLst>
            </a:pPr>
            <a:r>
              <a:rPr lang="en-US" sz="4500" b="0" strike="noStrike" spc="-1">
                <a:solidFill>
                  <a:srgbClr val="FFFFFF"/>
                </a:solidFill>
                <a:latin typeface="Noto Sans"/>
              </a:rPr>
              <a:t> Introduction to Predictive Policing</a:t>
            </a:r>
            <a:endParaRPr lang="en-US" sz="4500" b="0" strike="noStrike" spc="-1">
              <a:solidFill>
                <a:srgbClr val="000000"/>
              </a:solidFill>
              <a:latin typeface="Arial"/>
            </a:endParaRPr>
          </a:p>
        </p:txBody>
      </p:sp>
      <p:sp>
        <p:nvSpPr>
          <p:cNvPr id="63" name="PlaceHolder 2"/>
          <p:cNvSpPr>
            <a:spLocks noGrp="1"/>
          </p:cNvSpPr>
          <p:nvPr>
            <p:ph/>
          </p:nvPr>
        </p:nvSpPr>
        <p:spPr>
          <a:xfrm>
            <a:off x="502920" y="1440000"/>
            <a:ext cx="9020160" cy="3495960"/>
          </a:xfrm>
          <a:prstGeom prst="rect">
            <a:avLst/>
          </a:prstGeom>
          <a:noFill/>
          <a:ln w="0">
            <a:noFill/>
          </a:ln>
        </p:spPr>
        <p:txBody>
          <a:bodyPr lIns="0" tIns="0" rIns="0" bIns="0" anchor="t">
            <a:normAutofit/>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Overview: Predictive policing is a law enforcement strategy that uses data analysis and algorithms to identify potential crime hotspots and predict future criminal activities.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Importance: This approach helps in proactive policing, optimizing resource allocation, and enhancing public safety.</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Objectives: The presentation aims to provide an understanding of predictive policing, its technologies, benefits, challenges, and future prospects.</a:t>
            </a:r>
            <a:endParaRPr lang="en-US" sz="24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Descriptive Analysis Insights</a:t>
            </a:r>
            <a:endParaRPr lang="en-US" sz="4500" b="0" strike="noStrike" spc="-1">
              <a:solidFill>
                <a:srgbClr val="000000"/>
              </a:solidFill>
              <a:latin typeface="Arial"/>
            </a:endParaRPr>
          </a:p>
        </p:txBody>
      </p:sp>
      <p:sp>
        <p:nvSpPr>
          <p:cNvPr id="102"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Crime data shows theft, assault, and burglary are the most reported crimes.</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Victims aged 20-35 form the most vulnerable demographic group.</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Statistical summaries highlight the nature and scale of crimes for resource planning.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spcBef>
                <a:spcPts val="1191"/>
              </a:spcBef>
              <a:spcAft>
                <a:spcPts val="992"/>
              </a:spcAft>
              <a:buNone/>
              <a:tabLst>
                <a:tab pos="0" algn="l"/>
              </a:tabLst>
            </a:pPr>
            <a:r>
              <a:rPr lang="en-US" sz="4500" b="0" strike="noStrike" spc="-1">
                <a:solidFill>
                  <a:srgbClr val="FFFFFF"/>
                </a:solidFill>
                <a:latin typeface="Noto Sans"/>
              </a:rPr>
              <a:t>Diagnostic Analysis Insights</a:t>
            </a:r>
            <a:endParaRPr lang="en-US" sz="4500" b="0" strike="noStrike" spc="-1">
              <a:solidFill>
                <a:srgbClr val="000000"/>
              </a:solidFill>
              <a:latin typeface="Arial"/>
            </a:endParaRPr>
          </a:p>
        </p:txBody>
      </p:sp>
      <p:sp>
        <p:nvSpPr>
          <p:cNvPr id="104"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Crime rates show seasonality, with peaks in summer and holiday seasons.</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Anomalies indicate spikes during special events or unrest, requiring investigation.</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Time series trends help identify patterns for better resource allocation.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Predictive Analysis Insights</a:t>
            </a:r>
            <a:endParaRPr lang="en-US" sz="4500" b="0" strike="noStrike" spc="-1">
              <a:solidFill>
                <a:srgbClr val="000000"/>
              </a:solidFill>
              <a:latin typeface="Arial"/>
            </a:endParaRPr>
          </a:p>
        </p:txBody>
      </p:sp>
      <p:sp>
        <p:nvSpPr>
          <p:cNvPr id="106"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ARIMA forecasts rising crime rates, especially theft, in the next 12 months.</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Allocating resources to high-crime areas during peak times can mitigate risks.</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Predictions guide policymaking and proactive crime prevention strategies.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Conclusions</a:t>
            </a:r>
            <a:endParaRPr lang="en-US" sz="4500" b="0" strike="noStrike" spc="-1">
              <a:solidFill>
                <a:srgbClr val="000000"/>
              </a:solidFill>
              <a:latin typeface="Arial"/>
            </a:endParaRPr>
          </a:p>
        </p:txBody>
      </p:sp>
      <p:sp>
        <p:nvSpPr>
          <p:cNvPr id="108"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Data-driven insights enable informed decisions to improve public safety.</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Targeted interventions address high-risk areas and times effectively.</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Continuous monitoring ensures adaptive and sustainable crime prevention.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Future scope</a:t>
            </a:r>
            <a:endParaRPr lang="en-US" sz="4500" b="0" strike="noStrike" spc="-1">
              <a:solidFill>
                <a:srgbClr val="000000"/>
              </a:solidFill>
              <a:latin typeface="Arial"/>
            </a:endParaRPr>
          </a:p>
        </p:txBody>
      </p:sp>
      <p:sp>
        <p:nvSpPr>
          <p:cNvPr id="110" name="PlaceHolder 2"/>
          <p:cNvSpPr>
            <a:spLocks noGrp="1"/>
          </p:cNvSpPr>
          <p:nvPr>
            <p:ph/>
          </p:nvPr>
        </p:nvSpPr>
        <p:spPr>
          <a:xfrm>
            <a:off x="540000" y="1440000"/>
            <a:ext cx="8998200" cy="3508200"/>
          </a:xfrm>
          <a:prstGeom prst="rect">
            <a:avLst/>
          </a:prstGeom>
          <a:noFill/>
          <a:ln w="0">
            <a:noFill/>
          </a:ln>
        </p:spPr>
        <p:txBody>
          <a:bodyPr lIns="0" tIns="0" rIns="0" bIns="0" anchor="t">
            <a:normAutofit fontScale="77777"/>
          </a:bodyPr>
          <a:lstStyle/>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Technological Advancements: Potential advancements in predictive policing technologies, such as the integration of AI and IoT.</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Research Directions: Future research areas, including improving algorithm accuracy, addressing bias, and enhancing data privacy.</a:t>
            </a:r>
          </a:p>
          <a:p>
            <a:pPr marL="432000" indent="-32400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rPr>
              <a:t>Policy and Ethics: Need for ethical guidelines and policies to govern the use of predictive policing.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References</a:t>
            </a:r>
            <a:endParaRPr lang="en-US" sz="4500" b="0" strike="noStrike" spc="-1">
              <a:solidFill>
                <a:srgbClr val="000000"/>
              </a:solidFill>
              <a:latin typeface="Arial"/>
            </a:endParaRPr>
          </a:p>
        </p:txBody>
      </p:sp>
      <p:sp>
        <p:nvSpPr>
          <p:cNvPr id="112"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Bef>
                <a:spcPts val="1191"/>
              </a:spcBef>
              <a:spcAft>
                <a:spcPts val="992"/>
              </a:spcAft>
              <a:buClr>
                <a:srgbClr val="000000"/>
              </a:buClr>
              <a:buSzPct val="45000"/>
              <a:buFont typeface="Wingdings" charset="2"/>
              <a:buChar char=""/>
            </a:pPr>
            <a:r>
              <a:rPr lang="en-US" sz="1800" b="0" u="sng" strike="noStrike" spc="-1">
                <a:solidFill>
                  <a:srgbClr val="0000EE"/>
                </a:solidFill>
                <a:uFillTx/>
                <a:latin typeface="Arial"/>
                <a:hlinkClick r:id="rId2"/>
              </a:rPr>
              <a:t>Predictive Policing | PPT</a:t>
            </a:r>
            <a:endParaRPr lang="en-US" sz="1800" b="0" strike="noStrike" spc="-1">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lang="en-US" sz="1800" b="0" u="sng" strike="noStrike" spc="-1">
                <a:solidFill>
                  <a:srgbClr val="0000EE"/>
                </a:solidFill>
                <a:uFillTx/>
                <a:latin typeface="Arial"/>
                <a:hlinkClick r:id="rId3"/>
              </a:rPr>
              <a:t>Full article: Predictive Policing: Review of Benefits and Drawbacks</a:t>
            </a:r>
            <a:endParaRPr lang="en-US" sz="1800" b="0" strike="noStrike" spc="-1">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lang="en-US" sz="1800" b="0" u="sng" strike="noStrike" spc="-1">
                <a:solidFill>
                  <a:srgbClr val="0000EE"/>
                </a:solidFill>
                <a:uFillTx/>
                <a:latin typeface="Arial"/>
                <a:hlinkClick r:id="rId4"/>
              </a:rPr>
              <a:t>Introducing Predictive Policing Technologies (PPT): An Action Research-Oriented Approach for EBOCD Initiatives</a:t>
            </a:r>
            <a:endParaRPr lang="en-US" sz="1800" b="0" strike="noStrike" spc="-1">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lang="en-US" sz="1800" b="0" u="sng" strike="noStrike" spc="-1">
                <a:solidFill>
                  <a:srgbClr val="0000EE"/>
                </a:solidFill>
                <a:uFillTx/>
                <a:latin typeface="Arial"/>
                <a:hlinkClick r:id="rId5"/>
              </a:rPr>
              <a:t>7 misconceptions about predictive policing webinar | PPT</a:t>
            </a:r>
            <a:endParaRPr lang="en-US" sz="1800" b="0" strike="noStrike" spc="-1">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lang="en-US" sz="1800" b="0" u="sng" strike="noStrike" spc="-1">
                <a:solidFill>
                  <a:srgbClr val="0000EE"/>
                </a:solidFill>
                <a:uFillTx/>
                <a:latin typeface="Arial"/>
                <a:hlinkClick r:id="rId6"/>
              </a:rPr>
              <a:t>Predictive Policing Explained | Brennan Center for Justice</a:t>
            </a:r>
            <a:endParaRPr lang="en-US" sz="1800" b="0" strike="noStrike" spc="-1">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lang="en-US" sz="1800" b="0" u="sng" strike="noStrike" spc="-1">
                <a:solidFill>
                  <a:srgbClr val="0000EE"/>
                </a:solidFill>
                <a:uFillTx/>
                <a:latin typeface="Arial"/>
                <a:hlinkClick r:id="rId7"/>
              </a:rPr>
              <a:t>Predictive policing - Wikipedia</a:t>
            </a:r>
            <a:endParaRPr lang="en-US" sz="18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References</a:t>
            </a:r>
            <a:endParaRPr lang="en-US" sz="4500" b="0" strike="noStrike" spc="-1">
              <a:solidFill>
                <a:srgbClr val="000000"/>
              </a:solidFill>
              <a:latin typeface="Arial"/>
            </a:endParaRPr>
          </a:p>
        </p:txBody>
      </p:sp>
      <p:sp>
        <p:nvSpPr>
          <p:cNvPr id="114"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Bef>
                <a:spcPts val="1191"/>
              </a:spcBef>
              <a:spcAft>
                <a:spcPts val="992"/>
              </a:spcAft>
              <a:buClr>
                <a:srgbClr val="000000"/>
              </a:buClr>
              <a:buSzPct val="45000"/>
              <a:buFont typeface="Wingdings" charset="2"/>
              <a:buChar char=""/>
            </a:pPr>
            <a:r>
              <a:rPr lang="en-US" sz="1800" b="0" u="sng" strike="noStrike" spc="-1">
                <a:solidFill>
                  <a:srgbClr val="0000EE"/>
                </a:solidFill>
                <a:uFillTx/>
                <a:latin typeface="Arial"/>
                <a:hlinkClick r:id="rId2"/>
              </a:rPr>
              <a:t>Predictive Policing Technology: Fourth Amendment and Public Policy Concerns – University of Cincinnati Law Review Blog</a:t>
            </a:r>
            <a:endParaRPr lang="en-US" sz="1800" b="0" strike="noStrike" spc="-1">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lang="en-US" sz="1800" b="0" u="sng" strike="noStrike" spc="-1">
                <a:solidFill>
                  <a:srgbClr val="0000EE"/>
                </a:solidFill>
                <a:uFillTx/>
                <a:latin typeface="Arial"/>
                <a:hlinkClick r:id="rId3"/>
              </a:rPr>
              <a:t>Application of data science in predictive policing | PPT</a:t>
            </a:r>
            <a:endParaRPr lang="en-US" sz="1800" b="0" strike="noStrike" spc="-1">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lang="en-US" sz="1800" b="0" u="sng" strike="noStrike" spc="-1">
                <a:solidFill>
                  <a:srgbClr val="0000EE"/>
                </a:solidFill>
                <a:uFillTx/>
                <a:latin typeface="Arial"/>
                <a:hlinkClick r:id="rId4"/>
              </a:rPr>
              <a:t>Introducing Predictive Policing Technologies (PPT) | Semantic Scholar</a:t>
            </a:r>
            <a:endParaRPr lang="en-US" sz="1800" b="0" strike="noStrike" spc="-1">
              <a:solidFill>
                <a:srgbClr val="000000"/>
              </a:solidFill>
              <a:latin typeface="Arial"/>
            </a:endParaRPr>
          </a:p>
          <a:p>
            <a:pPr marL="432000" indent="-324000">
              <a:lnSpc>
                <a:spcPct val="100000"/>
              </a:lnSpc>
              <a:spcBef>
                <a:spcPts val="1191"/>
              </a:spcBef>
              <a:spcAft>
                <a:spcPts val="992"/>
              </a:spcAft>
              <a:buClr>
                <a:srgbClr val="000000"/>
              </a:buClr>
              <a:buSzPct val="45000"/>
              <a:buFont typeface="Wingdings" charset="2"/>
              <a:buChar char=""/>
            </a:pPr>
            <a:r>
              <a:rPr lang="en-US" sz="1800" b="0" strike="noStrike" spc="-1">
                <a:solidFill>
                  <a:srgbClr val="000000"/>
                </a:solidFill>
                <a:latin typeface="Arial"/>
              </a:rPr>
              <a:t>Data Sources: </a:t>
            </a:r>
            <a:r>
              <a:rPr lang="en-US" sz="1800" b="0" u="sng" strike="noStrike" spc="-1">
                <a:solidFill>
                  <a:srgbClr val="0000EE"/>
                </a:solidFill>
                <a:uFillTx/>
                <a:latin typeface="Arial"/>
                <a:hlinkClick r:id="rId5"/>
              </a:rPr>
              <a:t>https://www.kaggle.com/datasets/sudhanvahg/indian-crimes-dataset</a:t>
            </a:r>
            <a:endParaRPr lang="en-US"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502920" y="90720"/>
            <a:ext cx="9069840" cy="945000"/>
          </a:xfrm>
          <a:prstGeom prst="rect">
            <a:avLst/>
          </a:prstGeom>
          <a:noFill/>
          <a:ln w="0">
            <a:noFill/>
          </a:ln>
        </p:spPr>
        <p:txBody>
          <a:bodyPr lIns="0" tIns="0" rIns="0" bIns="0" anchor="b">
            <a:normAutofit/>
          </a:bodyPr>
          <a:lstStyle/>
          <a:p>
            <a:pPr indent="0">
              <a:lnSpc>
                <a:spcPct val="100000"/>
              </a:lnSpc>
              <a:spcBef>
                <a:spcPts val="1191"/>
              </a:spcBef>
              <a:spcAft>
                <a:spcPts val="992"/>
              </a:spcAft>
              <a:buNone/>
              <a:tabLst>
                <a:tab pos="0" algn="l"/>
              </a:tabLst>
            </a:pPr>
            <a:r>
              <a:rPr lang="en-US" sz="4500" b="0" strike="noStrike" spc="-1">
                <a:solidFill>
                  <a:srgbClr val="FFFFFF"/>
                </a:solidFill>
                <a:latin typeface="Noto Sans"/>
              </a:rPr>
              <a:t>What is Predictive Policing?</a:t>
            </a:r>
            <a:endParaRPr lang="en-US" sz="4500" b="0" strike="noStrike" spc="-1">
              <a:solidFill>
                <a:srgbClr val="000000"/>
              </a:solidFill>
              <a:latin typeface="Arial"/>
            </a:endParaRPr>
          </a:p>
        </p:txBody>
      </p:sp>
      <p:sp>
        <p:nvSpPr>
          <p:cNvPr id="65" name="PlaceHolder 2"/>
          <p:cNvSpPr>
            <a:spLocks noGrp="1"/>
          </p:cNvSpPr>
          <p:nvPr>
            <p:ph/>
          </p:nvPr>
        </p:nvSpPr>
        <p:spPr>
          <a:xfrm>
            <a:off x="502920" y="1440000"/>
            <a:ext cx="9020160" cy="3495960"/>
          </a:xfrm>
          <a:prstGeom prst="rect">
            <a:avLst/>
          </a:prstGeom>
          <a:noFill/>
          <a:ln w="0">
            <a:noFill/>
          </a:ln>
        </p:spPr>
        <p:txBody>
          <a:bodyPr lIns="0" tIns="0" rIns="0" bIns="0" anchor="t">
            <a:normAutofit/>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Definition: Predictive policing involves using data analysis and algorithms to predict where and when crimes are likely to occur.</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Key Concepts:</a:t>
            </a:r>
            <a:endParaRPr lang="en-US" sz="2400" b="0" strike="noStrike" spc="-1">
              <a:solidFill>
                <a:srgbClr val="000000"/>
              </a:solidFill>
              <a:latin typeface="Arial"/>
            </a:endParaRPr>
          </a:p>
          <a:p>
            <a:pPr marL="864000" lvl="1" indent="-324000">
              <a:lnSpc>
                <a:spcPct val="100000"/>
              </a:lnSpc>
              <a:spcAft>
                <a:spcPts val="842"/>
              </a:spcAft>
              <a:buClr>
                <a:srgbClr val="009EDA"/>
              </a:buClr>
              <a:buSzPct val="45000"/>
              <a:buFont typeface="Wingdings" charset="2"/>
              <a:buChar char=""/>
            </a:pPr>
            <a:r>
              <a:rPr lang="en-US" sz="2100" b="0" strike="noStrike" spc="-1">
                <a:solidFill>
                  <a:srgbClr val="000000"/>
                </a:solidFill>
                <a:latin typeface="Noto Sans"/>
              </a:rPr>
              <a:t>Data-Driven: Uses historical crime data to make predictions.</a:t>
            </a:r>
            <a:endParaRPr lang="en-US" sz="2100" b="0" strike="noStrike" spc="-1">
              <a:solidFill>
                <a:srgbClr val="000000"/>
              </a:solidFill>
              <a:latin typeface="Arial"/>
            </a:endParaRPr>
          </a:p>
          <a:p>
            <a:pPr marL="864000" lvl="1" indent="-324000">
              <a:lnSpc>
                <a:spcPct val="100000"/>
              </a:lnSpc>
              <a:spcAft>
                <a:spcPts val="842"/>
              </a:spcAft>
              <a:buClr>
                <a:srgbClr val="009EDA"/>
              </a:buClr>
              <a:buSzPct val="45000"/>
              <a:buFont typeface="Wingdings" charset="2"/>
              <a:buChar char=""/>
            </a:pPr>
            <a:r>
              <a:rPr lang="en-US" sz="2100" b="0" strike="noStrike" spc="-1">
                <a:solidFill>
                  <a:srgbClr val="000000"/>
                </a:solidFill>
                <a:latin typeface="Noto Sans"/>
              </a:rPr>
              <a:t>Proactive: Aims to prevent crimes before they happen.</a:t>
            </a:r>
            <a:endParaRPr lang="en-US" sz="2100" b="0" strike="noStrike" spc="-1">
              <a:solidFill>
                <a:srgbClr val="000000"/>
              </a:solidFill>
              <a:latin typeface="Arial"/>
            </a:endParaRPr>
          </a:p>
          <a:p>
            <a:pPr marL="864000" lvl="1" indent="-324000">
              <a:lnSpc>
                <a:spcPct val="100000"/>
              </a:lnSpc>
              <a:spcAft>
                <a:spcPts val="842"/>
              </a:spcAft>
              <a:buClr>
                <a:srgbClr val="009EDA"/>
              </a:buClr>
              <a:buSzPct val="45000"/>
              <a:buFont typeface="Wingdings" charset="2"/>
              <a:buChar char=""/>
            </a:pPr>
            <a:r>
              <a:rPr lang="en-US" sz="2100" b="0" strike="noStrike" spc="-1">
                <a:solidFill>
                  <a:srgbClr val="000000"/>
                </a:solidFill>
                <a:latin typeface="Noto Sans"/>
              </a:rPr>
              <a:t>Resource Optimization: Helps in efficient allocation of police resources.</a:t>
            </a:r>
            <a:endParaRPr lang="en-US" sz="21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Need for Predictive Policing</a:t>
            </a:r>
            <a:endParaRPr lang="en-US" sz="4500" b="0" strike="noStrike" spc="-1">
              <a:solidFill>
                <a:srgbClr val="000000"/>
              </a:solidFill>
              <a:latin typeface="Arial"/>
            </a:endParaRPr>
          </a:p>
        </p:txBody>
      </p:sp>
      <p:sp>
        <p:nvSpPr>
          <p:cNvPr id="67"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Increasing Crime Rates: Addresses rising crime through effective strategies.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Resource Allocation: Optimizes deployment of police resources.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Proactive Policing: Focuses on crime prevention rather than reaction.</a:t>
            </a:r>
            <a:endParaRPr lang="en-US" sz="24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540000" y="90000"/>
            <a:ext cx="8998200" cy="988200"/>
          </a:xfrm>
          <a:prstGeom prst="rect">
            <a:avLst/>
          </a:prstGeom>
          <a:noFill/>
          <a:ln w="0">
            <a:noFill/>
          </a:ln>
        </p:spPr>
        <p:txBody>
          <a:bodyPr lIns="0" tIns="0" rIns="0" bIns="0" anchor="b">
            <a:normAutofit fontScale="87222" lnSpcReduction="20000"/>
          </a:bodyPr>
          <a:lstStyle/>
          <a:p>
            <a:pPr indent="0">
              <a:lnSpc>
                <a:spcPct val="100000"/>
              </a:lnSpc>
              <a:buNone/>
              <a:tabLst>
                <a:tab pos="0" algn="l"/>
              </a:tabLst>
            </a:pPr>
            <a:r>
              <a:rPr lang="en-US" sz="4500" b="0" strike="noStrike" spc="-1">
                <a:solidFill>
                  <a:srgbClr val="FFFFFF"/>
                </a:solidFill>
                <a:latin typeface="Noto Sans"/>
              </a:rPr>
              <a:t>Areas Where Predictive Policing is Used</a:t>
            </a:r>
            <a:endParaRPr lang="en-US" sz="4500" b="0" strike="noStrike" spc="-1">
              <a:solidFill>
                <a:srgbClr val="000000"/>
              </a:solidFill>
              <a:latin typeface="Arial"/>
            </a:endParaRPr>
          </a:p>
        </p:txBody>
      </p:sp>
      <p:sp>
        <p:nvSpPr>
          <p:cNvPr id="69"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Global Adoption: Implemented in countries like the USA, UK, and parts of Europe.</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Impact: Demonstrates reductions in crime rates and enhanced public safety.</a:t>
            </a:r>
            <a:endParaRPr lang="en-US" sz="24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Advantages and Disadvantages</a:t>
            </a:r>
            <a:endParaRPr lang="en-US" sz="4500" b="0" strike="noStrike" spc="-1">
              <a:solidFill>
                <a:srgbClr val="000000"/>
              </a:solidFill>
              <a:latin typeface="Arial"/>
            </a:endParaRPr>
          </a:p>
        </p:txBody>
      </p:sp>
      <p:sp>
        <p:nvSpPr>
          <p:cNvPr id="71"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Advantages:</a:t>
            </a:r>
            <a:endParaRPr lang="en-US" sz="2400" b="0" strike="noStrike" spc="-1">
              <a:solidFill>
                <a:srgbClr val="000000"/>
              </a:solidFill>
              <a:latin typeface="Arial"/>
            </a:endParaRPr>
          </a:p>
          <a:p>
            <a:pPr marL="864000" lvl="1" indent="-324000">
              <a:lnSpc>
                <a:spcPct val="100000"/>
              </a:lnSpc>
              <a:spcAft>
                <a:spcPts val="842"/>
              </a:spcAft>
              <a:buClr>
                <a:srgbClr val="009EDA"/>
              </a:buClr>
              <a:buSzPct val="45000"/>
              <a:buFont typeface="Wingdings" charset="2"/>
              <a:buChar char=""/>
            </a:pPr>
            <a:r>
              <a:rPr lang="en-US" sz="2100" b="0" strike="noStrike" spc="-1">
                <a:solidFill>
                  <a:srgbClr val="000000"/>
                </a:solidFill>
                <a:latin typeface="Noto Sans"/>
              </a:rPr>
              <a:t>Efficient resource utilization.</a:t>
            </a:r>
            <a:endParaRPr lang="en-US" sz="2100" b="0" strike="noStrike" spc="-1">
              <a:solidFill>
                <a:srgbClr val="000000"/>
              </a:solidFill>
              <a:latin typeface="Arial"/>
            </a:endParaRPr>
          </a:p>
          <a:p>
            <a:pPr marL="864000" lvl="1" indent="-324000">
              <a:lnSpc>
                <a:spcPct val="100000"/>
              </a:lnSpc>
              <a:spcAft>
                <a:spcPts val="842"/>
              </a:spcAft>
              <a:buClr>
                <a:srgbClr val="009EDA"/>
              </a:buClr>
              <a:buSzPct val="45000"/>
              <a:buFont typeface="Wingdings" charset="2"/>
              <a:buChar char=""/>
            </a:pPr>
            <a:r>
              <a:rPr lang="en-US" sz="2100" b="0" strike="noStrike" spc="-1">
                <a:solidFill>
                  <a:srgbClr val="000000"/>
                </a:solidFill>
                <a:latin typeface="Noto Sans"/>
              </a:rPr>
              <a:t>Proactive crime prevention.</a:t>
            </a:r>
            <a:endParaRPr lang="en-US" sz="2100" b="0" strike="noStrike" spc="-1">
              <a:solidFill>
                <a:srgbClr val="000000"/>
              </a:solidFill>
              <a:latin typeface="Arial"/>
            </a:endParaRPr>
          </a:p>
          <a:p>
            <a:pPr marL="864000" lvl="1" indent="-324000">
              <a:lnSpc>
                <a:spcPct val="100000"/>
              </a:lnSpc>
              <a:spcAft>
                <a:spcPts val="842"/>
              </a:spcAft>
              <a:buClr>
                <a:srgbClr val="009EDA"/>
              </a:buClr>
              <a:buSzPct val="45000"/>
              <a:buFont typeface="Wingdings" charset="2"/>
              <a:buChar char=""/>
            </a:pPr>
            <a:r>
              <a:rPr lang="en-US" sz="2100" b="0" strike="noStrike" spc="-1">
                <a:solidFill>
                  <a:srgbClr val="000000"/>
                </a:solidFill>
                <a:latin typeface="Noto Sans"/>
              </a:rPr>
              <a:t>Enhanced public safety via data-driven strategies.</a:t>
            </a:r>
            <a:endParaRPr lang="en-US" sz="21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Disadvantages:</a:t>
            </a:r>
            <a:endParaRPr lang="en-US" sz="2400" b="0" strike="noStrike" spc="-1">
              <a:solidFill>
                <a:srgbClr val="000000"/>
              </a:solidFill>
              <a:latin typeface="Arial"/>
            </a:endParaRPr>
          </a:p>
          <a:p>
            <a:pPr marL="864000" lvl="1" indent="-324000">
              <a:lnSpc>
                <a:spcPct val="100000"/>
              </a:lnSpc>
              <a:spcAft>
                <a:spcPts val="842"/>
              </a:spcAft>
              <a:buClr>
                <a:srgbClr val="009EDA"/>
              </a:buClr>
              <a:buSzPct val="45000"/>
              <a:buFont typeface="Wingdings" charset="2"/>
              <a:buChar char=""/>
            </a:pPr>
            <a:r>
              <a:rPr lang="en-US" sz="2100" b="0" strike="noStrike" spc="-1">
                <a:solidFill>
                  <a:srgbClr val="000000"/>
                </a:solidFill>
                <a:latin typeface="Noto Sans"/>
              </a:rPr>
              <a:t>Privacy concerns and potential bias.</a:t>
            </a:r>
            <a:endParaRPr lang="en-US" sz="2100" b="0" strike="noStrike" spc="-1">
              <a:solidFill>
                <a:srgbClr val="000000"/>
              </a:solidFill>
              <a:latin typeface="Arial"/>
            </a:endParaRPr>
          </a:p>
          <a:p>
            <a:pPr marL="864000" lvl="1" indent="-324000">
              <a:lnSpc>
                <a:spcPct val="100000"/>
              </a:lnSpc>
              <a:spcAft>
                <a:spcPts val="842"/>
              </a:spcAft>
              <a:buClr>
                <a:srgbClr val="009EDA"/>
              </a:buClr>
              <a:buSzPct val="45000"/>
              <a:buFont typeface="Wingdings" charset="2"/>
              <a:buChar char=""/>
            </a:pPr>
            <a:r>
              <a:rPr lang="en-US" sz="2100" b="0" strike="noStrike" spc="-1">
                <a:solidFill>
                  <a:srgbClr val="000000"/>
                </a:solidFill>
                <a:latin typeface="Noto Sans"/>
              </a:rPr>
              <a:t>Dependence on data quality.</a:t>
            </a:r>
            <a:endParaRPr lang="en-US" sz="2100" b="0" strike="noStrike" spc="-1">
              <a:solidFill>
                <a:srgbClr val="000000"/>
              </a:solidFill>
              <a:latin typeface="Arial"/>
            </a:endParaRPr>
          </a:p>
          <a:p>
            <a:pPr marL="864000" lvl="1" indent="-324000">
              <a:lnSpc>
                <a:spcPct val="100000"/>
              </a:lnSpc>
              <a:spcAft>
                <a:spcPts val="842"/>
              </a:spcAft>
              <a:buClr>
                <a:srgbClr val="009EDA"/>
              </a:buClr>
              <a:buSzPct val="45000"/>
              <a:buFont typeface="Wingdings" charset="2"/>
              <a:buChar char=""/>
            </a:pPr>
            <a:r>
              <a:rPr lang="en-US" sz="2100" b="0" strike="noStrike" spc="-1">
                <a:solidFill>
                  <a:srgbClr val="000000"/>
                </a:solidFill>
                <a:latin typeface="Noto Sans"/>
              </a:rPr>
              <a:t>Challenges in transparency and accountability.</a:t>
            </a:r>
            <a:endParaRPr lang="en-US" sz="21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Ethical Considerations</a:t>
            </a:r>
            <a:endParaRPr lang="en-US" sz="4500" b="0" strike="noStrike" spc="-1">
              <a:solidFill>
                <a:srgbClr val="000000"/>
              </a:solidFill>
              <a:latin typeface="Arial"/>
            </a:endParaRPr>
          </a:p>
        </p:txBody>
      </p:sp>
      <p:sp>
        <p:nvSpPr>
          <p:cNvPr id="73" name="PlaceHolder 2"/>
          <p:cNvSpPr>
            <a:spLocks noGrp="1"/>
          </p:cNvSpPr>
          <p:nvPr>
            <p:ph/>
          </p:nvPr>
        </p:nvSpPr>
        <p:spPr>
          <a:xfrm>
            <a:off x="540000" y="1440000"/>
            <a:ext cx="8998200" cy="3508200"/>
          </a:xfrm>
          <a:prstGeom prst="rect">
            <a:avLst/>
          </a:prstGeom>
          <a:noFill/>
          <a:ln w="0">
            <a:noFill/>
          </a:ln>
        </p:spPr>
        <p:txBody>
          <a:bodyPr lIns="0" tIns="0" rIns="0" bIns="0" anchor="t">
            <a:normAutofit fontScale="83888"/>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Privacy and Civil Liberties: Predictive policing can infringe on individual privacy and freedoms through extensive data collection and surveillance.</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Bias in Algorithms: Historical biases in data can lead to unfair and discriminatory predictions, disproportionately affecting certain communities.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Transparency: Lack of clarity in how algorithms work raises trust issues; transparency is essential for public confidence.</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Accountability: Clear oversight is needed to ensure responsible use, prevent misuse, and address unintended consequences.</a:t>
            </a:r>
            <a:endParaRPr lang="en-US" sz="24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40000" y="90000"/>
            <a:ext cx="8998200" cy="988200"/>
          </a:xfrm>
          <a:prstGeom prst="rect">
            <a:avLst/>
          </a:prstGeom>
          <a:noFill/>
          <a:ln w="0">
            <a:noFill/>
          </a:ln>
        </p:spPr>
        <p:txBody>
          <a:bodyPr lIns="0" tIns="0" rIns="0" bIns="0" anchor="b">
            <a:normAutofit fontScale="87222" lnSpcReduction="20000"/>
          </a:bodyPr>
          <a:lstStyle/>
          <a:p>
            <a:pPr indent="0">
              <a:lnSpc>
                <a:spcPct val="100000"/>
              </a:lnSpc>
              <a:buNone/>
              <a:tabLst>
                <a:tab pos="0" algn="l"/>
              </a:tabLst>
            </a:pPr>
            <a:r>
              <a:rPr lang="en-US" sz="4500" b="0" strike="noStrike" spc="-1">
                <a:solidFill>
                  <a:srgbClr val="FFFFFF"/>
                </a:solidFill>
                <a:latin typeface="Noto Sans"/>
              </a:rPr>
              <a:t>System Architecture of Predictive Policing</a:t>
            </a:r>
            <a:endParaRPr lang="en-US" sz="4500" b="0" strike="noStrike" spc="-1">
              <a:solidFill>
                <a:srgbClr val="000000"/>
              </a:solidFill>
              <a:latin typeface="Arial"/>
            </a:endParaRPr>
          </a:p>
        </p:txBody>
      </p:sp>
      <p:sp>
        <p:nvSpPr>
          <p:cNvPr id="75" name="PlaceHolder 2"/>
          <p:cNvSpPr>
            <a:spLocks noGrp="1"/>
          </p:cNvSpPr>
          <p:nvPr>
            <p:ph/>
          </p:nvPr>
        </p:nvSpPr>
        <p:spPr>
          <a:xfrm>
            <a:off x="540000" y="1440000"/>
            <a:ext cx="8998200" cy="3508200"/>
          </a:xfrm>
          <a:prstGeom prst="rect">
            <a:avLst/>
          </a:prstGeom>
          <a:noFill/>
          <a:ln w="0">
            <a:noFill/>
          </a:ln>
        </p:spPr>
        <p:txBody>
          <a:bodyPr lIns="0" tIns="0" rIns="0" bIns="0" anchor="t">
            <a:normAutofit fontScale="81111"/>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Data Collection: Gathering crime, geospatial, and socioeconomic data from various sources.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Preprocessing: Cleaning and organizing the data for analysis and feature extraction.</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Analysis and Prediction: Using machine learning and statistical models to predict crime hotspots and potential incidents.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Integration: Connecting predictions with GIS tools, police databases, and real-time systems for actionable insights.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Feedback: Continuously refining models based on outcomes to improve accuracy and reduce biases.</a:t>
            </a:r>
            <a:endParaRPr lang="en-US" sz="24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40000" y="90000"/>
            <a:ext cx="8998200" cy="988200"/>
          </a:xfrm>
          <a:prstGeom prst="rect">
            <a:avLst/>
          </a:prstGeom>
          <a:noFill/>
          <a:ln w="0">
            <a:noFill/>
          </a:ln>
        </p:spPr>
        <p:txBody>
          <a:bodyPr lIns="0" tIns="0" rIns="0" bIns="0" anchor="b">
            <a:normAutofit/>
          </a:bodyPr>
          <a:lstStyle/>
          <a:p>
            <a:pPr indent="0">
              <a:lnSpc>
                <a:spcPct val="100000"/>
              </a:lnSpc>
              <a:buNone/>
              <a:tabLst>
                <a:tab pos="0" algn="l"/>
              </a:tabLst>
            </a:pPr>
            <a:r>
              <a:rPr lang="en-US" sz="4500" b="0" strike="noStrike" spc="-1">
                <a:solidFill>
                  <a:srgbClr val="FFFFFF"/>
                </a:solidFill>
                <a:latin typeface="Noto Sans"/>
              </a:rPr>
              <a:t>Tasks Performed</a:t>
            </a:r>
            <a:endParaRPr lang="en-US" sz="4500" b="0" strike="noStrike" spc="-1">
              <a:solidFill>
                <a:srgbClr val="000000"/>
              </a:solidFill>
              <a:latin typeface="Arial"/>
            </a:endParaRPr>
          </a:p>
        </p:txBody>
      </p:sp>
      <p:sp>
        <p:nvSpPr>
          <p:cNvPr id="77" name="PlaceHolder 2"/>
          <p:cNvSpPr>
            <a:spLocks noGrp="1"/>
          </p:cNvSpPr>
          <p:nvPr>
            <p:ph/>
          </p:nvPr>
        </p:nvSpPr>
        <p:spPr>
          <a:xfrm>
            <a:off x="540000" y="1440000"/>
            <a:ext cx="8998200" cy="3508200"/>
          </a:xfrm>
          <a:prstGeom prst="rect">
            <a:avLst/>
          </a:prstGeom>
          <a:noFill/>
          <a:ln w="0">
            <a:noFill/>
          </a:ln>
        </p:spPr>
        <p:txBody>
          <a:bodyPr lIns="0" tIns="0" rIns="0" bIns="0" anchor="t">
            <a:normAutofit/>
          </a:bodyPr>
          <a:lstStyle/>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Data Collection.</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Preprocessing: Cleaning data for analysis.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Performing Analysis.</a:t>
            </a:r>
            <a:endParaRPr lang="en-US" sz="2400" b="0" strike="noStrike" spc="-1">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lang="en-US" sz="2400" b="0" strike="noStrike" spc="-1">
                <a:solidFill>
                  <a:srgbClr val="000000"/>
                </a:solidFill>
                <a:latin typeface="Noto Sans"/>
              </a:rPr>
              <a:t>Model Training: Using machine learning algorithms.</a:t>
            </a:r>
            <a:endParaRPr lang="en-US" sz="24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7.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8.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9.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TotalTime>
  <Words>1059</Words>
  <Application>Microsoft Office PowerPoint</Application>
  <PresentationFormat>Custom</PresentationFormat>
  <Paragraphs>106</Paragraphs>
  <Slides>26</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26</vt:i4>
      </vt:variant>
    </vt:vector>
  </HeadingPairs>
  <TitlesOfParts>
    <vt:vector size="40" baseType="lpstr">
      <vt:lpstr>Arial</vt:lpstr>
      <vt:lpstr>Noto Sans</vt:lpstr>
      <vt:lpstr>Symbol</vt:lpstr>
      <vt:lpstr>Times New Roman</vt:lpstr>
      <vt:lpstr>Wingdings</vt:lpstr>
      <vt:lpstr>Office</vt:lpstr>
      <vt:lpstr>Office</vt:lpstr>
      <vt:lpstr>Office</vt:lpstr>
      <vt:lpstr>Office</vt:lpstr>
      <vt:lpstr>Office</vt:lpstr>
      <vt:lpstr>Office</vt:lpstr>
      <vt:lpstr>Office</vt:lpstr>
      <vt:lpstr>Office</vt:lpstr>
      <vt:lpstr>Office</vt:lpstr>
      <vt:lpstr>PowerPoint Presentation</vt:lpstr>
      <vt:lpstr> Introduction to Predictive Policing</vt:lpstr>
      <vt:lpstr>What is Predictive Policing?</vt:lpstr>
      <vt:lpstr>Need for Predictive Policing</vt:lpstr>
      <vt:lpstr>Areas Where Predictive Policing is Used</vt:lpstr>
      <vt:lpstr>Advantages and Disadvantages</vt:lpstr>
      <vt:lpstr>Ethical Considerations</vt:lpstr>
      <vt:lpstr>System Architecture of Predictive Policing</vt:lpstr>
      <vt:lpstr>Tasks Performed</vt:lpstr>
      <vt:lpstr>Technology Used</vt:lpstr>
      <vt:lpstr>Methodology </vt:lpstr>
      <vt:lpstr>About Dataset</vt:lpstr>
      <vt:lpstr>Analytical Techniques</vt:lpstr>
      <vt:lpstr>Analytical Model</vt:lpstr>
      <vt:lpstr>Code Snippets</vt:lpstr>
      <vt:lpstr>Code Snippets</vt:lpstr>
      <vt:lpstr>Code Snippets</vt:lpstr>
      <vt:lpstr>Code Snippets</vt:lpstr>
      <vt:lpstr>PowerPoint Presentation</vt:lpstr>
      <vt:lpstr>Descriptive Analysis Insights</vt:lpstr>
      <vt:lpstr>Diagnostic Analysis Insights</vt:lpstr>
      <vt:lpstr>Predictive Analysis Insights</vt:lpstr>
      <vt:lpstr>Conclusions</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subject/>
  <dc:creator/>
  <dc:description/>
  <cp:lastModifiedBy>SHLOK TILOKANI</cp:lastModifiedBy>
  <cp:revision>59</cp:revision>
  <dcterms:created xsi:type="dcterms:W3CDTF">2025-01-09T01:27:05Z</dcterms:created>
  <dcterms:modified xsi:type="dcterms:W3CDTF">2025-06-12T07:19:29Z</dcterms:modified>
  <dc:language>en-US</dc:language>
</cp:coreProperties>
</file>