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C87F-BE17-49EA-95D4-E7D6F6C0530F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1AE-3194-4A4E-A3EC-A2FDB913F0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117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C87F-BE17-49EA-95D4-E7D6F6C0530F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1AE-3194-4A4E-A3EC-A2FDB913F0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998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C87F-BE17-49EA-95D4-E7D6F6C0530F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1AE-3194-4A4E-A3EC-A2FDB913F0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242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C87F-BE17-49EA-95D4-E7D6F6C0530F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1AE-3194-4A4E-A3EC-A2FDB913F0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311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C87F-BE17-49EA-95D4-E7D6F6C0530F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1AE-3194-4A4E-A3EC-A2FDB913F0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176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C87F-BE17-49EA-95D4-E7D6F6C0530F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1AE-3194-4A4E-A3EC-A2FDB913F0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653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C87F-BE17-49EA-95D4-E7D6F6C0530F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1AE-3194-4A4E-A3EC-A2FDB913F0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830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C87F-BE17-49EA-95D4-E7D6F6C0530F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1AE-3194-4A4E-A3EC-A2FDB913F0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832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C87F-BE17-49EA-95D4-E7D6F6C0530F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1AE-3194-4A4E-A3EC-A2FDB913F0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311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C87F-BE17-49EA-95D4-E7D6F6C0530F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1AE-3194-4A4E-A3EC-A2FDB913F0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320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C87F-BE17-49EA-95D4-E7D6F6C0530F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1AE-3194-4A4E-A3EC-A2FDB913F0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934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DC87F-BE17-49EA-95D4-E7D6F6C0530F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D1AE-3194-4A4E-A3EC-A2FDB913F0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146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468384" y="944615"/>
            <a:ext cx="9093835" cy="17286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he-IL" sz="5400" b="1" dirty="0" smtClean="0">
                <a:solidFill>
                  <a:schemeClr val="bg1"/>
                </a:solidFill>
                <a:latin typeface="inherit"/>
              </a:rPr>
              <a:t>מבוא למדעי הנתונים – פרוייקט סיום</a:t>
            </a:r>
            <a:r>
              <a:rPr lang="en-US" sz="5400" b="1" dirty="0" smtClean="0">
                <a:solidFill>
                  <a:schemeClr val="bg1"/>
                </a:solidFill>
                <a:latin typeface="inherit"/>
              </a:rPr>
              <a:t/>
            </a:r>
            <a:br>
              <a:rPr lang="en-US" sz="5400" b="1" dirty="0" smtClean="0">
                <a:solidFill>
                  <a:schemeClr val="bg1"/>
                </a:solidFill>
                <a:latin typeface="inherit"/>
              </a:rPr>
            </a:br>
            <a:r>
              <a:rPr lang="he-IL" sz="6000" b="1" dirty="0" smtClean="0">
                <a:solidFill>
                  <a:schemeClr val="bg1"/>
                </a:solidFill>
              </a:rPr>
              <a:t>ניבוי מחירי </a:t>
            </a:r>
            <a:r>
              <a:rPr lang="he-IL" sz="6000" b="1" smtClean="0">
                <a:solidFill>
                  <a:schemeClr val="bg1"/>
                </a:solidFill>
              </a:rPr>
              <a:t>מחשבים </a:t>
            </a:r>
            <a:r>
              <a:rPr lang="he-IL" sz="6000" b="1" smtClean="0">
                <a:solidFill>
                  <a:schemeClr val="bg1"/>
                </a:solidFill>
              </a:rPr>
              <a:t>ניידים</a:t>
            </a:r>
            <a:endParaRPr kumimoji="0" lang="he-IL" altLang="he-IL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028825" y="3992563"/>
            <a:ext cx="9753600" cy="196056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he-IL" sz="3600" dirty="0" smtClean="0">
                <a:solidFill>
                  <a:schemeClr val="bg1"/>
                </a:solidFill>
              </a:rPr>
              <a:t>שלומי כהן </a:t>
            </a:r>
          </a:p>
          <a:p>
            <a:pPr marL="0" indent="0" algn="r">
              <a:buNone/>
            </a:pPr>
            <a:r>
              <a:rPr lang="he-IL" sz="3600" dirty="0" smtClean="0">
                <a:solidFill>
                  <a:schemeClr val="bg1"/>
                </a:solidFill>
              </a:rPr>
              <a:t>נדב ישועה</a:t>
            </a:r>
            <a:endParaRPr lang="he-IL" sz="36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5453062"/>
            <a:ext cx="14859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46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sz="6000" b="1" dirty="0" smtClean="0">
                <a:solidFill>
                  <a:schemeClr val="bg1"/>
                </a:solidFill>
              </a:rPr>
              <a:t>הקדמה</a:t>
            </a:r>
            <a:endParaRPr lang="he-IL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0213"/>
            <a:ext cx="10515600" cy="4351338"/>
          </a:xfrm>
        </p:spPr>
        <p:txBody>
          <a:bodyPr/>
          <a:lstStyle/>
          <a:p>
            <a:pPr marL="0" indent="0" algn="r">
              <a:buNone/>
            </a:pPr>
            <a:r>
              <a:rPr lang="he-IL" dirty="0" smtClean="0">
                <a:solidFill>
                  <a:schemeClr val="bg1"/>
                </a:solidFill>
              </a:rPr>
              <a:t>כאשר </a:t>
            </a:r>
            <a:r>
              <a:rPr lang="he-IL" dirty="0">
                <a:solidFill>
                  <a:schemeClr val="bg1"/>
                </a:solidFill>
              </a:rPr>
              <a:t>אנו מחפשים מחשב ניייד לרכישה, אנו רוצים לדעת מה אמור להיות מחירו בהתאם למפרט שבו אנו מעוניינים</a:t>
            </a:r>
            <a:r>
              <a:rPr lang="he-IL" dirty="0" smtClean="0">
                <a:solidFill>
                  <a:schemeClr val="bg1"/>
                </a:solidFill>
              </a:rPr>
              <a:t> 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he-IL" dirty="0">
                <a:solidFill>
                  <a:schemeClr val="bg1"/>
                </a:solidFill>
              </a:rPr>
              <a:t>על מנת לענות על שאלה זו, </a:t>
            </a:r>
            <a:r>
              <a:rPr lang="he-IL" dirty="0" smtClean="0">
                <a:solidFill>
                  <a:schemeClr val="bg1"/>
                </a:solidFill>
              </a:rPr>
              <a:t>אנו רוצים </a:t>
            </a:r>
            <a:r>
              <a:rPr lang="he-IL" dirty="0">
                <a:solidFill>
                  <a:schemeClr val="bg1"/>
                </a:solidFill>
              </a:rPr>
              <a:t>לנתח את מידת ההשפעה של תכונות המפרט על </a:t>
            </a:r>
            <a:r>
              <a:rPr lang="he-IL" dirty="0" smtClean="0">
                <a:solidFill>
                  <a:schemeClr val="bg1"/>
                </a:solidFill>
              </a:rPr>
              <a:t>מחיר המחשב.</a:t>
            </a:r>
            <a:endParaRPr lang="he-IL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endParaRPr lang="he-IL" dirty="0" smtClean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he-IL" dirty="0" smtClean="0">
                <a:solidFill>
                  <a:schemeClr val="bg1"/>
                </a:solidFill>
              </a:rPr>
              <a:t> </a:t>
            </a:r>
          </a:p>
          <a:p>
            <a:pPr marL="0" indent="0" algn="r">
              <a:buNone/>
            </a:pP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81" y="3781424"/>
            <a:ext cx="10366037" cy="3248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6146" y="5297714"/>
            <a:ext cx="1646605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Features</a:t>
            </a:r>
            <a:endParaRPr lang="he-IL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47684" y="5297713"/>
            <a:ext cx="1027845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Price</a:t>
            </a:r>
            <a:endParaRPr lang="he-IL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6714" y="4650013"/>
            <a:ext cx="10985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Black Box</a:t>
            </a:r>
            <a:endParaRPr lang="he-I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84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6000" b="1" dirty="0" smtClean="0">
                <a:solidFill>
                  <a:schemeClr val="bg1"/>
                </a:solidFill>
              </a:rPr>
              <a:t>זיהוי נתונים והרכשתם</a:t>
            </a:r>
            <a:endParaRPr lang="he-IL" sz="6000" b="1" dirty="0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10700" y="5454808"/>
            <a:ext cx="2400300" cy="9601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6937" y="5611702"/>
            <a:ext cx="671512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www.ebay.com </a:t>
            </a:r>
            <a:endParaRPr lang="he-IL" sz="3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2500" y="3561982"/>
            <a:ext cx="6858000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 fontAlgn="base"/>
            <a:endParaRPr lang="he-IL" sz="2400" dirty="0" smtClean="0">
              <a:solidFill>
                <a:schemeClr val="bg1"/>
              </a:solidFill>
            </a:endParaRPr>
          </a:p>
          <a:p>
            <a:pPr marL="342900" indent="-342900" algn="r" rtl="1" fontAlgn="base">
              <a:buFont typeface="Wingdings" panose="05000000000000000000" pitchFamily="2" charset="2"/>
              <a:buChar char="v"/>
            </a:pPr>
            <a:r>
              <a:rPr lang="he-IL" sz="2400" dirty="0" smtClean="0">
                <a:solidFill>
                  <a:schemeClr val="bg1"/>
                </a:solidFill>
              </a:rPr>
              <a:t>איסוף </a:t>
            </a:r>
            <a:r>
              <a:rPr lang="he-IL" sz="2400" dirty="0">
                <a:solidFill>
                  <a:schemeClr val="bg1"/>
                </a:solidFill>
              </a:rPr>
              <a:t>לינקים של מחשבים </a:t>
            </a:r>
            <a:r>
              <a:rPr lang="he-IL" sz="2400" dirty="0" smtClean="0">
                <a:solidFill>
                  <a:schemeClr val="bg1"/>
                </a:solidFill>
              </a:rPr>
              <a:t>ניידים.</a:t>
            </a:r>
          </a:p>
          <a:p>
            <a:pPr marL="342900" indent="-342900" algn="r" rtl="1" fontAlgn="base">
              <a:buFont typeface="Wingdings" panose="05000000000000000000" pitchFamily="2" charset="2"/>
              <a:buChar char="v"/>
            </a:pPr>
            <a:endParaRPr lang="he-IL" sz="2400" dirty="0" smtClean="0">
              <a:solidFill>
                <a:schemeClr val="bg1"/>
              </a:solidFill>
            </a:endParaRPr>
          </a:p>
          <a:p>
            <a:pPr marL="342900" indent="-342900" algn="r" rtl="1" fontAlgn="base">
              <a:buFont typeface="Wingdings" panose="05000000000000000000" pitchFamily="2" charset="2"/>
              <a:buChar char="v"/>
            </a:pPr>
            <a:r>
              <a:rPr lang="he-IL" sz="2400" dirty="0">
                <a:solidFill>
                  <a:schemeClr val="bg1"/>
                </a:solidFill>
              </a:rPr>
              <a:t>הרכשת מפרט המחשבים ומחיריהם מכל לינק</a:t>
            </a:r>
            <a:r>
              <a:rPr lang="he-IL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 algn="r" fontAlgn="base">
              <a:buFont typeface="Wingdings" panose="05000000000000000000" pitchFamily="2" charset="2"/>
              <a:buChar char="v"/>
            </a:pPr>
            <a:endParaRPr lang="he-IL" sz="2400" dirty="0" smtClean="0">
              <a:solidFill>
                <a:schemeClr val="bg1"/>
              </a:solidFill>
            </a:endParaRPr>
          </a:p>
          <a:p>
            <a:pPr marL="342900" indent="-342900" algn="r" fontAlgn="base">
              <a:buFont typeface="Wingdings" panose="05000000000000000000" pitchFamily="2" charset="2"/>
              <a:buChar char="v"/>
            </a:pPr>
            <a:endParaRPr lang="he-IL" sz="2400" dirty="0" smtClean="0">
              <a:solidFill>
                <a:schemeClr val="bg1"/>
              </a:solidFill>
            </a:endParaRPr>
          </a:p>
          <a:p>
            <a:pPr marL="342900" indent="-342900" algn="r" fontAlgn="base">
              <a:buFont typeface="Wingdings" panose="05000000000000000000" pitchFamily="2" charset="2"/>
              <a:buChar char="v"/>
            </a:pPr>
            <a:endParaRPr lang="he-IL" sz="2400" dirty="0" smtClean="0">
              <a:solidFill>
                <a:schemeClr val="bg1"/>
              </a:solidFill>
            </a:endParaRPr>
          </a:p>
          <a:p>
            <a:pPr marL="342900" indent="-342900" algn="r" fontAlgn="base">
              <a:buFont typeface="Wingdings" panose="05000000000000000000" pitchFamily="2" charset="2"/>
              <a:buChar char="v"/>
            </a:pPr>
            <a:endParaRPr lang="he-IL" sz="2400" dirty="0">
              <a:solidFill>
                <a:schemeClr val="bg1"/>
              </a:solidFill>
            </a:endParaRPr>
          </a:p>
          <a:p>
            <a:pPr marL="342900" indent="-342900" algn="r" fontAlgn="base">
              <a:buFont typeface="Wingdings" panose="05000000000000000000" pitchFamily="2" charset="2"/>
              <a:buChar char="v"/>
            </a:pPr>
            <a:endParaRPr lang="he-IL" sz="2400" dirty="0">
              <a:solidFill>
                <a:schemeClr val="bg1"/>
              </a:solidFill>
            </a:endParaRPr>
          </a:p>
          <a:p>
            <a:pPr marL="342900" indent="-342900" algn="r" fontAlgn="base">
              <a:buFont typeface="Wingdings" panose="05000000000000000000" pitchFamily="2" charset="2"/>
              <a:buChar char="v"/>
            </a:pPr>
            <a:endParaRPr lang="he-I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41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638" y="432592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he-IL" sz="4800" dirty="0" smtClean="0">
                <a:solidFill>
                  <a:schemeClr val="bg1"/>
                </a:solidFill>
              </a:rPr>
              <a:t>מחשב לדוגמה </a:t>
            </a:r>
            <a:endParaRPr lang="he-IL" sz="48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5251" y="2961403"/>
            <a:ext cx="5620999" cy="32799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6" y="1095374"/>
            <a:ext cx="6068789" cy="426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 smtClean="0">
                <a:solidFill>
                  <a:schemeClr val="bg1"/>
                </a:solidFill>
              </a:rPr>
              <a:t>ניקוי הנתונים</a:t>
            </a:r>
            <a:endParaRPr lang="he-IL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9419" y="521831"/>
            <a:ext cx="5811931" cy="3224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62" y="3924298"/>
            <a:ext cx="5823155" cy="26193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417" y="3981448"/>
            <a:ext cx="5640309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15521" y="584946"/>
            <a:ext cx="4819951" cy="500643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237982" y="1135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EDA</a:t>
            </a:r>
            <a:endParaRPr lang="he-IL" sz="60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946" y="1439070"/>
            <a:ext cx="2587694" cy="53474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28" y="1439070"/>
            <a:ext cx="2667586" cy="53474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5409" y="5012763"/>
            <a:ext cx="2381781" cy="177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2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6" y="336550"/>
            <a:ext cx="11725274" cy="1325563"/>
          </a:xfrm>
        </p:spPr>
        <p:txBody>
          <a:bodyPr>
            <a:noAutofit/>
          </a:bodyPr>
          <a:lstStyle/>
          <a:p>
            <a:pPr algn="ctr"/>
            <a:r>
              <a:rPr lang="he-IL" sz="4800" b="1" dirty="0" smtClean="0">
                <a:solidFill>
                  <a:schemeClr val="bg1"/>
                </a:solidFill>
              </a:rPr>
              <a:t>הערכת ביצועים</a:t>
            </a:r>
            <a:endParaRPr lang="he-IL" sz="4800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67245" y="3471863"/>
            <a:ext cx="4335214" cy="31575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87" y="1662113"/>
            <a:ext cx="5587601" cy="30956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324" y="5353050"/>
            <a:ext cx="3699933" cy="7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8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3200"/>
            <a:ext cx="10515600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he-IL" sz="6000" b="1" dirty="0" smtClean="0">
                <a:solidFill>
                  <a:schemeClr val="bg1"/>
                </a:solidFill>
              </a:rPr>
              <a:t>סיכום</a:t>
            </a:r>
            <a:endParaRPr lang="he-IL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475" y="3119438"/>
            <a:ext cx="10515600" cy="4351338"/>
          </a:xfrm>
          <a:noFill/>
        </p:spPr>
        <p:txBody>
          <a:bodyPr/>
          <a:lstStyle/>
          <a:p>
            <a:pPr marL="0" indent="0" algn="r">
              <a:buNone/>
            </a:pPr>
            <a:endParaRPr lang="he-IL" dirty="0" smtClean="0">
              <a:solidFill>
                <a:schemeClr val="bg1"/>
              </a:solidFill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he-IL" dirty="0" smtClean="0">
                <a:solidFill>
                  <a:schemeClr val="bg1"/>
                </a:solidFill>
              </a:rPr>
              <a:t>הפרוייקט היה מאתגר ומהנה</a:t>
            </a:r>
          </a:p>
          <a:p>
            <a:pPr algn="r" rtl="1">
              <a:buFont typeface="Wingdings" panose="05000000000000000000" pitchFamily="2" charset="2"/>
              <a:buChar char="v"/>
            </a:pPr>
            <a:endParaRPr lang="he-IL" dirty="0" smtClean="0">
              <a:solidFill>
                <a:schemeClr val="bg1"/>
              </a:solidFill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he-IL" dirty="0" smtClean="0">
                <a:solidFill>
                  <a:schemeClr val="bg1"/>
                </a:solidFill>
              </a:rPr>
              <a:t>הפרוייקט עזר מאוד להבין את החומר הנלמד לאורך כל הקורס.</a:t>
            </a:r>
          </a:p>
          <a:p>
            <a:pPr algn="r" rtl="1">
              <a:buFont typeface="Wingdings" panose="05000000000000000000" pitchFamily="2" charset="2"/>
              <a:buChar char="v"/>
            </a:pPr>
            <a:endParaRPr lang="he-IL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endParaRPr lang="he-IL" dirty="0" smtClean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he-IL" dirty="0" smtClean="0">
                <a:solidFill>
                  <a:schemeClr val="bg1"/>
                </a:solidFill>
              </a:rPr>
              <a:t>תודה רבה.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endParaRPr lang="he-IL" dirty="0" smtClean="0">
              <a:solidFill>
                <a:schemeClr val="bg1"/>
              </a:solidFill>
            </a:endParaRPr>
          </a:p>
          <a:p>
            <a:pPr marL="0" indent="0" algn="r">
              <a:buNone/>
            </a:pP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41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99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inherit</vt:lpstr>
      <vt:lpstr>Times New Roman</vt:lpstr>
      <vt:lpstr>Wingdings</vt:lpstr>
      <vt:lpstr>Office Theme</vt:lpstr>
      <vt:lpstr>מבוא למדעי הנתונים – פרוייקט סיום ניבוי מחירי מחשבים ניידים</vt:lpstr>
      <vt:lpstr>הקדמה</vt:lpstr>
      <vt:lpstr>זיהוי נתונים והרכשתם</vt:lpstr>
      <vt:lpstr>מחשב לדוגמה </vt:lpstr>
      <vt:lpstr>ניקוי הנתונים</vt:lpstr>
      <vt:lpstr>EDA</vt:lpstr>
      <vt:lpstr>הערכת ביצועים</vt:lpstr>
      <vt:lpstr>סיכום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 Final project</dc:title>
  <dc:creator>שלומי</dc:creator>
  <cp:lastModifiedBy>שלומי</cp:lastModifiedBy>
  <cp:revision>21</cp:revision>
  <dcterms:created xsi:type="dcterms:W3CDTF">2023-02-17T10:54:34Z</dcterms:created>
  <dcterms:modified xsi:type="dcterms:W3CDTF">2023-02-17T17:57:43Z</dcterms:modified>
</cp:coreProperties>
</file>