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7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3772" autoAdjust="0"/>
  </p:normalViewPr>
  <p:slideViewPr>
    <p:cSldViewPr snapToGrid="0">
      <p:cViewPr>
        <p:scale>
          <a:sx n="100" d="100"/>
          <a:sy n="100" d="100"/>
        </p:scale>
        <p:origin x="816" y="2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05337-AD9B-4C19-A7E0-B78A8528C07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D930A-4F83-4A77-8816-E8332168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1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D930A-4F83-4A77-8816-E833216855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71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D930A-4F83-4A77-8816-E833216855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92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D930A-4F83-4A77-8816-E833216855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9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D930A-4F83-4A77-8816-E833216855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72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D930A-4F83-4A77-8816-E833216855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30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D930A-4F83-4A77-8816-E833216855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16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D930A-4F83-4A77-8816-E833216855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83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D930A-4F83-4A77-8816-E833216855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6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D15A-5AE6-465E-9901-BF94247DF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AD481-3A2F-4594-966E-20C0B60FA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EF0A-C743-45CA-8296-3AF122F6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28A7F-B596-49FD-8FD9-C8D45E81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FE357-97EA-4CBC-B9C4-2BDC9745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1952-932E-4111-BFA2-B0C9129F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5C7FB-0F44-4364-AC29-DE73F9D61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83139-642F-4A8E-B4B3-1057952A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AB28F-8848-45A9-B02B-B4B5BF84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A6F52-539B-4B8A-BA97-157407BD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5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06EBB-CE9E-4E89-BFBC-88A1191C1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56BFC-D0EB-4B98-98E0-3128DA422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B4DD0-5749-4C95-B609-953760DA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9C759-27D7-4B13-92A8-05842671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C5BF0-6B82-4A62-9837-A20FE309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2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69AB-B1AC-455E-AD3F-F26B320E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6DF3-F71B-4D75-A403-67693036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5745E-F6B9-4758-9053-90BDD9E2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70E70-CD3E-48AD-B722-E8B3998D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6F542-036C-48FF-8451-3D50032B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1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79A8-C606-4DCC-B5C0-16A25078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71E93-C934-42B5-9732-D6F4CE8BC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E40FE-A00B-4803-A24C-B5CE4258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5322-B3BB-47B0-9F88-37CCFE69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E7834-5BBC-46F7-A382-3B6D2100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8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A4C7-EFC5-4E2A-8C53-4F215745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2110-4AF3-4CD3-A3E5-CD4F02E38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222AD-A1B0-4069-AAEE-B7BD8692F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F68C6-7B85-41C5-A837-557F060F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9076A-37B1-45EB-A256-E6ABFD4D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8AB9D-07A1-4832-BF19-4F18239D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2318-CDA4-40EF-8A3E-AA4E5F18E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2B13A-8713-4E0D-9803-5FCFA029F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959A7-A966-4B37-ADFB-80BCA364F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C0950-B8A2-42BB-B21A-1C19F5F25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B17D8-8F49-4DD9-8B87-EBB89357A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E375D4-7224-425F-A557-AA3AAA9E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99B98-CEFC-4B9C-96A9-F45E015B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7D941-EAD7-4FA8-8575-BA4D5A5E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2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AE86-5F72-4868-BACB-8E2DD189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0163F-8B39-4649-A22B-D003C488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454C1-57D7-4599-AD46-98C92514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141A0-498B-4900-ABF8-F0370A0A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3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EB23D-60EE-43E1-94A3-CC3B41AB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9BDE1-7F81-40BE-840A-234AE16F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C74F1-AB18-4D47-9962-285A79AC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8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4356-CD94-4C58-9681-4F69E17E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FD6E-D718-4A90-82C0-7992E05A1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9F89F-8A6B-4D82-AEFD-EB6A69E8B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996A0-A20B-48BA-BFC9-4144669D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D00A3-BF0A-4944-8CAB-17BE78BA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F95BB-8057-415C-B2C6-ABBFC8B8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9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6116-A523-4B8E-B2F9-D5714922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4C129-E6AD-4E18-A95B-35C2B4ED2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49A67-3A92-4633-9323-69040539C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55E29-BC13-4C92-A083-33F7AB2E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B0461-DE52-4415-B091-0423F3B5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10451-E10F-4EFB-A8D2-CC2F10E2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3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544E9-DFFE-49E8-A920-9CB8E777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FBA31-AE97-4731-A2AD-8440F2F62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99204-9B37-417F-B8FA-1A02F936A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11E77-A730-4E70-8010-3BEFBC14EEC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61669-36B7-480F-B04B-9CDF3314D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05A00-36DF-4FBF-8236-654AD1019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7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flightgear.org/download/" TargetMode="External"/><Relationship Id="rId4" Type="http://schemas.openxmlformats.org/officeDocument/2006/relationships/hyperlink" Target="https://github.com/shlomi1993/FlightSimulatorAndroid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38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D92562-78FF-4F63-AC22-8FF1DB880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601735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600" b="1">
                <a:solidFill>
                  <a:srgbClr val="FFFFFF"/>
                </a:solidFill>
              </a:rPr>
              <a:t>Advanced Programming 2</a:t>
            </a:r>
            <a:br>
              <a:rPr lang="en-US" sz="5600" b="1">
                <a:solidFill>
                  <a:srgbClr val="FFFFFF"/>
                </a:solidFill>
              </a:rPr>
            </a:br>
            <a:r>
              <a:rPr lang="en-US" sz="5600" b="1">
                <a:solidFill>
                  <a:srgbClr val="FFFFFF"/>
                </a:solidFill>
              </a:rPr>
              <a:t>Flight Remote Control Android App</a:t>
            </a:r>
          </a:p>
        </p:txBody>
      </p:sp>
      <p:pic>
        <p:nvPicPr>
          <p:cNvPr id="45" name="Picture 40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47F1365-13CC-4C99-9923-09550CC36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3806169"/>
            <a:ext cx="9469211" cy="865639"/>
          </a:xfrm>
        </p:spPr>
        <p:txBody>
          <a:bodyPr anchor="t">
            <a:normAutofit/>
          </a:bodyPr>
          <a:lstStyle/>
          <a:p>
            <a:r>
              <a:rPr lang="en-US" sz="2200" b="1">
                <a:solidFill>
                  <a:srgbClr val="FFFFFF"/>
                </a:solidFill>
              </a:rPr>
              <a:t>Shlomi Ben-Shushan</a:t>
            </a:r>
          </a:p>
          <a:p>
            <a:r>
              <a:rPr lang="en-US" sz="2200">
                <a:solidFill>
                  <a:srgbClr val="FFFFFF"/>
                </a:solidFill>
              </a:rPr>
              <a:t>Computer Science, Bar-Ilan University</a:t>
            </a:r>
          </a:p>
        </p:txBody>
      </p:sp>
      <p:pic>
        <p:nvPicPr>
          <p:cNvPr id="1026" name="Picture 2" descr="Android Robot Sideview Character transparent PNG - StickPNG">
            <a:extLst>
              <a:ext uri="{FF2B5EF4-FFF2-40B4-BE49-F238E27FC236}">
                <a16:creationId xmlns:a16="http://schemas.microsoft.com/office/drawing/2014/main" id="{239C7D94-85B8-4384-97EB-632852338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407" y="4766678"/>
            <a:ext cx="1797485" cy="179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66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FE18C4-CB90-468B-AC04-4FC3ECB1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Submission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3E3F-2ED3-4DB1-A7F8-18FC53BFE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rgbClr val="000000"/>
                </a:solidFill>
              </a:rPr>
              <a:t>Student</a:t>
            </a:r>
            <a:r>
              <a:rPr lang="en-US" sz="2000" dirty="0">
                <a:solidFill>
                  <a:srgbClr val="000000"/>
                </a:solidFill>
              </a:rPr>
              <a:t>:	Shlomi Ben-Shushan</a:t>
            </a:r>
          </a:p>
          <a:p>
            <a:r>
              <a:rPr lang="en-US" sz="2000" u="sng" dirty="0">
                <a:solidFill>
                  <a:srgbClr val="000000"/>
                </a:solidFill>
              </a:rPr>
              <a:t>Lecturer</a:t>
            </a:r>
            <a:r>
              <a:rPr lang="en-US" sz="2000" dirty="0">
                <a:solidFill>
                  <a:srgbClr val="000000"/>
                </a:solidFill>
              </a:rPr>
              <a:t>:	Dr. Eliyahu Khalastche</a:t>
            </a:r>
          </a:p>
          <a:p>
            <a:r>
              <a:rPr lang="en-US" sz="2000" u="sng" dirty="0">
                <a:solidFill>
                  <a:srgbClr val="000000"/>
                </a:solidFill>
              </a:rPr>
              <a:t>Course</a:t>
            </a:r>
            <a:r>
              <a:rPr lang="en-US" sz="2000" dirty="0">
                <a:solidFill>
                  <a:srgbClr val="000000"/>
                </a:solidFill>
              </a:rPr>
              <a:t>:	Advanced Programming 2 – 89-211-01</a:t>
            </a:r>
          </a:p>
          <a:p>
            <a:r>
              <a:rPr lang="en-US" sz="2000" u="sng" dirty="0">
                <a:solidFill>
                  <a:srgbClr val="000000"/>
                </a:solidFill>
              </a:rPr>
              <a:t>Institution</a:t>
            </a:r>
            <a:r>
              <a:rPr lang="en-US" sz="2000" dirty="0">
                <a:solidFill>
                  <a:srgbClr val="000000"/>
                </a:solidFill>
              </a:rPr>
              <a:t>:	Department of Computer Science, Bar-Ilan University</a:t>
            </a:r>
          </a:p>
          <a:p>
            <a:r>
              <a:rPr lang="en-US" sz="2000" u="sng" dirty="0">
                <a:solidFill>
                  <a:srgbClr val="000000"/>
                </a:solidFill>
              </a:rPr>
              <a:t>Date</a:t>
            </a:r>
            <a:r>
              <a:rPr lang="en-US" sz="2000" dirty="0">
                <a:solidFill>
                  <a:srgbClr val="000000"/>
                </a:solidFill>
              </a:rPr>
              <a:t>:		June 2021</a:t>
            </a:r>
            <a:endParaRPr lang="en-US" sz="2000" u="sng" dirty="0">
              <a:solidFill>
                <a:srgbClr val="00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7C98AE-37B0-4375-A5B3-D12883820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466" y="5235005"/>
            <a:ext cx="2925308" cy="108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52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FE18C4-CB90-468B-AC04-4FC3ECB1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3E3F-2ED3-4DB1-A7F8-18FC53BFE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69"/>
            <a:ext cx="9833548" cy="3492389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rgbClr val="000000"/>
                </a:solidFill>
              </a:rPr>
              <a:t>The App</a:t>
            </a:r>
            <a:r>
              <a:rPr lang="en-US" sz="2000" dirty="0">
                <a:solidFill>
                  <a:srgbClr val="000000"/>
                </a:solidFill>
              </a:rPr>
              <a:t>: Android based Flight Remote Control for FlightGear simulator.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Kotlin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Android Studio</a:t>
            </a:r>
          </a:p>
          <a:p>
            <a:endParaRPr lang="he-IL" sz="2000" dirty="0">
              <a:solidFill>
                <a:srgbClr val="000000"/>
              </a:solidFill>
            </a:endParaRPr>
          </a:p>
          <a:p>
            <a:r>
              <a:rPr lang="en-US" sz="2000" u="sng" dirty="0">
                <a:solidFill>
                  <a:srgbClr val="000000"/>
                </a:solidFill>
              </a:rPr>
              <a:t>GitHub</a:t>
            </a:r>
            <a:r>
              <a:rPr lang="en-US" sz="2000" dirty="0">
                <a:solidFill>
                  <a:srgbClr val="000000"/>
                </a:solidFill>
              </a:rPr>
              <a:t>: </a:t>
            </a:r>
            <a:r>
              <a:rPr lang="en-US" sz="2000" dirty="0">
                <a:solidFill>
                  <a:srgbClr val="000000"/>
                </a:solidFill>
                <a:hlinkClick r:id="rId4"/>
              </a:rPr>
              <a:t>https://github.com/shlomi1993/FlightSimulatorAndroidApp</a:t>
            </a:r>
            <a:endParaRPr lang="he-IL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u="sng" dirty="0">
                <a:solidFill>
                  <a:srgbClr val="000000"/>
                </a:solidFill>
              </a:rPr>
              <a:t>System Requirements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Android device with Android 11.0 x86 OS – Tested on Pixel XL API 30 and Samsung Galaxy S20 device.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FlightGear simulator – Download here: </a:t>
            </a:r>
            <a:r>
              <a:rPr lang="en-US" sz="1600" dirty="0">
                <a:solidFill>
                  <a:srgbClr val="000000"/>
                </a:solidFill>
                <a:hlinkClick r:id="rId5"/>
              </a:rPr>
              <a:t>https://www.flightgear.org/download/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3074" name="Picture 2" descr="Brand Guidelines | Android Open Source Project">
            <a:extLst>
              <a:ext uri="{FF2B5EF4-FFF2-40B4-BE49-F238E27FC236}">
                <a16:creationId xmlns:a16="http://schemas.microsoft.com/office/drawing/2014/main" id="{C133C292-E622-470E-ACB2-EFE09BBBD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039" y="5342004"/>
            <a:ext cx="2830056" cy="151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03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FE18C4-CB90-468B-AC04-4FC3ECB1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Class Diagram (MVVM)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0113F-A6D3-4748-9315-84FF0F168A8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9073" y="1549610"/>
            <a:ext cx="9833549" cy="510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5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C408F9-BA61-4778-8871-3BF1E0FB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FlightGear Server Settings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35A1D-B2C6-47DD-A5A4-58B5BE892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228" y="2030944"/>
            <a:ext cx="8557240" cy="453701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DBFF28-4D1E-4A51-816B-3F2C6709B349}"/>
              </a:ext>
            </a:extLst>
          </p:cNvPr>
          <p:cNvCxnSpPr/>
          <p:nvPr/>
        </p:nvCxnSpPr>
        <p:spPr>
          <a:xfrm>
            <a:off x="1259633" y="5607698"/>
            <a:ext cx="643812" cy="4236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29531E-B963-4031-A034-1E701F7D043E}"/>
              </a:ext>
            </a:extLst>
          </p:cNvPr>
          <p:cNvCxnSpPr>
            <a:cxnSpLocks/>
          </p:cNvCxnSpPr>
          <p:nvPr/>
        </p:nvCxnSpPr>
        <p:spPr>
          <a:xfrm flipH="1">
            <a:off x="4420999" y="5041783"/>
            <a:ext cx="570451" cy="6581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C0E1C1-1B01-4C62-B04D-E76EFF34EECD}"/>
              </a:ext>
            </a:extLst>
          </p:cNvPr>
          <p:cNvCxnSpPr/>
          <p:nvPr/>
        </p:nvCxnSpPr>
        <p:spPr>
          <a:xfrm>
            <a:off x="2558225" y="5880683"/>
            <a:ext cx="219833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BCE0D2-B43E-45EA-A9B8-935D691DD49B}"/>
              </a:ext>
            </a:extLst>
          </p:cNvPr>
          <p:cNvSpPr/>
          <p:nvPr/>
        </p:nvSpPr>
        <p:spPr>
          <a:xfrm>
            <a:off x="986220" y="5393179"/>
            <a:ext cx="298580" cy="26485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F08657-9D86-45CC-91AB-6D079933F2FC}"/>
              </a:ext>
            </a:extLst>
          </p:cNvPr>
          <p:cNvSpPr/>
          <p:nvPr/>
        </p:nvSpPr>
        <p:spPr>
          <a:xfrm>
            <a:off x="4904678" y="4828569"/>
            <a:ext cx="298580" cy="26485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292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C408F9-BA61-4778-8871-3BF1E0FBBE0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79226" y="826680"/>
                <a:ext cx="9833548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FFFF"/>
                    </a:solidFill>
                  </a:rPr>
                  <a:t>Main Activity </a:t>
                </a:r>
                <a14:m>
                  <m:oMath xmlns:m="http://schemas.openxmlformats.org/officeDocument/2006/math">
                    <m:r>
                      <a:rPr lang="en-US" sz="4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4000" b="1" dirty="0">
                    <a:solidFill>
                      <a:srgbClr val="FFFFFF"/>
                    </a:solidFill>
                  </a:rPr>
                  <a:t> Flight Control Activity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C408F9-BA61-4778-8871-3BF1E0FBBE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79226" y="826680"/>
                <a:ext cx="9833548" cy="132556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ED82B97-5539-4215-86E1-4023528E46C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5009" y="2753936"/>
            <a:ext cx="2166147" cy="36762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8E3462-6E7C-4BDA-AAFE-8B610F44CB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0845" y="2795339"/>
            <a:ext cx="2166146" cy="363485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5295A0A-EA51-4080-82FC-BAB9D603E4FE}"/>
              </a:ext>
            </a:extLst>
          </p:cNvPr>
          <p:cNvSpPr/>
          <p:nvPr/>
        </p:nvSpPr>
        <p:spPr>
          <a:xfrm>
            <a:off x="4612433" y="4104065"/>
            <a:ext cx="2967135" cy="626555"/>
          </a:xfrm>
          <a:prstGeom prst="rightArrow">
            <a:avLst>
              <a:gd name="adj1" fmla="val 50000"/>
              <a:gd name="adj2" fmla="val 781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0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C408F9-BA61-4778-8871-3BF1E0FB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Controlling the Aircraft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644ACB-E114-40BC-9794-179599BC5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904" y="2152243"/>
            <a:ext cx="9041888" cy="45757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719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C408F9-BA61-4778-8871-3BF1E0FB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75391-0B71-4378-BE49-1DB5E368A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377" y="2753936"/>
            <a:ext cx="8873245" cy="34517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377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148</Words>
  <Application>Microsoft Office PowerPoint</Application>
  <PresentationFormat>Widescreen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Advanced Programming 2 Flight Remote Control Android App</vt:lpstr>
      <vt:lpstr>Submission Details</vt:lpstr>
      <vt:lpstr>Introduction</vt:lpstr>
      <vt:lpstr>Class Diagram (MVVM)</vt:lpstr>
      <vt:lpstr>FlightGear Server Settings</vt:lpstr>
      <vt:lpstr>Main Activity → Flight Control Activity</vt:lpstr>
      <vt:lpstr>Controlling the Aircraft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 2 Flight Remote Control Android App</dc:title>
  <dc:creator>Shlomi Ben Shushan</dc:creator>
  <cp:lastModifiedBy>Shlomi Ben Shushan</cp:lastModifiedBy>
  <cp:revision>24</cp:revision>
  <dcterms:created xsi:type="dcterms:W3CDTF">2021-06-20T09:23:55Z</dcterms:created>
  <dcterms:modified xsi:type="dcterms:W3CDTF">2021-06-23T08:20:40Z</dcterms:modified>
</cp:coreProperties>
</file>