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825B-FD99-C09D-2CA0-F99F375E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165E2-84E5-28DD-DEEC-1C626F88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CE29-1EEF-66BB-5818-94563C46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CB372-E154-37D4-B758-36583ECC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E74D-3E5C-CBCD-F771-3DF49C55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048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39B7-C77E-C787-8482-96AF0EF4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BF783-705D-92CB-8B3F-8BCF93535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CDF7-F579-4BC3-9052-F1893698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9950-4FA9-F317-9FF4-837F0734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105C-F869-6E53-A4B1-FB97A315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442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9AE60-01DF-9898-C751-CE864255F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E1350-7D0A-CF51-BF96-97C8AA7F6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933B-536E-F0EE-1489-313EAC15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BF8A-A9F2-23D1-2B79-15A64694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AA88F-E2A3-93CA-6720-D6651AE5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27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59DF-FD99-8F91-9BC3-5418FA04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EDD5-B22B-705B-2A14-0CD8F81E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9AEB-E082-81E5-01CB-B218B1B8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0550-092A-B3F9-7F79-E4354085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0B92-7BE7-E082-ACFB-7DD6CFD1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077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9807-820A-3DBD-25C3-356992D2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531D-3263-1347-B57E-61024634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0BF3-01CC-1844-3823-005F6182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EA21-4976-6856-2D17-545A5469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0C059-C86E-48B2-F349-9CCDE293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9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14CD-5EE4-05A6-A2DF-37DA8AD0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A6B6-E350-FFA9-14BC-39B644C5F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0617F-F59F-A6B4-4E51-14E0422B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8B5E1-0712-A76A-7D9E-C1EB2DC5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50BC8-285E-9F00-3E68-61E27CF7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64B1-69D3-2969-2472-2BF2F81C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163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D17C-F54C-014C-9CAB-FCD264E0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FFDC-7894-2266-C5E6-2AF5CDD5C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43191-94B7-6130-EA8E-F900DE24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537A3-8545-D60B-326D-0E387AD48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71869-2DC1-2320-C936-853AB3AAC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9611C-31B8-1D1E-FA80-AC624DCD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81F15-D632-08AD-F702-F75CE69E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14E49-B5CC-225D-B086-34FF6744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393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F4DD-5D6A-32D1-CE3B-1250C464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1C9FF-6DE5-69C8-2146-17402373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24CAD-5304-8C8F-E182-274940A9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9AB4A-4EEA-9A70-4379-E28165AF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27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C3019-B1FB-43F8-8D56-6E094D8C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520BD-E195-F696-232C-736267B9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4E1D4-BF14-7FD9-AFD2-EB145753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9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60F1-664E-7916-59B7-CE484734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F54E-9AF5-DF0A-E38C-8F0DB08F4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989BA-819B-1AFE-2B32-153D776B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F0E3A-19BC-627C-165E-D82484D8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20BF7-749F-BFC3-C199-A38C66C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EBBC-A2A4-F5BA-1F62-D1068BDD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628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84DB-4DB2-D1D1-914A-55170A75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8634B-A51F-E2E5-E2D3-492455EC7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F5E11-469F-5B6F-16F1-CE73CC36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36A64-8C4C-22C2-773D-070F4875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CCB52-B603-4433-051E-6C4F3724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1681C-95B5-9AE4-3562-16BF373F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38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69FF4-7785-9DCE-87FF-ED441949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5C53-2D4B-E57B-ECA4-830755E2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9411-124E-D765-4829-F9435B2FA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C05D-A43F-4E10-87FA-D3141DABACCF}" type="datetimeFigureOut">
              <a:rPr lang="he-IL" smtClean="0"/>
              <a:t>י"ד/סיון/תשפ"ב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0448-654C-02F7-A166-2CAD4671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A6C2-21BE-E6EF-2B86-8F8864425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5BFA-A62B-4080-92E0-9298E4EBB5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3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99B2-1537-0ECC-194C-EABD46C0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 – RMS-TE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0D147-61A8-CB3A-3280-0C4D78DB3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594"/>
            <a:ext cx="3524250" cy="308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C8774-E984-11EB-1B88-22FCD49A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90" y="1279525"/>
            <a:ext cx="5731510" cy="4298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5B1C7B-D9F9-D1BF-28CD-2F3B8378E657}"/>
              </a:ext>
            </a:extLst>
          </p:cNvPr>
          <p:cNvSpPr txBox="1"/>
          <p:nvPr/>
        </p:nvSpPr>
        <p:spPr>
          <a:xfrm>
            <a:off x="1451761" y="5711443"/>
            <a:ext cx="6096000" cy="781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QE = 3207.207366291625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TE = 0.01020408163265306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2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DC38-6A99-5DF2-0F5B-54ACB1F6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Exp2 – RMS - QE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E029B-6BC1-05E7-E348-D38E5A6C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56" y="2049332"/>
            <a:ext cx="3486150" cy="3076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E79BA8-D32E-51F5-6F6E-7671432BE6A5}"/>
              </a:ext>
            </a:extLst>
          </p:cNvPr>
          <p:cNvSpPr txBox="1"/>
          <p:nvPr/>
        </p:nvSpPr>
        <p:spPr>
          <a:xfrm>
            <a:off x="3188737" y="568108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QE = 2642.5882277345036</a:t>
            </a:r>
          </a:p>
          <a:p>
            <a:r>
              <a:rPr lang="he-IL" dirty="0"/>
              <a:t>TE = 0.00510204081632653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8CBA4A-E7F0-932E-49F5-46618BB4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91" y="64847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8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D2F8-A4BE-02EC-ACBD-D2C60A2A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Exp3 – RMS-reverse - TE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DAA30-F5D4-8C28-9119-E260351F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33" y="1965339"/>
            <a:ext cx="3553321" cy="3057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108AA7-D0F1-E8D7-6DA1-3520E7E3B46C}"/>
              </a:ext>
            </a:extLst>
          </p:cNvPr>
          <p:cNvSpPr txBox="1"/>
          <p:nvPr/>
        </p:nvSpPr>
        <p:spPr>
          <a:xfrm>
            <a:off x="2638231" y="605430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QE = 1791.9988124954486</a:t>
            </a:r>
          </a:p>
          <a:p>
            <a:r>
              <a:rPr lang="he-IL" dirty="0"/>
              <a:t>TE = 0.04591836734693878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005E34-F1EF-D6B8-F6D6-F94F8E448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183" y="148230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6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33EE-E8CF-DA3D-17C9-38C754D5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Exp4 – RMS-reverse - QE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3F4D4-704F-978B-26C3-405A35D1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85" y="1900024"/>
            <a:ext cx="3610479" cy="3057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F079A-8315-F0B1-0C59-0423F3D2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95400"/>
            <a:ext cx="609600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862819-6FD8-9520-2024-A622070EBD48}"/>
              </a:ext>
            </a:extLst>
          </p:cNvPr>
          <p:cNvSpPr txBox="1"/>
          <p:nvPr/>
        </p:nvSpPr>
        <p:spPr>
          <a:xfrm>
            <a:off x="1312506" y="55442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QE = 1645.2450205431562</a:t>
            </a:r>
          </a:p>
          <a:p>
            <a:r>
              <a:rPr lang="he-IL" dirty="0"/>
              <a:t>TE = 0.21428571428571427</a:t>
            </a:r>
          </a:p>
        </p:txBody>
      </p:sp>
    </p:spTree>
    <p:extLst>
      <p:ext uri="{BB962C8B-B14F-4D97-AF65-F5344CB8AC3E}">
        <p14:creationId xmlns:p14="http://schemas.microsoft.com/office/powerpoint/2010/main" val="84754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1D6F-FDE3-98B7-B136-2C98ADD1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Exp5 – Var - TE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FDC7B-28A0-FFC2-A967-47720631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63" y="2155640"/>
            <a:ext cx="3829584" cy="311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41068-4872-8A58-7B4D-F9C4E52D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1143000"/>
            <a:ext cx="609600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FF3A59-1A1E-A491-5157-0841EA7A38B0}"/>
              </a:ext>
            </a:extLst>
          </p:cNvPr>
          <p:cNvSpPr txBox="1"/>
          <p:nvPr/>
        </p:nvSpPr>
        <p:spPr>
          <a:xfrm>
            <a:off x="2030963" y="57357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QE = 2279.7201750692125</a:t>
            </a:r>
          </a:p>
          <a:p>
            <a:r>
              <a:rPr lang="he-IL" dirty="0"/>
              <a:t>TE = 0.0</a:t>
            </a:r>
          </a:p>
        </p:txBody>
      </p:sp>
    </p:spTree>
    <p:extLst>
      <p:ext uri="{BB962C8B-B14F-4D97-AF65-F5344CB8AC3E}">
        <p14:creationId xmlns:p14="http://schemas.microsoft.com/office/powerpoint/2010/main" val="285992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CAA0-AA22-A74F-09FA-0FA80C71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Exp6 – Var - QE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7F8E0-1839-DFFB-530F-DEABF11B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04" y="2080502"/>
            <a:ext cx="3543795" cy="3200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7C2A2-BC38-BC4F-0F4E-8444EFC1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03" y="1314450"/>
            <a:ext cx="609600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271B5-9261-EE36-FC01-A88A603A333D}"/>
              </a:ext>
            </a:extLst>
          </p:cNvPr>
          <p:cNvSpPr txBox="1"/>
          <p:nvPr/>
        </p:nvSpPr>
        <p:spPr>
          <a:xfrm>
            <a:off x="1524001" y="55632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QE = 2031.6714220182814</a:t>
            </a:r>
          </a:p>
          <a:p>
            <a:r>
              <a:rPr lang="he-IL" dirty="0"/>
              <a:t>TE = 0.673469387755102</a:t>
            </a:r>
          </a:p>
        </p:txBody>
      </p:sp>
    </p:spTree>
    <p:extLst>
      <p:ext uri="{BB962C8B-B14F-4D97-AF65-F5344CB8AC3E}">
        <p14:creationId xmlns:p14="http://schemas.microsoft.com/office/powerpoint/2010/main" val="346068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F7CE-03F4-27EC-0C05-9F9956C1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Exp7 – Var-reverse - TE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8AA22-40BE-80E0-5309-65F9CA7E7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00" y="2314355"/>
            <a:ext cx="3762900" cy="3143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069AE-627C-64AA-70DD-68046CDC4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1447800"/>
            <a:ext cx="609600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A1EEFD-2710-A867-4197-603FB48BFA07}"/>
              </a:ext>
            </a:extLst>
          </p:cNvPr>
          <p:cNvSpPr txBox="1"/>
          <p:nvPr/>
        </p:nvSpPr>
        <p:spPr>
          <a:xfrm>
            <a:off x="1471126" y="57585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QE = 1837.7220044705443</a:t>
            </a:r>
          </a:p>
          <a:p>
            <a:r>
              <a:rPr lang="he-IL" dirty="0"/>
              <a:t>TE = 0.03571428571428571</a:t>
            </a:r>
          </a:p>
        </p:txBody>
      </p:sp>
    </p:spTree>
    <p:extLst>
      <p:ext uri="{BB962C8B-B14F-4D97-AF65-F5344CB8AC3E}">
        <p14:creationId xmlns:p14="http://schemas.microsoft.com/office/powerpoint/2010/main" val="78477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CBFE-A9DF-10EB-CA5C-D2174F0D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Exp8 – Var-reverse - QE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AAD1F-F63D-90CA-0657-9A749672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955"/>
            <a:ext cx="3753374" cy="310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E54EF9-3985-6BB7-483A-5204BEC7B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1495425"/>
            <a:ext cx="609600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4F20CA-5BCE-F757-951A-DD8921E42290}"/>
              </a:ext>
            </a:extLst>
          </p:cNvPr>
          <p:cNvSpPr txBox="1"/>
          <p:nvPr/>
        </p:nvSpPr>
        <p:spPr>
          <a:xfrm>
            <a:off x="1060579" y="59796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QE = 1772.7238607151219</a:t>
            </a:r>
          </a:p>
          <a:p>
            <a:r>
              <a:rPr lang="he-IL" dirty="0"/>
              <a:t>TE = 0.14795918367346939</a:t>
            </a:r>
          </a:p>
        </p:txBody>
      </p:sp>
    </p:spTree>
    <p:extLst>
      <p:ext uri="{BB962C8B-B14F-4D97-AF65-F5344CB8AC3E}">
        <p14:creationId xmlns:p14="http://schemas.microsoft.com/office/powerpoint/2010/main" val="33126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David</vt:lpstr>
      <vt:lpstr>Office Theme</vt:lpstr>
      <vt:lpstr>Exp 1 – RMS-TE</vt:lpstr>
      <vt:lpstr>Exp2 – RMS - QE</vt:lpstr>
      <vt:lpstr>Exp3 – RMS-reverse - TE</vt:lpstr>
      <vt:lpstr>Exp4 – RMS-reverse - QE</vt:lpstr>
      <vt:lpstr>Exp5 – Var - TE</vt:lpstr>
      <vt:lpstr>Exp6 – Var - QE</vt:lpstr>
      <vt:lpstr>Exp7 – Var-reverse - TE</vt:lpstr>
      <vt:lpstr>Exp8 – Var-reverse - QE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1 – RMS-TE</dc:title>
  <dc:creator>Shlomo Ben Shushan</dc:creator>
  <cp:lastModifiedBy>Shlomo Ben Shushan</cp:lastModifiedBy>
  <cp:revision>1</cp:revision>
  <dcterms:created xsi:type="dcterms:W3CDTF">2022-06-13T12:49:54Z</dcterms:created>
  <dcterms:modified xsi:type="dcterms:W3CDTF">2022-06-13T17:01:36Z</dcterms:modified>
</cp:coreProperties>
</file>