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71"/>
  </p:normalViewPr>
  <p:slideViewPr>
    <p:cSldViewPr snapToGrid="0" snapToObjects="1">
      <p:cViewPr varScale="1">
        <p:scale>
          <a:sx n="153" d="100"/>
          <a:sy n="153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F6D99-00D6-EE48-961A-A666231D80F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D54F-5397-B745-9DCB-17BEAC31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Lessons 00-01: Intro +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Why I do what I do?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What are my goals?</a:t>
            </a:r>
          </a:p>
        </p:txBody>
      </p:sp>
    </p:spTree>
    <p:extLst>
      <p:ext uri="{BB962C8B-B14F-4D97-AF65-F5344CB8AC3E}">
        <p14:creationId xmlns:p14="http://schemas.microsoft.com/office/powerpoint/2010/main" val="16203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69" y="1690688"/>
            <a:ext cx="7675583" cy="4351338"/>
          </a:xfrm>
        </p:spPr>
      </p:pic>
    </p:spTree>
    <p:extLst>
      <p:ext uri="{BB962C8B-B14F-4D97-AF65-F5344CB8AC3E}">
        <p14:creationId xmlns:p14="http://schemas.microsoft.com/office/powerpoint/2010/main" val="6578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do what I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931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30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Hello world</vt:lpstr>
      <vt:lpstr>Hello world</vt:lpstr>
      <vt:lpstr>Me</vt:lpstr>
      <vt:lpstr>Why I do what I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Shlomi Ben Shimon</dc:creator>
  <cp:lastModifiedBy>Shlomi Ben Shimon</cp:lastModifiedBy>
  <cp:revision>3</cp:revision>
  <dcterms:created xsi:type="dcterms:W3CDTF">2016-09-11T15:24:14Z</dcterms:created>
  <dcterms:modified xsi:type="dcterms:W3CDTF">2016-09-13T07:24:34Z</dcterms:modified>
</cp:coreProperties>
</file>