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0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5FC4-BFBD-4E69-A03E-E2030AFCD247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1DD4-DF3D-4611-8400-034DC051CA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5FC4-BFBD-4E69-A03E-E2030AFCD247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1DD4-DF3D-4611-8400-034DC051CA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5FC4-BFBD-4E69-A03E-E2030AFCD247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1DD4-DF3D-4611-8400-034DC051CA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5FC4-BFBD-4E69-A03E-E2030AFCD247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1DD4-DF3D-4611-8400-034DC051CA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5FC4-BFBD-4E69-A03E-E2030AFCD247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6341DD4-DF3D-4611-8400-034DC051CA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5FC4-BFBD-4E69-A03E-E2030AFCD247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1DD4-DF3D-4611-8400-034DC051CA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5FC4-BFBD-4E69-A03E-E2030AFCD247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1DD4-DF3D-4611-8400-034DC051CA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5FC4-BFBD-4E69-A03E-E2030AFCD247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1DD4-DF3D-4611-8400-034DC051CA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5FC4-BFBD-4E69-A03E-E2030AFCD247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1DD4-DF3D-4611-8400-034DC051CA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5FC4-BFBD-4E69-A03E-E2030AFCD247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1DD4-DF3D-4611-8400-034DC051CA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5FC4-BFBD-4E69-A03E-E2030AFCD247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1DD4-DF3D-4611-8400-034DC051CA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F435FC4-BFBD-4E69-A03E-E2030AFCD247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6341DD4-DF3D-4611-8400-034DC051CA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.cpan.org/~mhx/Convert-Binary-C-0.76/bin/ccconfig" TargetMode="External"/><Relationship Id="rId2" Type="http://schemas.openxmlformats.org/officeDocument/2006/relationships/hyperlink" Target="http://search.cpan.org/~mhx/Convert-Binary-C-0.76/lib/Convert/Binary/C.pm#___to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Convert::Binary::C module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 headers parser and </a:t>
            </a:r>
          </a:p>
          <a:p>
            <a:r>
              <a:rPr lang="en-US" dirty="0" smtClean="0"/>
              <a:t>“Binary </a:t>
            </a:r>
            <a:r>
              <a:rPr lang="en-US" dirty="0"/>
              <a:t>Data Conversion using C </a:t>
            </a:r>
            <a:r>
              <a:rPr lang="en-US" dirty="0" smtClean="0"/>
              <a:t>Types”</a:t>
            </a:r>
          </a:p>
          <a:p>
            <a:endParaRPr lang="en-US" dirty="0"/>
          </a:p>
          <a:p>
            <a:r>
              <a:rPr lang="en-US" dirty="0" smtClean="0"/>
              <a:t>Yossi Itzkovich</a:t>
            </a:r>
          </a:p>
          <a:p>
            <a:r>
              <a:rPr lang="en-US" dirty="0" smtClean="0"/>
              <a:t>Feb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4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we use this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ECI Telecom , in the EMS-XDM project we use it:</a:t>
            </a:r>
          </a:p>
          <a:p>
            <a:pPr lvl="1"/>
            <a:r>
              <a:rPr lang="en-US" dirty="0" smtClean="0"/>
              <a:t>Parse embedded header files that define the protocol.</a:t>
            </a:r>
          </a:p>
          <a:p>
            <a:pPr lvl="1"/>
            <a:r>
              <a:rPr lang="en-US" dirty="0" smtClean="0"/>
              <a:t>Endian conversion</a:t>
            </a:r>
          </a:p>
          <a:p>
            <a:pPr lvl="1"/>
            <a:r>
              <a:rPr lang="en-US" dirty="0" smtClean="0"/>
              <a:t>Backward compatibility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6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'Define'</a:t>
            </a:r>
            <a:r>
              <a:rPr lang="en-US" sz="1800" dirty="0" smtClean="0"/>
              <a:t> =&gt; [ </a:t>
            </a:r>
            <a:r>
              <a:rPr lang="en-US" sz="1800" dirty="0"/>
              <a:t>'DEBUGGING'</a:t>
            </a:r>
            <a:r>
              <a:rPr lang="en-US" sz="1800" dirty="0" smtClean="0"/>
              <a:t>, </a:t>
            </a:r>
            <a:r>
              <a:rPr lang="en-US" sz="1800" dirty="0"/>
              <a:t>'FOO=123'</a:t>
            </a:r>
            <a:r>
              <a:rPr lang="en-US" sz="1800" dirty="0" smtClean="0"/>
              <a:t> ],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'</a:t>
            </a:r>
            <a:r>
              <a:rPr lang="en-US" sz="1800" dirty="0" err="1"/>
              <a:t>StdCVersion</a:t>
            </a:r>
            <a:r>
              <a:rPr lang="en-US" sz="1800" dirty="0"/>
              <a:t>'</a:t>
            </a:r>
            <a:r>
              <a:rPr lang="en-US" sz="1800" dirty="0" smtClean="0"/>
              <a:t> =&gt; </a:t>
            </a:r>
            <a:r>
              <a:rPr lang="en-US" sz="1800" dirty="0"/>
              <a:t>199901</a:t>
            </a:r>
            <a:r>
              <a:rPr lang="en-US" sz="1800" dirty="0" smtClean="0"/>
              <a:t>,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'</a:t>
            </a:r>
            <a:r>
              <a:rPr lang="en-US" sz="1800" dirty="0" err="1"/>
              <a:t>ByteOrder</a:t>
            </a:r>
            <a:r>
              <a:rPr lang="en-US" sz="1800" dirty="0"/>
              <a:t>'</a:t>
            </a:r>
            <a:r>
              <a:rPr lang="en-US" sz="1800" dirty="0" smtClean="0"/>
              <a:t> =&gt; </a:t>
            </a:r>
            <a:r>
              <a:rPr lang="en-US" sz="1800" dirty="0"/>
              <a:t>'</a:t>
            </a:r>
            <a:r>
              <a:rPr lang="en-US" sz="1800" dirty="0" err="1"/>
              <a:t>LittleEndian</a:t>
            </a:r>
            <a:r>
              <a:rPr lang="en-US" sz="1800" dirty="0"/>
              <a:t>'</a:t>
            </a:r>
            <a:r>
              <a:rPr lang="en-US" sz="1800" dirty="0" smtClean="0"/>
              <a:t>, </a:t>
            </a:r>
          </a:p>
          <a:p>
            <a:r>
              <a:rPr lang="en-US" sz="1800" dirty="0" smtClean="0"/>
              <a:t>'</a:t>
            </a:r>
            <a:r>
              <a:rPr lang="en-US" sz="1800" dirty="0" err="1" smtClean="0"/>
              <a:t>LongSize</a:t>
            </a:r>
            <a:r>
              <a:rPr lang="en-US" sz="1800" dirty="0"/>
              <a:t>'</a:t>
            </a:r>
            <a:r>
              <a:rPr lang="en-US" sz="1800" dirty="0" smtClean="0"/>
              <a:t> =&gt; </a:t>
            </a:r>
            <a:r>
              <a:rPr lang="en-US" sz="1800" dirty="0"/>
              <a:t>4</a:t>
            </a:r>
            <a:r>
              <a:rPr lang="en-US" sz="1800" dirty="0" smtClean="0"/>
              <a:t>, </a:t>
            </a:r>
            <a:r>
              <a:rPr lang="en-US" sz="1800" dirty="0"/>
              <a:t>'</a:t>
            </a:r>
            <a:r>
              <a:rPr lang="en-US" sz="1800" dirty="0" err="1"/>
              <a:t>IntSize</a:t>
            </a:r>
            <a:r>
              <a:rPr lang="en-US" sz="1800" dirty="0"/>
              <a:t>'</a:t>
            </a:r>
            <a:r>
              <a:rPr lang="en-US" sz="1800" dirty="0" smtClean="0"/>
              <a:t> =&gt; </a:t>
            </a:r>
            <a:r>
              <a:rPr lang="en-US" sz="1800" dirty="0"/>
              <a:t>4</a:t>
            </a:r>
            <a:r>
              <a:rPr lang="en-US" sz="1800" dirty="0" smtClean="0"/>
              <a:t>, </a:t>
            </a:r>
            <a:r>
              <a:rPr lang="en-US" sz="1800" dirty="0" smtClean="0"/>
              <a:t>'</a:t>
            </a:r>
            <a:r>
              <a:rPr lang="en-US" sz="1800" dirty="0" err="1" smtClean="0"/>
              <a:t>DoubleSize</a:t>
            </a:r>
            <a:r>
              <a:rPr lang="en-US" sz="1800" dirty="0" smtClean="0"/>
              <a:t>' =&gt; 8, '</a:t>
            </a:r>
            <a:r>
              <a:rPr lang="en-US" sz="1800" dirty="0" err="1" smtClean="0"/>
              <a:t>CharSize</a:t>
            </a:r>
            <a:r>
              <a:rPr lang="en-US" sz="1800" dirty="0" smtClean="0"/>
              <a:t>' =&gt; 1,</a:t>
            </a:r>
          </a:p>
          <a:p>
            <a:r>
              <a:rPr lang="en-US" sz="1800" dirty="0" smtClean="0"/>
              <a:t>'</a:t>
            </a:r>
            <a:r>
              <a:rPr lang="en-US" sz="1800" dirty="0" err="1" smtClean="0"/>
              <a:t>PointerSize</a:t>
            </a:r>
            <a:r>
              <a:rPr lang="en-US" sz="1800" dirty="0" smtClean="0"/>
              <a:t>' =&gt; 4, '</a:t>
            </a:r>
            <a:r>
              <a:rPr lang="en-US" sz="1800" dirty="0" err="1" smtClean="0"/>
              <a:t>EnumSize</a:t>
            </a:r>
            <a:r>
              <a:rPr lang="en-US" sz="1800" dirty="0" smtClean="0"/>
              <a:t>' =&gt; 4, '</a:t>
            </a:r>
            <a:r>
              <a:rPr lang="en-US" sz="1800" dirty="0" err="1" smtClean="0"/>
              <a:t>ShortSize</a:t>
            </a:r>
            <a:r>
              <a:rPr lang="en-US" sz="1800" dirty="0" smtClean="0"/>
              <a:t>' =&gt; 2, , '</a:t>
            </a:r>
            <a:r>
              <a:rPr lang="en-US" sz="1800" dirty="0" err="1" smtClean="0"/>
              <a:t>LongLongSize</a:t>
            </a:r>
            <a:r>
              <a:rPr lang="en-US" sz="1800" dirty="0" smtClean="0"/>
              <a:t>' =&gt; 8, '</a:t>
            </a:r>
            <a:r>
              <a:rPr lang="en-US" sz="1800" dirty="0" err="1" smtClean="0"/>
              <a:t>LongDoubleSize</a:t>
            </a:r>
            <a:r>
              <a:rPr lang="en-US" sz="1800" dirty="0" smtClean="0"/>
              <a:t>' =&gt; 12, '</a:t>
            </a:r>
            <a:r>
              <a:rPr lang="en-US" sz="1800" dirty="0" err="1" smtClean="0"/>
              <a:t>FloatSize</a:t>
            </a:r>
            <a:r>
              <a:rPr lang="en-US" sz="1800" dirty="0" smtClean="0"/>
              <a:t>' =&gt; 4, 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'</a:t>
            </a:r>
            <a:r>
              <a:rPr lang="en-US" sz="1800" dirty="0" err="1"/>
              <a:t>HostedC</a:t>
            </a:r>
            <a:r>
              <a:rPr lang="en-US" sz="1800" dirty="0"/>
              <a:t>'</a:t>
            </a:r>
            <a:r>
              <a:rPr lang="en-US" sz="1800" dirty="0" smtClean="0"/>
              <a:t> =&gt; </a:t>
            </a:r>
            <a:r>
              <a:rPr lang="en-US" sz="1800" dirty="0"/>
              <a:t>1</a:t>
            </a:r>
            <a:r>
              <a:rPr lang="en-US" sz="1800" dirty="0" smtClean="0"/>
              <a:t>,</a:t>
            </a:r>
          </a:p>
          <a:p>
            <a:r>
              <a:rPr lang="en-US" sz="1800" dirty="0" smtClean="0"/>
              <a:t>'</a:t>
            </a:r>
            <a:r>
              <a:rPr lang="en-US" sz="1800" dirty="0" err="1" smtClean="0"/>
              <a:t>HasMacroVAARGS</a:t>
            </a:r>
            <a:r>
              <a:rPr lang="en-US" sz="1800" dirty="0"/>
              <a:t>'</a:t>
            </a:r>
            <a:r>
              <a:rPr lang="en-US" sz="1800" dirty="0" smtClean="0"/>
              <a:t> =&gt; 1,</a:t>
            </a:r>
          </a:p>
          <a:p>
            <a:r>
              <a:rPr lang="en-US" sz="1800" dirty="0" smtClean="0"/>
              <a:t>'Assert</a:t>
            </a:r>
            <a:r>
              <a:rPr lang="en-US" sz="1800" dirty="0"/>
              <a:t>'</a:t>
            </a:r>
            <a:r>
              <a:rPr lang="en-US" sz="1800" dirty="0" smtClean="0"/>
              <a:t> =&gt; [],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'</a:t>
            </a:r>
            <a:r>
              <a:rPr lang="en-US" sz="1800" dirty="0" err="1"/>
              <a:t>UnsignedChars</a:t>
            </a:r>
            <a:r>
              <a:rPr lang="en-US" sz="1800" dirty="0"/>
              <a:t>'</a:t>
            </a:r>
            <a:r>
              <a:rPr lang="en-US" sz="1800" dirty="0" smtClean="0"/>
              <a:t> =&gt; </a:t>
            </a:r>
            <a:r>
              <a:rPr lang="en-US" sz="1800" dirty="0"/>
              <a:t>0</a:t>
            </a:r>
            <a:r>
              <a:rPr lang="en-US" sz="1800" dirty="0" smtClean="0"/>
              <a:t>,</a:t>
            </a:r>
          </a:p>
          <a:p>
            <a:r>
              <a:rPr lang="en-US" sz="1800" dirty="0" smtClean="0"/>
              <a:t>, </a:t>
            </a:r>
            <a:r>
              <a:rPr lang="en-US" sz="1800" dirty="0"/>
              <a:t>'</a:t>
            </a:r>
            <a:r>
              <a:rPr lang="en-US" sz="1800" dirty="0" err="1"/>
              <a:t>EnumType</a:t>
            </a:r>
            <a:r>
              <a:rPr lang="en-US" sz="1800" dirty="0"/>
              <a:t>'</a:t>
            </a:r>
            <a:r>
              <a:rPr lang="en-US" sz="1800" dirty="0" smtClean="0"/>
              <a:t> =&gt; 'Integer‘, </a:t>
            </a:r>
            <a:r>
              <a:rPr lang="en-US" sz="1800" dirty="0" err="1" smtClean="0"/>
              <a:t>DisabledKeywords</a:t>
            </a:r>
            <a:r>
              <a:rPr lang="en-US" sz="1800" dirty="0"/>
              <a:t>'</a:t>
            </a:r>
            <a:r>
              <a:rPr lang="en-US" sz="1800" dirty="0" smtClean="0"/>
              <a:t> =&gt; [], 'Alignment</a:t>
            </a:r>
            <a:r>
              <a:rPr lang="en-US" sz="1800" dirty="0"/>
              <a:t>'</a:t>
            </a:r>
            <a:r>
              <a:rPr lang="en-US" sz="1800" dirty="0" smtClean="0"/>
              <a:t> =&gt; 1, '</a:t>
            </a:r>
            <a:r>
              <a:rPr lang="en-US" sz="1800" dirty="0" err="1" smtClean="0"/>
              <a:t>KeywordMap</a:t>
            </a:r>
            <a:r>
              <a:rPr lang="en-US" sz="1800" dirty="0"/>
              <a:t>'</a:t>
            </a:r>
            <a:r>
              <a:rPr lang="en-US" sz="1800" dirty="0" smtClean="0"/>
              <a:t> =&gt; {}, </a:t>
            </a:r>
            <a:r>
              <a:rPr lang="en-US" sz="1800" dirty="0"/>
              <a:t>'Include'</a:t>
            </a:r>
            <a:r>
              <a:rPr lang="en-US" sz="1800" dirty="0" smtClean="0"/>
              <a:t> =&gt; [ </a:t>
            </a:r>
            <a:r>
              <a:rPr lang="en-US" sz="1800" dirty="0"/>
              <a:t>'/</a:t>
            </a:r>
            <a:r>
              <a:rPr lang="en-US" sz="1800" dirty="0" err="1"/>
              <a:t>usr</a:t>
            </a:r>
            <a:r>
              <a:rPr lang="en-US" sz="1800" dirty="0"/>
              <a:t>/include'</a:t>
            </a:r>
            <a:r>
              <a:rPr lang="en-US" sz="1800" dirty="0" smtClean="0"/>
              <a:t> ], </a:t>
            </a:r>
            <a:r>
              <a:rPr lang="en-US" sz="1800" dirty="0"/>
              <a:t>'</a:t>
            </a:r>
            <a:r>
              <a:rPr lang="en-US" sz="1800" dirty="0" err="1"/>
              <a:t>HasCPPComments</a:t>
            </a:r>
            <a:r>
              <a:rPr lang="en-US" sz="1800" dirty="0"/>
              <a:t>'</a:t>
            </a:r>
            <a:r>
              <a:rPr lang="en-US" sz="1800" dirty="0" smtClean="0"/>
              <a:t> =&gt; </a:t>
            </a:r>
            <a:r>
              <a:rPr lang="en-US" sz="1800" dirty="0"/>
              <a:t>1</a:t>
            </a:r>
            <a:r>
              <a:rPr lang="en-US" sz="1800" dirty="0" smtClean="0"/>
              <a:t>, </a:t>
            </a:r>
            <a:r>
              <a:rPr lang="en-US" sz="1800" dirty="0"/>
              <a:t>'</a:t>
            </a:r>
            <a:r>
              <a:rPr lang="en-US" sz="1800" dirty="0" err="1"/>
              <a:t>Bitfields</a:t>
            </a:r>
            <a:r>
              <a:rPr lang="en-US" sz="1800" dirty="0"/>
              <a:t>'</a:t>
            </a:r>
            <a:r>
              <a:rPr lang="en-US" sz="1800" dirty="0" smtClean="0"/>
              <a:t> =&gt; { </a:t>
            </a:r>
            <a:r>
              <a:rPr lang="en-US" sz="1800" dirty="0"/>
              <a:t>'Engine'</a:t>
            </a:r>
            <a:r>
              <a:rPr lang="en-US" sz="1800" dirty="0" smtClean="0"/>
              <a:t> =&gt; </a:t>
            </a:r>
            <a:r>
              <a:rPr lang="en-US" sz="1800" dirty="0"/>
              <a:t>'Generic'</a:t>
            </a:r>
            <a:r>
              <a:rPr lang="en-US" sz="1800" dirty="0" smtClean="0"/>
              <a:t> }, </a:t>
            </a:r>
            <a:r>
              <a:rPr lang="en-US" sz="1800" dirty="0"/>
              <a:t>'</a:t>
            </a:r>
            <a:r>
              <a:rPr lang="en-US" sz="1800" dirty="0" err="1"/>
              <a:t>UnsignedBitfields</a:t>
            </a:r>
            <a:r>
              <a:rPr lang="en-US" sz="1800" dirty="0"/>
              <a:t>'</a:t>
            </a:r>
            <a:r>
              <a:rPr lang="en-US" sz="1800" dirty="0" smtClean="0"/>
              <a:t> =&gt; </a:t>
            </a:r>
            <a:r>
              <a:rPr lang="en-US" sz="1800" dirty="0"/>
              <a:t>0</a:t>
            </a:r>
            <a:r>
              <a:rPr lang="en-US" sz="1800" dirty="0" smtClean="0"/>
              <a:t>, </a:t>
            </a:r>
            <a:r>
              <a:rPr lang="en-US" sz="1800" dirty="0"/>
              <a:t>'Warnings'</a:t>
            </a:r>
            <a:r>
              <a:rPr lang="en-US" sz="1800" dirty="0" smtClean="0"/>
              <a:t> =&gt; </a:t>
            </a:r>
            <a:r>
              <a:rPr lang="en-US" sz="1800" dirty="0"/>
              <a:t>0</a:t>
            </a:r>
            <a:r>
              <a:rPr lang="en-US" sz="1800" dirty="0" smtClean="0"/>
              <a:t>, </a:t>
            </a:r>
            <a:r>
              <a:rPr lang="en-US" sz="1800" dirty="0"/>
              <a:t>'</a:t>
            </a:r>
            <a:r>
              <a:rPr lang="en-US" sz="1800" dirty="0" err="1"/>
              <a:t>CompoundAlignment</a:t>
            </a:r>
            <a:r>
              <a:rPr lang="en-US" sz="1800" dirty="0"/>
              <a:t>'</a:t>
            </a:r>
            <a:r>
              <a:rPr lang="en-US" sz="1800" dirty="0" smtClean="0"/>
              <a:t> =&gt; </a:t>
            </a:r>
            <a:r>
              <a:rPr lang="en-US" sz="1800" dirty="0"/>
              <a:t>1</a:t>
            </a:r>
            <a:r>
              <a:rPr lang="en-US" sz="1800" dirty="0" smtClean="0"/>
              <a:t>, </a:t>
            </a:r>
            <a:r>
              <a:rPr lang="en-US" sz="1800" dirty="0"/>
              <a:t>'</a:t>
            </a:r>
            <a:r>
              <a:rPr lang="en-US" sz="1800" dirty="0" err="1"/>
              <a:t>OrderMembers</a:t>
            </a:r>
            <a:r>
              <a:rPr lang="en-US" sz="1800" dirty="0"/>
              <a:t>'</a:t>
            </a:r>
            <a:r>
              <a:rPr lang="en-US" sz="1800" dirty="0" smtClean="0"/>
              <a:t> =&gt; </a:t>
            </a:r>
            <a:r>
              <a:rPr lang="en-US" sz="1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5653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dirty="0" smtClean="0"/>
              <a:t>A </a:t>
            </a:r>
            <a:r>
              <a:rPr lang="en-US" dirty="0"/>
              <a:t>lot of convenience methods to retrieve information about the C types that have been </a:t>
            </a:r>
            <a:r>
              <a:rPr lang="en-US" dirty="0" smtClean="0"/>
              <a:t>parse.</a:t>
            </a:r>
          </a:p>
          <a:p>
            <a:r>
              <a:rPr lang="en-US" dirty="0" smtClean="0"/>
              <a:t>A C Preprocessor </a:t>
            </a:r>
          </a:p>
          <a:p>
            <a:r>
              <a:rPr lang="en-US" dirty="0" smtClean="0"/>
              <a:t>A Parser </a:t>
            </a:r>
            <a:r>
              <a:rPr lang="en-US" dirty="0"/>
              <a:t>for C type </a:t>
            </a:r>
            <a:r>
              <a:rPr lang="en-US" dirty="0" smtClean="0"/>
              <a:t>definitions</a:t>
            </a:r>
          </a:p>
          <a:p>
            <a:r>
              <a:rPr lang="en-US" dirty="0" smtClean="0"/>
              <a:t>Using pack() and unpack() with C </a:t>
            </a:r>
            <a:r>
              <a:rPr lang="en-US" dirty="0"/>
              <a:t>types instead of a string representation of the data structure for conversion of binary data from and to Perl's complex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427984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pack() function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err="1" smtClean="0">
                <a:solidFill>
                  <a:srgbClr val="7030A0"/>
                </a:solidFill>
              </a:rPr>
              <a:t>struct</a:t>
            </a:r>
            <a:r>
              <a:rPr lang="en-US" i="1" dirty="0" smtClean="0">
                <a:solidFill>
                  <a:srgbClr val="7030A0"/>
                </a:solidFill>
              </a:rPr>
              <a:t> foo {</a:t>
            </a:r>
          </a:p>
          <a:p>
            <a:pPr marL="457200" lvl="1" indent="0">
              <a:buNone/>
            </a:pPr>
            <a:r>
              <a:rPr lang="en-US" i="1" dirty="0" smtClean="0">
                <a:solidFill>
                  <a:srgbClr val="7030A0"/>
                </a:solidFill>
              </a:rPr>
              <a:t> char </a:t>
            </a:r>
            <a:r>
              <a:rPr lang="en-US" i="1" dirty="0" err="1" smtClean="0">
                <a:solidFill>
                  <a:srgbClr val="7030A0"/>
                </a:solidFill>
              </a:rPr>
              <a:t>ary</a:t>
            </a:r>
            <a:r>
              <a:rPr lang="en-US" i="1" dirty="0" smtClean="0">
                <a:solidFill>
                  <a:srgbClr val="7030A0"/>
                </a:solidFill>
              </a:rPr>
              <a:t>[</a:t>
            </a:r>
            <a:r>
              <a:rPr lang="en-US" i="1" dirty="0">
                <a:solidFill>
                  <a:srgbClr val="7030A0"/>
                </a:solidFill>
              </a:rPr>
              <a:t>3</a:t>
            </a:r>
            <a:r>
              <a:rPr lang="en-US" i="1" dirty="0" smtClean="0">
                <a:solidFill>
                  <a:srgbClr val="7030A0"/>
                </a:solidFill>
              </a:rPr>
              <a:t>]; </a:t>
            </a:r>
          </a:p>
          <a:p>
            <a:pPr marL="457200" lvl="1" indent="0">
              <a:buNone/>
            </a:pPr>
            <a:r>
              <a:rPr lang="en-US" i="1" dirty="0" smtClean="0">
                <a:solidFill>
                  <a:srgbClr val="7030A0"/>
                </a:solidFill>
              </a:rPr>
              <a:t>unsigned short </a:t>
            </a:r>
            <a:r>
              <a:rPr lang="en-US" i="1" dirty="0" err="1" smtClean="0">
                <a:solidFill>
                  <a:srgbClr val="7030A0"/>
                </a:solidFill>
              </a:rPr>
              <a:t>baz</a:t>
            </a:r>
            <a:r>
              <a:rPr lang="en-US" i="1" dirty="0" smtClean="0">
                <a:solidFill>
                  <a:srgbClr val="7030A0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i="1" dirty="0" smtClean="0">
                <a:solidFill>
                  <a:srgbClr val="7030A0"/>
                </a:solidFill>
              </a:rPr>
              <a:t> </a:t>
            </a:r>
            <a:r>
              <a:rPr lang="en-US" i="1" dirty="0" err="1">
                <a:solidFill>
                  <a:srgbClr val="7030A0"/>
                </a:solidFill>
              </a:rPr>
              <a:t>int</a:t>
            </a:r>
            <a:r>
              <a:rPr lang="en-US" i="1" dirty="0" smtClean="0">
                <a:solidFill>
                  <a:srgbClr val="7030A0"/>
                </a:solidFill>
              </a:rPr>
              <a:t> bar;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7030A0"/>
                </a:solidFill>
              </a:rPr>
              <a:t> };</a:t>
            </a:r>
          </a:p>
          <a:p>
            <a:r>
              <a:rPr lang="en-US" dirty="0" smtClean="0"/>
              <a:t>Perl code:</a:t>
            </a:r>
          </a:p>
          <a:p>
            <a:pPr marL="0" indent="0">
              <a:buNone/>
            </a:pPr>
            <a:r>
              <a:rPr lang="en-US" i="1" dirty="0" smtClean="0"/>
              <a:t>	</a:t>
            </a:r>
            <a:r>
              <a:rPr lang="en-US" i="1" dirty="0" smtClean="0">
                <a:solidFill>
                  <a:srgbClr val="C00000"/>
                </a:solidFill>
              </a:rPr>
              <a:t>my @</a:t>
            </a:r>
            <a:r>
              <a:rPr lang="en-US" i="1" dirty="0" err="1" smtClean="0">
                <a:solidFill>
                  <a:srgbClr val="C00000"/>
                </a:solidFill>
              </a:rPr>
              <a:t>ary</a:t>
            </a:r>
            <a:r>
              <a:rPr lang="en-US" i="1" dirty="0" smtClean="0">
                <a:solidFill>
                  <a:srgbClr val="C00000"/>
                </a:solidFill>
              </a:rPr>
              <a:t> = (</a:t>
            </a:r>
            <a:r>
              <a:rPr lang="en-US" i="1" dirty="0">
                <a:solidFill>
                  <a:srgbClr val="C00000"/>
                </a:solidFill>
              </a:rPr>
              <a:t>1</a:t>
            </a:r>
            <a:r>
              <a:rPr lang="en-US" i="1" dirty="0" smtClean="0">
                <a:solidFill>
                  <a:srgbClr val="C00000"/>
                </a:solidFill>
              </a:rPr>
              <a:t>, </a:t>
            </a:r>
            <a:r>
              <a:rPr lang="en-US" i="1" dirty="0">
                <a:solidFill>
                  <a:srgbClr val="C00000"/>
                </a:solidFill>
              </a:rPr>
              <a:t>2</a:t>
            </a:r>
            <a:r>
              <a:rPr lang="en-US" i="1" dirty="0" smtClean="0">
                <a:solidFill>
                  <a:srgbClr val="C00000"/>
                </a:solidFill>
              </a:rPr>
              <a:t>, </a:t>
            </a:r>
            <a:r>
              <a:rPr lang="en-US" i="1" dirty="0">
                <a:solidFill>
                  <a:srgbClr val="C00000"/>
                </a:solidFill>
              </a:rPr>
              <a:t>3</a:t>
            </a:r>
            <a:r>
              <a:rPr lang="en-US" i="1" dirty="0" smtClean="0">
                <a:solidFill>
                  <a:srgbClr val="C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C00000"/>
                </a:solidFill>
              </a:rPr>
              <a:t>	my $</a:t>
            </a:r>
            <a:r>
              <a:rPr lang="en-US" i="1" dirty="0" err="1" smtClean="0">
                <a:solidFill>
                  <a:srgbClr val="C00000"/>
                </a:solidFill>
              </a:rPr>
              <a:t>baz</a:t>
            </a:r>
            <a:r>
              <a:rPr lang="en-US" i="1" dirty="0" smtClean="0">
                <a:solidFill>
                  <a:srgbClr val="C00000"/>
                </a:solidFill>
              </a:rPr>
              <a:t> = </a:t>
            </a:r>
            <a:r>
              <a:rPr lang="en-US" i="1" dirty="0">
                <a:solidFill>
                  <a:srgbClr val="C00000"/>
                </a:solidFill>
              </a:rPr>
              <a:t>40000</a:t>
            </a:r>
            <a:r>
              <a:rPr lang="en-US" i="1" dirty="0" smtClean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C00000"/>
                </a:solidFill>
              </a:rPr>
              <a:t>	my $bar = -</a:t>
            </a:r>
            <a:r>
              <a:rPr lang="en-US" i="1" dirty="0">
                <a:solidFill>
                  <a:srgbClr val="C00000"/>
                </a:solidFill>
              </a:rPr>
              <a:t>4711</a:t>
            </a:r>
            <a:r>
              <a:rPr lang="en-US" i="1" dirty="0" smtClean="0">
                <a:solidFill>
                  <a:srgbClr val="C00000"/>
                </a:solidFill>
              </a:rPr>
              <a:t>; 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C00000"/>
                </a:solidFill>
              </a:rPr>
              <a:t>	my $binary = </a:t>
            </a:r>
            <a:r>
              <a:rPr lang="en-US" i="1" dirty="0">
                <a:solidFill>
                  <a:srgbClr val="C00000"/>
                </a:solidFill>
              </a:rPr>
              <a:t>pack</a:t>
            </a:r>
            <a:r>
              <a:rPr lang="en-US" i="1" dirty="0" smtClean="0">
                <a:solidFill>
                  <a:srgbClr val="C00000"/>
                </a:solidFill>
              </a:rPr>
              <a:t> ('c3 </a:t>
            </a:r>
            <a:r>
              <a:rPr lang="en-US" i="1" dirty="0">
                <a:solidFill>
                  <a:srgbClr val="C00000"/>
                </a:solidFill>
              </a:rPr>
              <a:t>S i'</a:t>
            </a:r>
            <a:r>
              <a:rPr lang="en-US" i="1" dirty="0" smtClean="0">
                <a:solidFill>
                  <a:srgbClr val="C00000"/>
                </a:solidFill>
              </a:rPr>
              <a:t>, </a:t>
            </a:r>
            <a:r>
              <a:rPr lang="en-US" i="1" dirty="0">
                <a:solidFill>
                  <a:srgbClr val="C00000"/>
                </a:solidFill>
              </a:rPr>
              <a:t>@</a:t>
            </a:r>
            <a:r>
              <a:rPr lang="en-US" i="1" dirty="0" err="1">
                <a:solidFill>
                  <a:srgbClr val="C00000"/>
                </a:solidFill>
              </a:rPr>
              <a:t>ary</a:t>
            </a:r>
            <a:r>
              <a:rPr lang="en-US" i="1" dirty="0" smtClean="0">
                <a:solidFill>
                  <a:srgbClr val="C00000"/>
                </a:solidFill>
              </a:rPr>
              <a:t>, </a:t>
            </a:r>
            <a:r>
              <a:rPr lang="en-US" i="1" dirty="0">
                <a:solidFill>
                  <a:srgbClr val="C00000"/>
                </a:solidFill>
              </a:rPr>
              <a:t>$</a:t>
            </a:r>
            <a:r>
              <a:rPr lang="en-US" i="1" dirty="0" err="1">
                <a:solidFill>
                  <a:srgbClr val="C00000"/>
                </a:solidFill>
              </a:rPr>
              <a:t>baz</a:t>
            </a:r>
            <a:r>
              <a:rPr lang="en-US" i="1" dirty="0" smtClean="0">
                <a:solidFill>
                  <a:srgbClr val="C00000"/>
                </a:solidFill>
              </a:rPr>
              <a:t>, </a:t>
            </a:r>
            <a:r>
              <a:rPr lang="en-US" i="1" dirty="0">
                <a:solidFill>
                  <a:srgbClr val="C00000"/>
                </a:solidFill>
              </a:rPr>
              <a:t>$</a:t>
            </a:r>
            <a:r>
              <a:rPr lang="en-US" i="1" dirty="0" smtClean="0">
                <a:solidFill>
                  <a:srgbClr val="C00000"/>
                </a:solidFill>
              </a:rPr>
              <a:t>bar)</a:t>
            </a:r>
            <a:r>
              <a:rPr lang="en-US" dirty="0" smtClean="0">
                <a:solidFill>
                  <a:srgbClr val="C00000"/>
                </a:solidFill>
              </a:rPr>
              <a:t>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What are the disadvantages with the above coding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5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pack() function example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disadvantages are:</a:t>
            </a:r>
          </a:p>
          <a:p>
            <a:pPr lvl="1"/>
            <a:r>
              <a:rPr lang="en-US" dirty="0" smtClean="0"/>
              <a:t>Maintaining 2 sources (C, Perl)</a:t>
            </a:r>
          </a:p>
          <a:p>
            <a:pPr lvl="1"/>
            <a:r>
              <a:rPr lang="en-US" dirty="0" smtClean="0"/>
              <a:t>Not practical for complicated C structures</a:t>
            </a:r>
          </a:p>
          <a:p>
            <a:pPr lvl="1"/>
            <a:r>
              <a:rPr lang="en-US" dirty="0" smtClean="0"/>
              <a:t>Alignment issues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7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 typical usage of </a:t>
            </a:r>
            <a:br>
              <a:rPr lang="en-US" dirty="0" smtClean="0"/>
            </a:br>
            <a:r>
              <a:rPr lang="en-US" dirty="0" smtClean="0"/>
              <a:t> Convert::Binary::C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rgbClr val="C00000"/>
                </a:solidFill>
              </a:rPr>
              <a:t>use Convert::Binary::C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00000"/>
                </a:solidFill>
              </a:rPr>
              <a:t>m</a:t>
            </a:r>
            <a:r>
              <a:rPr lang="en-US" i="1" dirty="0" smtClean="0">
                <a:solidFill>
                  <a:srgbClr val="C00000"/>
                </a:solidFill>
              </a:rPr>
              <a:t>y $c = new Convert::Binary::C (</a:t>
            </a:r>
            <a:r>
              <a:rPr lang="en-US" i="1" dirty="0" err="1" smtClean="0">
                <a:solidFill>
                  <a:srgbClr val="C00000"/>
                </a:solidFill>
              </a:rPr>
              <a:t>optional_configuration</a:t>
            </a:r>
            <a:r>
              <a:rPr lang="en-US" i="1" dirty="0" smtClean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C00000"/>
                </a:solidFill>
              </a:rPr>
              <a:t>$c-&gt;</a:t>
            </a:r>
            <a:r>
              <a:rPr lang="en-US" i="1" dirty="0" err="1" smtClean="0">
                <a:solidFill>
                  <a:srgbClr val="C00000"/>
                </a:solidFill>
              </a:rPr>
              <a:t>parse_file</a:t>
            </a:r>
            <a:r>
              <a:rPr lang="en-US" i="1" dirty="0" smtClean="0">
                <a:solidFill>
                  <a:srgbClr val="C00000"/>
                </a:solidFill>
              </a:rPr>
              <a:t>(</a:t>
            </a:r>
            <a:r>
              <a:rPr lang="en-US" i="1" dirty="0" err="1" smtClean="0">
                <a:solidFill>
                  <a:srgbClr val="C00000"/>
                </a:solidFill>
              </a:rPr>
              <a:t>file_name</a:t>
            </a:r>
            <a:r>
              <a:rPr lang="en-US" i="1" dirty="0" smtClean="0">
                <a:solidFill>
                  <a:srgbClr val="C00000"/>
                </a:solidFill>
              </a:rPr>
              <a:t>)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9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pack() method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rgbClr val="C00000"/>
                </a:solidFill>
              </a:rPr>
              <a:t>my $data = {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C00000"/>
                </a:solidFill>
              </a:rPr>
              <a:t>	 </a:t>
            </a:r>
            <a:r>
              <a:rPr lang="en-US" i="1" dirty="0" err="1" smtClean="0">
                <a:solidFill>
                  <a:srgbClr val="C00000"/>
                </a:solidFill>
              </a:rPr>
              <a:t>ary</a:t>
            </a:r>
            <a:r>
              <a:rPr lang="en-US" i="1" dirty="0" smtClean="0">
                <a:solidFill>
                  <a:srgbClr val="C00000"/>
                </a:solidFill>
              </a:rPr>
              <a:t> =&gt; [</a:t>
            </a:r>
            <a:r>
              <a:rPr lang="en-US" i="1" dirty="0">
                <a:solidFill>
                  <a:srgbClr val="C00000"/>
                </a:solidFill>
              </a:rPr>
              <a:t>1</a:t>
            </a:r>
            <a:r>
              <a:rPr lang="en-US" i="1" dirty="0" smtClean="0">
                <a:solidFill>
                  <a:srgbClr val="C00000"/>
                </a:solidFill>
              </a:rPr>
              <a:t>, </a:t>
            </a:r>
            <a:r>
              <a:rPr lang="en-US" i="1" dirty="0">
                <a:solidFill>
                  <a:srgbClr val="C00000"/>
                </a:solidFill>
              </a:rPr>
              <a:t>2</a:t>
            </a:r>
            <a:r>
              <a:rPr lang="en-US" i="1" dirty="0" smtClean="0">
                <a:solidFill>
                  <a:srgbClr val="C00000"/>
                </a:solidFill>
              </a:rPr>
              <a:t>, </a:t>
            </a:r>
            <a:r>
              <a:rPr lang="en-US" i="1" dirty="0">
                <a:solidFill>
                  <a:srgbClr val="C00000"/>
                </a:solidFill>
              </a:rPr>
              <a:t>3</a:t>
            </a:r>
            <a:r>
              <a:rPr lang="en-US" i="1" dirty="0" smtClean="0">
                <a:solidFill>
                  <a:srgbClr val="C00000"/>
                </a:solidFill>
              </a:rPr>
              <a:t>],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C00000"/>
                </a:solidFill>
              </a:rPr>
              <a:t> 	</a:t>
            </a:r>
            <a:r>
              <a:rPr lang="en-US" i="1" dirty="0" err="1" smtClean="0">
                <a:solidFill>
                  <a:srgbClr val="C00000"/>
                </a:solidFill>
              </a:rPr>
              <a:t>baz</a:t>
            </a:r>
            <a:r>
              <a:rPr lang="en-US" i="1" dirty="0" smtClean="0">
                <a:solidFill>
                  <a:srgbClr val="C00000"/>
                </a:solidFill>
              </a:rPr>
              <a:t> =&gt; </a:t>
            </a:r>
            <a:r>
              <a:rPr lang="en-US" i="1" dirty="0">
                <a:solidFill>
                  <a:srgbClr val="C00000"/>
                </a:solidFill>
              </a:rPr>
              <a:t>40000</a:t>
            </a:r>
            <a:r>
              <a:rPr lang="en-US" i="1" dirty="0" smtClean="0">
                <a:solidFill>
                  <a:srgbClr val="C00000"/>
                </a:solidFill>
              </a:rPr>
              <a:t>,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C00000"/>
                </a:solidFill>
              </a:rPr>
              <a:t> 	bar =&gt; -</a:t>
            </a:r>
            <a:r>
              <a:rPr lang="en-US" i="1" dirty="0">
                <a:solidFill>
                  <a:srgbClr val="C00000"/>
                </a:solidFill>
              </a:rPr>
              <a:t>4711</a:t>
            </a:r>
            <a:r>
              <a:rPr lang="en-US" i="1" dirty="0" smtClean="0">
                <a:solidFill>
                  <a:srgbClr val="C00000"/>
                </a:solidFill>
              </a:rPr>
              <a:t>, 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C00000"/>
                </a:solidFill>
              </a:rPr>
              <a:t>};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$binary</a:t>
            </a:r>
            <a:r>
              <a:rPr lang="en-US" i="1" dirty="0" smtClean="0">
                <a:solidFill>
                  <a:srgbClr val="C00000"/>
                </a:solidFill>
              </a:rPr>
              <a:t> = </a:t>
            </a:r>
            <a:r>
              <a:rPr lang="en-US" i="1" dirty="0">
                <a:solidFill>
                  <a:srgbClr val="C00000"/>
                </a:solidFill>
              </a:rPr>
              <a:t>$c</a:t>
            </a:r>
            <a:r>
              <a:rPr lang="en-US" i="1" dirty="0" smtClean="0">
                <a:solidFill>
                  <a:srgbClr val="C00000"/>
                </a:solidFill>
              </a:rPr>
              <a:t>-&gt;</a:t>
            </a:r>
            <a:r>
              <a:rPr lang="en-US" i="1" dirty="0">
                <a:solidFill>
                  <a:srgbClr val="C00000"/>
                </a:solidFill>
              </a:rPr>
              <a:t>pack</a:t>
            </a:r>
            <a:r>
              <a:rPr lang="en-US" i="1" dirty="0" smtClean="0">
                <a:solidFill>
                  <a:srgbClr val="C00000"/>
                </a:solidFill>
              </a:rPr>
              <a:t>(</a:t>
            </a:r>
            <a:r>
              <a:rPr lang="en-US" i="1" dirty="0">
                <a:solidFill>
                  <a:srgbClr val="C00000"/>
                </a:solidFill>
              </a:rPr>
              <a:t>'foo'</a:t>
            </a:r>
            <a:r>
              <a:rPr lang="en-US" i="1" dirty="0" smtClean="0">
                <a:solidFill>
                  <a:srgbClr val="C00000"/>
                </a:solidFill>
              </a:rPr>
              <a:t>, </a:t>
            </a:r>
            <a:r>
              <a:rPr lang="en-US" i="1" dirty="0">
                <a:solidFill>
                  <a:srgbClr val="C00000"/>
                </a:solidFill>
              </a:rPr>
              <a:t>$data</a:t>
            </a:r>
            <a:r>
              <a:rPr lang="en-US" i="1" dirty="0" smtClean="0">
                <a:solidFill>
                  <a:srgbClr val="C00000"/>
                </a:solidFill>
              </a:rPr>
              <a:t>);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24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unpack()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C00000"/>
                </a:solidFill>
              </a:rPr>
              <a:t>m</a:t>
            </a:r>
            <a:r>
              <a:rPr lang="en-US" i="1" dirty="0" smtClean="0">
                <a:solidFill>
                  <a:srgbClr val="C00000"/>
                </a:solidFill>
              </a:rPr>
              <a:t>y $binary = </a:t>
            </a:r>
            <a:r>
              <a:rPr lang="en-US" i="1" dirty="0" err="1">
                <a:solidFill>
                  <a:srgbClr val="C00000"/>
                </a:solidFill>
              </a:rPr>
              <a:t>get_data_from_memory</a:t>
            </a:r>
            <a:r>
              <a:rPr lang="en-US" i="1" dirty="0" smtClean="0">
                <a:solidFill>
                  <a:srgbClr val="C00000"/>
                </a:solidFill>
              </a:rPr>
              <a:t>();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00000"/>
                </a:solidFill>
              </a:rPr>
              <a:t>m</a:t>
            </a:r>
            <a:r>
              <a:rPr lang="en-US" i="1" dirty="0" smtClean="0">
                <a:solidFill>
                  <a:srgbClr val="C00000"/>
                </a:solidFill>
              </a:rPr>
              <a:t>y $data = </a:t>
            </a:r>
            <a:r>
              <a:rPr lang="en-US" i="1" dirty="0">
                <a:solidFill>
                  <a:srgbClr val="C00000"/>
                </a:solidFill>
              </a:rPr>
              <a:t>$c</a:t>
            </a:r>
            <a:r>
              <a:rPr lang="en-US" i="1" dirty="0" smtClean="0">
                <a:solidFill>
                  <a:srgbClr val="C00000"/>
                </a:solidFill>
              </a:rPr>
              <a:t>-&gt;</a:t>
            </a:r>
            <a:r>
              <a:rPr lang="en-US" i="1" dirty="0">
                <a:solidFill>
                  <a:srgbClr val="C00000"/>
                </a:solidFill>
              </a:rPr>
              <a:t>unpack</a:t>
            </a:r>
            <a:r>
              <a:rPr lang="en-US" i="1" dirty="0" smtClean="0">
                <a:solidFill>
                  <a:srgbClr val="C00000"/>
                </a:solidFill>
              </a:rPr>
              <a:t>(</a:t>
            </a:r>
            <a:r>
              <a:rPr lang="en-US" i="1" dirty="0">
                <a:solidFill>
                  <a:srgbClr val="C00000"/>
                </a:solidFill>
              </a:rPr>
              <a:t>'foo'</a:t>
            </a:r>
            <a:r>
              <a:rPr lang="en-US" i="1" dirty="0" smtClean="0">
                <a:solidFill>
                  <a:srgbClr val="C00000"/>
                </a:solidFill>
              </a:rPr>
              <a:t>, </a:t>
            </a:r>
            <a:r>
              <a:rPr lang="en-US" i="1" dirty="0">
                <a:solidFill>
                  <a:srgbClr val="C00000"/>
                </a:solidFill>
              </a:rPr>
              <a:t>$binary</a:t>
            </a:r>
            <a:r>
              <a:rPr lang="en-US" i="1" dirty="0" smtClean="0">
                <a:solidFill>
                  <a:srgbClr val="C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C00000"/>
                </a:solidFill>
              </a:rPr>
              <a:t>say "</a:t>
            </a:r>
            <a:r>
              <a:rPr lang="en-US" i="1" dirty="0" err="1" smtClean="0">
                <a:solidFill>
                  <a:srgbClr val="C00000"/>
                </a:solidFill>
              </a:rPr>
              <a:t>foo.ary</a:t>
            </a:r>
            <a:r>
              <a:rPr lang="en-US" i="1" dirty="0" smtClean="0">
                <a:solidFill>
                  <a:srgbClr val="C00000"/>
                </a:solidFill>
              </a:rPr>
              <a:t>[1</a:t>
            </a:r>
            <a:r>
              <a:rPr lang="en-US" i="1" dirty="0">
                <a:solidFill>
                  <a:srgbClr val="C00000"/>
                </a:solidFill>
              </a:rPr>
              <a:t>] = $data-&gt;{</a:t>
            </a:r>
            <a:r>
              <a:rPr lang="en-US" i="1" dirty="0" err="1">
                <a:solidFill>
                  <a:srgbClr val="C00000"/>
                </a:solidFill>
              </a:rPr>
              <a:t>ary</a:t>
            </a:r>
            <a:r>
              <a:rPr lang="en-US" i="1" dirty="0">
                <a:solidFill>
                  <a:srgbClr val="C00000"/>
                </a:solidFill>
              </a:rPr>
              <a:t>}[</a:t>
            </a:r>
            <a:r>
              <a:rPr lang="en-US" i="1" dirty="0" smtClean="0">
                <a:solidFill>
                  <a:srgbClr val="C00000"/>
                </a:solidFill>
              </a:rPr>
              <a:t>1]";</a:t>
            </a:r>
          </a:p>
          <a:p>
            <a:pPr marL="0" indent="0"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i="1" dirty="0" smtClean="0"/>
              <a:t>Or use Data::Dumper: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C00000"/>
                </a:solidFill>
              </a:rPr>
              <a:t>say Dumper(</a:t>
            </a:r>
            <a:r>
              <a:rPr lang="en-US" i="1" dirty="0">
                <a:solidFill>
                  <a:srgbClr val="C00000"/>
                </a:solidFill>
              </a:rPr>
              <a:t>$data</a:t>
            </a:r>
            <a:r>
              <a:rPr lang="en-US" i="1" dirty="0" smtClean="0">
                <a:solidFill>
                  <a:srgbClr val="C00000"/>
                </a:solidFill>
              </a:rPr>
              <a:t>);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74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hlinkClick r:id="rId2" tooltip="click to go to top of document"/>
              </a:rPr>
              <a:t>Automatic configuration using </a:t>
            </a:r>
            <a:r>
              <a:rPr lang="en-US" sz="4000" b="1" dirty="0" err="1" smtClean="0">
                <a:hlinkClick r:id="rId2" tooltip="click to go to top of document"/>
              </a:rPr>
              <a:t>ccconfig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</a:t>
            </a:r>
            <a:r>
              <a:rPr lang="en-US" dirty="0"/>
              <a:t>there are over 20 different configuration options, setting all of them correctly can be a lengthy and tedious task.</a:t>
            </a:r>
          </a:p>
          <a:p>
            <a:r>
              <a:rPr lang="en-US" dirty="0"/>
              <a:t>The </a:t>
            </a:r>
            <a:r>
              <a:rPr lang="en-US" dirty="0" err="1">
                <a:hlinkClick r:id="rId3"/>
              </a:rPr>
              <a:t>ccconfig</a:t>
            </a:r>
            <a:r>
              <a:rPr lang="en-US" dirty="0"/>
              <a:t> script, which is bundled with this module, aims at automatically determining the correct compiler configuration by testing the compiler executable. It works for both, native and cross compilers.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1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Important methods: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izeof</a:t>
            </a:r>
            <a:endParaRPr lang="en-US" dirty="0" smtClean="0"/>
          </a:p>
          <a:p>
            <a:pPr lvl="1"/>
            <a:r>
              <a:rPr lang="en-US" dirty="0" smtClean="0"/>
              <a:t>member, </a:t>
            </a:r>
            <a:r>
              <a:rPr lang="en-US" dirty="0" err="1" smtClean="0"/>
              <a:t>offsetof</a:t>
            </a:r>
            <a:endParaRPr lang="en-US" dirty="0" smtClean="0"/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ypeof</a:t>
            </a:r>
            <a:endParaRPr lang="en-US" dirty="0" smtClean="0"/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 , defined</a:t>
            </a:r>
          </a:p>
          <a:p>
            <a:pPr lvl="1"/>
            <a:r>
              <a:rPr lang="en-US" dirty="0" err="1" smtClean="0"/>
              <a:t>enum_names</a:t>
            </a:r>
            <a:r>
              <a:rPr lang="en-US" dirty="0" smtClean="0"/>
              <a:t>, </a:t>
            </a:r>
            <a:r>
              <a:rPr lang="en-US" dirty="0" err="1" smtClean="0"/>
              <a:t>enum</a:t>
            </a:r>
            <a:endParaRPr lang="en-US" dirty="0" smtClean="0"/>
          </a:p>
          <a:p>
            <a:pPr lvl="1"/>
            <a:r>
              <a:rPr lang="en-US" dirty="0" err="1" smtClean="0"/>
              <a:t>struct_names</a:t>
            </a:r>
            <a:r>
              <a:rPr lang="en-US" dirty="0" smtClean="0"/>
              <a:t>, </a:t>
            </a:r>
            <a:r>
              <a:rPr lang="en-US" dirty="0" err="1" smtClean="0"/>
              <a:t>struct</a:t>
            </a:r>
            <a:endParaRPr lang="en-US" dirty="0" smtClean="0"/>
          </a:p>
          <a:p>
            <a:pPr lvl="1"/>
            <a:r>
              <a:rPr lang="en-US" dirty="0" err="1" smtClean="0"/>
              <a:t>union_names</a:t>
            </a:r>
            <a:r>
              <a:rPr lang="en-US" dirty="0" smtClean="0"/>
              <a:t>, union</a:t>
            </a:r>
          </a:p>
          <a:p>
            <a:pPr lvl="1"/>
            <a:r>
              <a:rPr lang="en-US" dirty="0" err="1" smtClean="0"/>
              <a:t>typedf_names</a:t>
            </a:r>
            <a:r>
              <a:rPr lang="en-US" dirty="0" smtClean="0"/>
              <a:t>, </a:t>
            </a:r>
            <a:r>
              <a:rPr lang="en-US" dirty="0" err="1" smtClean="0"/>
              <a:t>typedef</a:t>
            </a:r>
            <a:endParaRPr lang="en-US" dirty="0" smtClean="0"/>
          </a:p>
          <a:p>
            <a:pPr lvl="1"/>
            <a:r>
              <a:rPr lang="en-US" dirty="0" err="1" smtClean="0"/>
              <a:t>macro_names</a:t>
            </a:r>
            <a:r>
              <a:rPr lang="en-US" dirty="0" smtClean="0"/>
              <a:t>, macro</a:t>
            </a:r>
          </a:p>
          <a:p>
            <a:pPr lvl="1"/>
            <a:r>
              <a:rPr lang="en-US" dirty="0" err="1" smtClean="0"/>
              <a:t>compound_names</a:t>
            </a:r>
            <a:r>
              <a:rPr lang="en-US" dirty="0" smtClean="0"/>
              <a:t>, compound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08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77</TotalTime>
  <Words>404</Words>
  <Application>Microsoft Office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Convert::Binary::C module</vt:lpstr>
      <vt:lpstr>General Description</vt:lpstr>
      <vt:lpstr>pack() function example</vt:lpstr>
      <vt:lpstr>pack() function example (2)</vt:lpstr>
      <vt:lpstr>My typical usage of   Convert::Binary::C</vt:lpstr>
      <vt:lpstr>The pack() method example</vt:lpstr>
      <vt:lpstr>The unpack() method</vt:lpstr>
      <vt:lpstr>Automatic configuration using ccconfig </vt:lpstr>
      <vt:lpstr>Methods</vt:lpstr>
      <vt:lpstr>When we use this module</vt:lpstr>
      <vt:lpstr>Thank you</vt:lpstr>
      <vt:lpstr>Configuration options</vt:lpstr>
    </vt:vector>
  </TitlesOfParts>
  <Company>ECI Telecom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Convert::Binary::C module</dc:title>
  <dc:creator>iyossi</dc:creator>
  <cp:lastModifiedBy>iyossi</cp:lastModifiedBy>
  <cp:revision>8</cp:revision>
  <dcterms:created xsi:type="dcterms:W3CDTF">2013-02-24T16:44:01Z</dcterms:created>
  <dcterms:modified xsi:type="dcterms:W3CDTF">2013-02-24T18:01:03Z</dcterms:modified>
</cp:coreProperties>
</file>