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0DA08-042C-4F50-B24D-CE10383284EF}" v="14" dt="2023-12-14T18:29:37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D2A0DA08-042C-4F50-B24D-CE10383284EF}"/>
    <pc:docChg chg="undo redo custSel addSld modSld addMainMaster delMainMaster">
      <pc:chgData name="Shlomo Daniel Gindi" userId="d9687d4a3e6bbdfd" providerId="LiveId" clId="{D2A0DA08-042C-4F50-B24D-CE10383284EF}" dt="2023-12-14T18:29:49.270" v="562" actId="1076"/>
      <pc:docMkLst>
        <pc:docMk/>
      </pc:docMkLst>
      <pc:sldChg chg="addSp modSp new mod setBg modClrScheme chgLayout">
        <pc:chgData name="Shlomo Daniel Gindi" userId="d9687d4a3e6bbdfd" providerId="LiveId" clId="{D2A0DA08-042C-4F50-B24D-CE10383284EF}" dt="2023-12-14T15:49:53.770" v="17" actId="14100"/>
        <pc:sldMkLst>
          <pc:docMk/>
          <pc:sldMk cId="88861067" sldId="256"/>
        </pc:sldMkLst>
        <pc:spChg chg="mod">
          <ac:chgData name="Shlomo Daniel Gindi" userId="d9687d4a3e6bbdfd" providerId="LiveId" clId="{D2A0DA08-042C-4F50-B24D-CE10383284EF}" dt="2023-12-14T15:49:53.770" v="17" actId="14100"/>
          <ac:spMkLst>
            <pc:docMk/>
            <pc:sldMk cId="88861067" sldId="256"/>
            <ac:spMk id="2" creationId="{ACB36A49-98B8-A38E-EB39-1E12BCAF3FB4}"/>
          </ac:spMkLst>
        </pc:spChg>
        <pc:spChg chg="mod">
          <ac:chgData name="Shlomo Daniel Gindi" userId="d9687d4a3e6bbdfd" providerId="LiveId" clId="{D2A0DA08-042C-4F50-B24D-CE10383284EF}" dt="2023-12-14T15:49:46.812" v="14" actId="26606"/>
          <ac:spMkLst>
            <pc:docMk/>
            <pc:sldMk cId="88861067" sldId="256"/>
            <ac:spMk id="3" creationId="{BC220507-467A-0E06-A6EA-9673F4AB3246}"/>
          </ac:spMkLst>
        </pc:spChg>
        <pc:spChg chg="add">
          <ac:chgData name="Shlomo Daniel Gindi" userId="d9687d4a3e6bbdfd" providerId="LiveId" clId="{D2A0DA08-042C-4F50-B24D-CE10383284EF}" dt="2023-12-14T15:49:46.812" v="14" actId="26606"/>
          <ac:spMkLst>
            <pc:docMk/>
            <pc:sldMk cId="88861067" sldId="256"/>
            <ac:spMk id="9" creationId="{812CB9FF-7D0E-C6EE-FD1E-5414C1C2FEB3}"/>
          </ac:spMkLst>
        </pc:spChg>
        <pc:spChg chg="add">
          <ac:chgData name="Shlomo Daniel Gindi" userId="d9687d4a3e6bbdfd" providerId="LiveId" clId="{D2A0DA08-042C-4F50-B24D-CE10383284EF}" dt="2023-12-14T15:49:46.812" v="14" actId="26606"/>
          <ac:spMkLst>
            <pc:docMk/>
            <pc:sldMk cId="88861067" sldId="256"/>
            <ac:spMk id="11" creationId="{E4AF4B06-53F0-C847-8C21-2E98F1814642}"/>
          </ac:spMkLst>
        </pc:spChg>
        <pc:spChg chg="add">
          <ac:chgData name="Shlomo Daniel Gindi" userId="d9687d4a3e6bbdfd" providerId="LiveId" clId="{D2A0DA08-042C-4F50-B24D-CE10383284EF}" dt="2023-12-14T15:49:46.812" v="14" actId="26606"/>
          <ac:spMkLst>
            <pc:docMk/>
            <pc:sldMk cId="88861067" sldId="256"/>
            <ac:spMk id="13" creationId="{7F70A2C4-3347-EF31-F002-FB70BCCF4497}"/>
          </ac:spMkLst>
        </pc:spChg>
        <pc:picChg chg="add mod">
          <ac:chgData name="Shlomo Daniel Gindi" userId="d9687d4a3e6bbdfd" providerId="LiveId" clId="{D2A0DA08-042C-4F50-B24D-CE10383284EF}" dt="2023-12-14T15:49:50.692" v="15" actId="27614"/>
          <ac:picMkLst>
            <pc:docMk/>
            <pc:sldMk cId="88861067" sldId="256"/>
            <ac:picMk id="4" creationId="{B9203639-DD39-EE5D-F25E-79EFA6B2FE2E}"/>
          </ac:picMkLst>
        </pc:picChg>
      </pc:sldChg>
      <pc:sldChg chg="modSp new mod">
        <pc:chgData name="Shlomo Daniel Gindi" userId="d9687d4a3e6bbdfd" providerId="LiveId" clId="{D2A0DA08-042C-4F50-B24D-CE10383284EF}" dt="2023-12-14T16:06:22.102" v="41" actId="122"/>
        <pc:sldMkLst>
          <pc:docMk/>
          <pc:sldMk cId="3084599616" sldId="257"/>
        </pc:sldMkLst>
        <pc:spChg chg="mod">
          <ac:chgData name="Shlomo Daniel Gindi" userId="d9687d4a3e6bbdfd" providerId="LiveId" clId="{D2A0DA08-042C-4F50-B24D-CE10383284EF}" dt="2023-12-14T16:06:22.102" v="41" actId="122"/>
          <ac:spMkLst>
            <pc:docMk/>
            <pc:sldMk cId="3084599616" sldId="257"/>
            <ac:spMk id="2" creationId="{D1179FEC-E312-A14E-8BCB-C16353F667A1}"/>
          </ac:spMkLst>
        </pc:spChg>
      </pc:sldChg>
      <pc:sldChg chg="addSp delSp modSp new mod">
        <pc:chgData name="Shlomo Daniel Gindi" userId="d9687d4a3e6bbdfd" providerId="LiveId" clId="{D2A0DA08-042C-4F50-B24D-CE10383284EF}" dt="2023-12-14T16:13:36.052" v="145" actId="1076"/>
        <pc:sldMkLst>
          <pc:docMk/>
          <pc:sldMk cId="205253386" sldId="258"/>
        </pc:sldMkLst>
        <pc:spChg chg="mod">
          <ac:chgData name="Shlomo Daniel Gindi" userId="d9687d4a3e6bbdfd" providerId="LiveId" clId="{D2A0DA08-042C-4F50-B24D-CE10383284EF}" dt="2023-12-14T16:13:13.009" v="140" actId="1076"/>
          <ac:spMkLst>
            <pc:docMk/>
            <pc:sldMk cId="205253386" sldId="258"/>
            <ac:spMk id="2" creationId="{BE494E06-D027-D328-7B51-5DA50DB7E569}"/>
          </ac:spMkLst>
        </pc:spChg>
        <pc:spChg chg="del mod">
          <ac:chgData name="Shlomo Daniel Gindi" userId="d9687d4a3e6bbdfd" providerId="LiveId" clId="{D2A0DA08-042C-4F50-B24D-CE10383284EF}" dt="2023-12-14T16:08:03.984" v="63" actId="478"/>
          <ac:spMkLst>
            <pc:docMk/>
            <pc:sldMk cId="205253386" sldId="258"/>
            <ac:spMk id="3" creationId="{24A201EA-074C-9DC6-185B-C2619A44F0E0}"/>
          </ac:spMkLst>
        </pc:spChg>
        <pc:spChg chg="add mod">
          <ac:chgData name="Shlomo Daniel Gindi" userId="d9687d4a3e6bbdfd" providerId="LiveId" clId="{D2A0DA08-042C-4F50-B24D-CE10383284EF}" dt="2023-12-14T16:09:19.993" v="71" actId="20577"/>
          <ac:spMkLst>
            <pc:docMk/>
            <pc:sldMk cId="205253386" sldId="258"/>
            <ac:spMk id="10" creationId="{5AC66170-BB93-0F65-DD6D-C01F2958472E}"/>
          </ac:spMkLst>
        </pc:spChg>
        <pc:spChg chg="add mod">
          <ac:chgData name="Shlomo Daniel Gindi" userId="d9687d4a3e6bbdfd" providerId="LiveId" clId="{D2A0DA08-042C-4F50-B24D-CE10383284EF}" dt="2023-12-14T16:10:01.465" v="88" actId="20577"/>
          <ac:spMkLst>
            <pc:docMk/>
            <pc:sldMk cId="205253386" sldId="258"/>
            <ac:spMk id="11" creationId="{C4FCF944-6F88-EA2F-77D0-BF7A34E0127C}"/>
          </ac:spMkLst>
        </pc:spChg>
        <pc:spChg chg="add mod">
          <ac:chgData name="Shlomo Daniel Gindi" userId="d9687d4a3e6bbdfd" providerId="LiveId" clId="{D2A0DA08-042C-4F50-B24D-CE10383284EF}" dt="2023-12-14T16:10:07.687" v="92" actId="20577"/>
          <ac:spMkLst>
            <pc:docMk/>
            <pc:sldMk cId="205253386" sldId="258"/>
            <ac:spMk id="12" creationId="{48039E3B-7C85-15F5-6AE1-79D096B49719}"/>
          </ac:spMkLst>
        </pc:spChg>
        <pc:spChg chg="add mod">
          <ac:chgData name="Shlomo Daniel Gindi" userId="d9687d4a3e6bbdfd" providerId="LiveId" clId="{D2A0DA08-042C-4F50-B24D-CE10383284EF}" dt="2023-12-14T16:13:36.052" v="145" actId="1076"/>
          <ac:spMkLst>
            <pc:docMk/>
            <pc:sldMk cId="205253386" sldId="258"/>
            <ac:spMk id="13" creationId="{37E3940A-FBDD-A949-F323-49FC06CB1D90}"/>
          </ac:spMkLst>
        </pc:spChg>
        <pc:spChg chg="add mod">
          <ac:chgData name="Shlomo Daniel Gindi" userId="d9687d4a3e6bbdfd" providerId="LiveId" clId="{D2A0DA08-042C-4F50-B24D-CE10383284EF}" dt="2023-12-14T16:12:00.031" v="116" actId="20577"/>
          <ac:spMkLst>
            <pc:docMk/>
            <pc:sldMk cId="205253386" sldId="258"/>
            <ac:spMk id="14" creationId="{A48B4BAE-7F07-F98F-FCAE-421E95CB4F97}"/>
          </ac:spMkLst>
        </pc:spChg>
        <pc:spChg chg="add mod">
          <ac:chgData name="Shlomo Daniel Gindi" userId="d9687d4a3e6bbdfd" providerId="LiveId" clId="{D2A0DA08-042C-4F50-B24D-CE10383284EF}" dt="2023-12-14T16:11:28.626" v="109" actId="20577"/>
          <ac:spMkLst>
            <pc:docMk/>
            <pc:sldMk cId="205253386" sldId="258"/>
            <ac:spMk id="15" creationId="{C0CC13A0-86CA-8C58-31C2-BCFA87AACDD1}"/>
          </ac:spMkLst>
        </pc:spChg>
        <pc:spChg chg="add mod">
          <ac:chgData name="Shlomo Daniel Gindi" userId="d9687d4a3e6bbdfd" providerId="LiveId" clId="{D2A0DA08-042C-4F50-B24D-CE10383284EF}" dt="2023-12-14T16:10:40.413" v="102" actId="20577"/>
          <ac:spMkLst>
            <pc:docMk/>
            <pc:sldMk cId="205253386" sldId="258"/>
            <ac:spMk id="16" creationId="{4D489C4A-90E5-4387-AC30-B5DD25F302AE}"/>
          </ac:spMkLst>
        </pc:spChg>
        <pc:spChg chg="add mod">
          <ac:chgData name="Shlomo Daniel Gindi" userId="d9687d4a3e6bbdfd" providerId="LiveId" clId="{D2A0DA08-042C-4F50-B24D-CE10383284EF}" dt="2023-12-14T16:10:23.935" v="98" actId="20577"/>
          <ac:spMkLst>
            <pc:docMk/>
            <pc:sldMk cId="205253386" sldId="258"/>
            <ac:spMk id="17" creationId="{C3B881A4-2941-8DF6-8C91-475D728CC97B}"/>
          </ac:spMkLst>
        </pc:spChg>
        <pc:spChg chg="add mod">
          <ac:chgData name="Shlomo Daniel Gindi" userId="d9687d4a3e6bbdfd" providerId="LiveId" clId="{D2A0DA08-042C-4F50-B24D-CE10383284EF}" dt="2023-12-14T16:09:38.918" v="79" actId="571"/>
          <ac:spMkLst>
            <pc:docMk/>
            <pc:sldMk cId="205253386" sldId="258"/>
            <ac:spMk id="18" creationId="{F0CD3DA2-B4B1-167D-219E-1DF5771E16E1}"/>
          </ac:spMkLst>
        </pc:spChg>
        <pc:spChg chg="add mod">
          <ac:chgData name="Shlomo Daniel Gindi" userId="d9687d4a3e6bbdfd" providerId="LiveId" clId="{D2A0DA08-042C-4F50-B24D-CE10383284EF}" dt="2023-12-14T16:12:36.965" v="126" actId="20577"/>
          <ac:spMkLst>
            <pc:docMk/>
            <pc:sldMk cId="205253386" sldId="258"/>
            <ac:spMk id="19" creationId="{395FEA72-6151-AA18-1621-B9654B80FC35}"/>
          </ac:spMkLst>
        </pc:spChg>
        <pc:spChg chg="add mod">
          <ac:chgData name="Shlomo Daniel Gindi" userId="d9687d4a3e6bbdfd" providerId="LiveId" clId="{D2A0DA08-042C-4F50-B24D-CE10383284EF}" dt="2023-12-14T16:12:42.491" v="131" actId="20577"/>
          <ac:spMkLst>
            <pc:docMk/>
            <pc:sldMk cId="205253386" sldId="258"/>
            <ac:spMk id="20" creationId="{D0A66790-65D1-0739-B9B3-3AE834572305}"/>
          </ac:spMkLst>
        </pc:spChg>
        <pc:spChg chg="add mod">
          <ac:chgData name="Shlomo Daniel Gindi" userId="d9687d4a3e6bbdfd" providerId="LiveId" clId="{D2A0DA08-042C-4F50-B24D-CE10383284EF}" dt="2023-12-14T16:12:49.193" v="138" actId="20577"/>
          <ac:spMkLst>
            <pc:docMk/>
            <pc:sldMk cId="205253386" sldId="258"/>
            <ac:spMk id="21" creationId="{0A850D68-A729-FF28-CAF3-9D16D6240DCA}"/>
          </ac:spMkLst>
        </pc:spChg>
        <pc:cxnChg chg="add mod">
          <ac:chgData name="Shlomo Daniel Gindi" userId="d9687d4a3e6bbdfd" providerId="LiveId" clId="{D2A0DA08-042C-4F50-B24D-CE10383284EF}" dt="2023-12-14T16:08:20.482" v="66" actId="14100"/>
          <ac:cxnSpMkLst>
            <pc:docMk/>
            <pc:sldMk cId="205253386" sldId="258"/>
            <ac:cxnSpMk id="5" creationId="{5CD20021-E05B-F747-A605-74FD6D0D3149}"/>
          </ac:cxnSpMkLst>
        </pc:cxnChg>
        <pc:cxnChg chg="add mod">
          <ac:chgData name="Shlomo Daniel Gindi" userId="d9687d4a3e6bbdfd" providerId="LiveId" clId="{D2A0DA08-042C-4F50-B24D-CE10383284EF}" dt="2023-12-14T16:08:24.286" v="67" actId="13822"/>
          <ac:cxnSpMkLst>
            <pc:docMk/>
            <pc:sldMk cId="205253386" sldId="258"/>
            <ac:cxnSpMk id="7" creationId="{AE8EC7A4-428F-6D09-41C2-D8A97557C909}"/>
          </ac:cxnSpMkLst>
        </pc:cxnChg>
      </pc:sldChg>
      <pc:sldChg chg="addSp modSp new mod">
        <pc:chgData name="Shlomo Daniel Gindi" userId="d9687d4a3e6bbdfd" providerId="LiveId" clId="{D2A0DA08-042C-4F50-B24D-CE10383284EF}" dt="2023-12-14T17:05:47.058" v="193" actId="1076"/>
        <pc:sldMkLst>
          <pc:docMk/>
          <pc:sldMk cId="3784109236" sldId="259"/>
        </pc:sldMkLst>
        <pc:spChg chg="mod">
          <ac:chgData name="Shlomo Daniel Gindi" userId="d9687d4a3e6bbdfd" providerId="LiveId" clId="{D2A0DA08-042C-4F50-B24D-CE10383284EF}" dt="2023-12-14T17:04:22.322" v="155" actId="122"/>
          <ac:spMkLst>
            <pc:docMk/>
            <pc:sldMk cId="3784109236" sldId="259"/>
            <ac:spMk id="2" creationId="{60F9DA85-A63D-E747-B2F8-86F2A047D72A}"/>
          </ac:spMkLst>
        </pc:spChg>
        <pc:spChg chg="mod">
          <ac:chgData name="Shlomo Daniel Gindi" userId="d9687d4a3e6bbdfd" providerId="LiveId" clId="{D2A0DA08-042C-4F50-B24D-CE10383284EF}" dt="2023-12-14T17:05:47.058" v="193" actId="1076"/>
          <ac:spMkLst>
            <pc:docMk/>
            <pc:sldMk cId="3784109236" sldId="259"/>
            <ac:spMk id="3" creationId="{DE67B664-3B5D-0B5A-1C9F-D031009E9E79}"/>
          </ac:spMkLst>
        </pc:spChg>
        <pc:cxnChg chg="add mod">
          <ac:chgData name="Shlomo Daniel Gindi" userId="d9687d4a3e6bbdfd" providerId="LiveId" clId="{D2A0DA08-042C-4F50-B24D-CE10383284EF}" dt="2023-12-14T17:05:46.383" v="192" actId="14100"/>
          <ac:cxnSpMkLst>
            <pc:docMk/>
            <pc:sldMk cId="3784109236" sldId="259"/>
            <ac:cxnSpMk id="5" creationId="{74965099-4EA9-3E0B-E84C-A478B9D1D1D3}"/>
          </ac:cxnSpMkLst>
        </pc:cxnChg>
      </pc:sldChg>
      <pc:sldChg chg="addSp modSp new mod">
        <pc:chgData name="Shlomo Daniel Gindi" userId="d9687d4a3e6bbdfd" providerId="LiveId" clId="{D2A0DA08-042C-4F50-B24D-CE10383284EF}" dt="2023-12-14T18:08:55.590" v="476" actId="120"/>
        <pc:sldMkLst>
          <pc:docMk/>
          <pc:sldMk cId="4045777437" sldId="260"/>
        </pc:sldMkLst>
        <pc:spChg chg="mod">
          <ac:chgData name="Shlomo Daniel Gindi" userId="d9687d4a3e6bbdfd" providerId="LiveId" clId="{D2A0DA08-042C-4F50-B24D-CE10383284EF}" dt="2023-12-14T17:07:28.872" v="210" actId="122"/>
          <ac:spMkLst>
            <pc:docMk/>
            <pc:sldMk cId="4045777437" sldId="260"/>
            <ac:spMk id="2" creationId="{846632BC-8078-A13E-8B5E-3E1D15859D6B}"/>
          </ac:spMkLst>
        </pc:spChg>
        <pc:spChg chg="mod">
          <ac:chgData name="Shlomo Daniel Gindi" userId="d9687d4a3e6bbdfd" providerId="LiveId" clId="{D2A0DA08-042C-4F50-B24D-CE10383284EF}" dt="2023-12-14T18:08:32.337" v="465" actId="14100"/>
          <ac:spMkLst>
            <pc:docMk/>
            <pc:sldMk cId="4045777437" sldId="260"/>
            <ac:spMk id="3" creationId="{17F8DA31-B30D-71EC-EE0B-E423D664D808}"/>
          </ac:spMkLst>
        </pc:spChg>
        <pc:spChg chg="add mod">
          <ac:chgData name="Shlomo Daniel Gindi" userId="d9687d4a3e6bbdfd" providerId="LiveId" clId="{D2A0DA08-042C-4F50-B24D-CE10383284EF}" dt="2023-12-14T18:08:55.590" v="476" actId="120"/>
          <ac:spMkLst>
            <pc:docMk/>
            <pc:sldMk cId="4045777437" sldId="260"/>
            <ac:spMk id="4" creationId="{A868CE61-CA5F-37A5-C0A0-8640E9E9A435}"/>
          </ac:spMkLst>
        </pc:spChg>
      </pc:sldChg>
      <pc:sldChg chg="modSp new mod">
        <pc:chgData name="Shlomo Daniel Gindi" userId="d9687d4a3e6bbdfd" providerId="LiveId" clId="{D2A0DA08-042C-4F50-B24D-CE10383284EF}" dt="2023-12-14T17:17:33.077" v="392" actId="20577"/>
        <pc:sldMkLst>
          <pc:docMk/>
          <pc:sldMk cId="3872523189" sldId="261"/>
        </pc:sldMkLst>
        <pc:spChg chg="mod">
          <ac:chgData name="Shlomo Daniel Gindi" userId="d9687d4a3e6bbdfd" providerId="LiveId" clId="{D2A0DA08-042C-4F50-B24D-CE10383284EF}" dt="2023-12-14T17:15:39.148" v="222" actId="122"/>
          <ac:spMkLst>
            <pc:docMk/>
            <pc:sldMk cId="3872523189" sldId="261"/>
            <ac:spMk id="2" creationId="{DB720693-8340-CD59-240F-659A1B873164}"/>
          </ac:spMkLst>
        </pc:spChg>
        <pc:spChg chg="mod">
          <ac:chgData name="Shlomo Daniel Gindi" userId="d9687d4a3e6bbdfd" providerId="LiveId" clId="{D2A0DA08-042C-4F50-B24D-CE10383284EF}" dt="2023-12-14T17:17:33.077" v="392" actId="20577"/>
          <ac:spMkLst>
            <pc:docMk/>
            <pc:sldMk cId="3872523189" sldId="261"/>
            <ac:spMk id="3" creationId="{047E5419-8B84-28DA-CF0C-8ABEC0698C3B}"/>
          </ac:spMkLst>
        </pc:spChg>
      </pc:sldChg>
      <pc:sldChg chg="modSp new mod">
        <pc:chgData name="Shlomo Daniel Gindi" userId="d9687d4a3e6bbdfd" providerId="LiveId" clId="{D2A0DA08-042C-4F50-B24D-CE10383284EF}" dt="2023-12-14T18:13:05.890" v="523" actId="14100"/>
        <pc:sldMkLst>
          <pc:docMk/>
          <pc:sldMk cId="903656143" sldId="262"/>
        </pc:sldMkLst>
        <pc:spChg chg="mod">
          <ac:chgData name="Shlomo Daniel Gindi" userId="d9687d4a3e6bbdfd" providerId="LiveId" clId="{D2A0DA08-042C-4F50-B24D-CE10383284EF}" dt="2023-12-14T18:10:07.671" v="504" actId="122"/>
          <ac:spMkLst>
            <pc:docMk/>
            <pc:sldMk cId="903656143" sldId="262"/>
            <ac:spMk id="2" creationId="{5F39C1F1-96AA-EFC9-8DEB-E74D2F696CE4}"/>
          </ac:spMkLst>
        </pc:spChg>
        <pc:spChg chg="mod">
          <ac:chgData name="Shlomo Daniel Gindi" userId="d9687d4a3e6bbdfd" providerId="LiveId" clId="{D2A0DA08-042C-4F50-B24D-CE10383284EF}" dt="2023-12-14T18:13:05.890" v="523" actId="14100"/>
          <ac:spMkLst>
            <pc:docMk/>
            <pc:sldMk cId="903656143" sldId="262"/>
            <ac:spMk id="3" creationId="{F4FC0B8B-819A-68CB-7D10-A502D1072CBA}"/>
          </ac:spMkLst>
        </pc:spChg>
      </pc:sldChg>
      <pc:sldChg chg="addSp modSp new mod">
        <pc:chgData name="Shlomo Daniel Gindi" userId="d9687d4a3e6bbdfd" providerId="LiveId" clId="{D2A0DA08-042C-4F50-B24D-CE10383284EF}" dt="2023-12-14T18:29:49.270" v="562" actId="1076"/>
        <pc:sldMkLst>
          <pc:docMk/>
          <pc:sldMk cId="1266678806" sldId="263"/>
        </pc:sldMkLst>
        <pc:spChg chg="mod">
          <ac:chgData name="Shlomo Daniel Gindi" userId="d9687d4a3e6bbdfd" providerId="LiveId" clId="{D2A0DA08-042C-4F50-B24D-CE10383284EF}" dt="2023-12-14T18:22:54.050" v="543" actId="122"/>
          <ac:spMkLst>
            <pc:docMk/>
            <pc:sldMk cId="1266678806" sldId="263"/>
            <ac:spMk id="2" creationId="{A02AF2ED-D082-6C11-7286-A41BF0D97395}"/>
          </ac:spMkLst>
        </pc:spChg>
        <pc:spChg chg="mod">
          <ac:chgData name="Shlomo Daniel Gindi" userId="d9687d4a3e6bbdfd" providerId="LiveId" clId="{D2A0DA08-042C-4F50-B24D-CE10383284EF}" dt="2023-12-14T18:28:44.062" v="545" actId="14100"/>
          <ac:spMkLst>
            <pc:docMk/>
            <pc:sldMk cId="1266678806" sldId="263"/>
            <ac:spMk id="3" creationId="{99A5E839-1E88-96BB-BE94-3C387787DE8E}"/>
          </ac:spMkLst>
        </pc:spChg>
        <pc:spChg chg="add mod">
          <ac:chgData name="Shlomo Daniel Gindi" userId="d9687d4a3e6bbdfd" providerId="LiveId" clId="{D2A0DA08-042C-4F50-B24D-CE10383284EF}" dt="2023-12-14T18:29:49.270" v="562" actId="1076"/>
          <ac:spMkLst>
            <pc:docMk/>
            <pc:sldMk cId="1266678806" sldId="263"/>
            <ac:spMk id="5" creationId="{0E89AEB7-3E76-68D1-C7C7-30103AC5A591}"/>
          </ac:spMkLst>
        </pc:spChg>
        <pc:graphicFrameChg chg="add mod modGraphic">
          <ac:chgData name="Shlomo Daniel Gindi" userId="d9687d4a3e6bbdfd" providerId="LiveId" clId="{D2A0DA08-042C-4F50-B24D-CE10383284EF}" dt="2023-12-14T18:29:25.835" v="552" actId="14100"/>
          <ac:graphicFrameMkLst>
            <pc:docMk/>
            <pc:sldMk cId="1266678806" sldId="263"/>
            <ac:graphicFrameMk id="4" creationId="{48BF9DE7-49FC-8116-04C8-CACCDE9E37C3}"/>
          </ac:graphicFrameMkLst>
        </pc:graphicFrameChg>
      </pc:sldChg>
      <pc:sldMasterChg chg="del delSldLayout">
        <pc:chgData name="Shlomo Daniel Gindi" userId="d9687d4a3e6bbdfd" providerId="LiveId" clId="{D2A0DA08-042C-4F50-B24D-CE10383284EF}" dt="2023-12-14T15:49:46.812" v="14" actId="26606"/>
        <pc:sldMasterMkLst>
          <pc:docMk/>
          <pc:sldMasterMk cId="2482102823" sldId="2147483648"/>
        </pc:sldMasterMkLst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2021360672" sldId="2147483649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4110905942" sldId="2147483650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804695793" sldId="2147483651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455767575" sldId="2147483652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650437360" sldId="2147483653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4228333024" sldId="2147483654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3656697890" sldId="2147483655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4142784414" sldId="2147483656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2397997333" sldId="2147483657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378347757" sldId="2147483658"/>
          </pc:sldLayoutMkLst>
        </pc:sldLayoutChg>
        <pc:sldLayoutChg chg="del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2482102823" sldId="2147483648"/>
            <pc:sldLayoutMk cId="3577890451" sldId="2147483659"/>
          </pc:sldLayoutMkLst>
        </pc:sldLayoutChg>
      </pc:sldMasterChg>
      <pc:sldMasterChg chg="add addSldLayout">
        <pc:chgData name="Shlomo Daniel Gindi" userId="d9687d4a3e6bbdfd" providerId="LiveId" clId="{D2A0DA08-042C-4F50-B24D-CE10383284EF}" dt="2023-12-14T15:49:46.812" v="14" actId="26606"/>
        <pc:sldMasterMkLst>
          <pc:docMk/>
          <pc:sldMasterMk cId="1801631434" sldId="2147483692"/>
        </pc:sldMasterMkLst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76369351" sldId="2147483681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2269973781" sldId="2147483682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1936093861" sldId="2147483683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4170152855" sldId="2147483684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727599855" sldId="2147483685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3918332923" sldId="2147483686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499428383" sldId="2147483687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66944111" sldId="2147483688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2373831240" sldId="2147483689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2829543380" sldId="2147483690"/>
          </pc:sldLayoutMkLst>
        </pc:sldLayoutChg>
        <pc:sldLayoutChg chg="add">
          <pc:chgData name="Shlomo Daniel Gindi" userId="d9687d4a3e6bbdfd" providerId="LiveId" clId="{D2A0DA08-042C-4F50-B24D-CE10383284EF}" dt="2023-12-14T15:49:46.812" v="14" actId="26606"/>
          <pc:sldLayoutMkLst>
            <pc:docMk/>
            <pc:sldMasterMk cId="1801631434" sldId="2147483692"/>
            <pc:sldLayoutMk cId="4249070763" sldId="21474836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94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תמונה שמכילה יצירתיות, אומנות&#10;&#10;התיאור נוצר באופן אוטומטי">
            <a:extLst>
              <a:ext uri="{FF2B5EF4-FFF2-40B4-BE49-F238E27FC236}">
                <a16:creationId xmlns:a16="http://schemas.microsoft.com/office/drawing/2014/main" id="{B9203639-DD39-EE5D-F25E-79EFA6B2F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809" b="335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CB36A49-98B8-A38E-EB39-1E12BCAF3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729" y="718456"/>
            <a:ext cx="4403327" cy="1796143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Lesson 10</a:t>
            </a:r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C220507-467A-0E06-A6EA-9673F4AB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3879273"/>
            <a:ext cx="4403327" cy="154175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endParaRPr lang="he-IL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179FEC-E312-A14E-8BCB-C16353F6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Backgraound</a:t>
            </a:r>
            <a:r>
              <a:rPr lang="en-US" dirty="0"/>
              <a:t> </a:t>
            </a:r>
            <a:r>
              <a:rPr lang="en-US" dirty="0" err="1"/>
              <a:t>imag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6FB240-5E94-D935-D91E-FB099EFD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5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94E06-D027-D328-7B51-5DA50DB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167" y="538877"/>
            <a:ext cx="8977511" cy="1073825"/>
          </a:xfrm>
        </p:spPr>
        <p:txBody>
          <a:bodyPr/>
          <a:lstStyle/>
          <a:p>
            <a:pPr algn="ctr"/>
            <a:r>
              <a:rPr lang="en-US" dirty="0"/>
              <a:t>Screen axis</a:t>
            </a:r>
            <a:endParaRPr lang="he-IL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CD20021-E05B-F747-A605-74FD6D0D3149}"/>
              </a:ext>
            </a:extLst>
          </p:cNvPr>
          <p:cNvCxnSpPr>
            <a:cxnSpLocks/>
          </p:cNvCxnSpPr>
          <p:nvPr/>
        </p:nvCxnSpPr>
        <p:spPr>
          <a:xfrm>
            <a:off x="6096000" y="2547257"/>
            <a:ext cx="13197" cy="290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AE8EC7A4-428F-6D09-41C2-D8A97557C909}"/>
              </a:ext>
            </a:extLst>
          </p:cNvPr>
          <p:cNvCxnSpPr>
            <a:cxnSpLocks/>
          </p:cNvCxnSpPr>
          <p:nvPr/>
        </p:nvCxnSpPr>
        <p:spPr>
          <a:xfrm>
            <a:off x="3559629" y="3902528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AC66170-BB93-0F65-DD6D-C01F2958472E}"/>
              </a:ext>
            </a:extLst>
          </p:cNvPr>
          <p:cNvSpPr txBox="1"/>
          <p:nvPr/>
        </p:nvSpPr>
        <p:spPr>
          <a:xfrm>
            <a:off x="8278586" y="3429000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4FCF944-6F88-EA2F-77D0-BF7A34E0127C}"/>
              </a:ext>
            </a:extLst>
          </p:cNvPr>
          <p:cNvSpPr txBox="1"/>
          <p:nvPr/>
        </p:nvSpPr>
        <p:spPr>
          <a:xfrm>
            <a:off x="7500668" y="3445941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8039E3B-7C85-15F5-6AE1-79D096B49719}"/>
              </a:ext>
            </a:extLst>
          </p:cNvPr>
          <p:cNvSpPr txBox="1"/>
          <p:nvPr/>
        </p:nvSpPr>
        <p:spPr>
          <a:xfrm>
            <a:off x="6553945" y="3395629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7E3940A-FBDD-A949-F323-49FC06CB1D90}"/>
              </a:ext>
            </a:extLst>
          </p:cNvPr>
          <p:cNvSpPr txBox="1"/>
          <p:nvPr/>
        </p:nvSpPr>
        <p:spPr>
          <a:xfrm>
            <a:off x="5371652" y="2425278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-30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48B4BAE-7F07-F98F-FCAE-421E95CB4F97}"/>
              </a:ext>
            </a:extLst>
          </p:cNvPr>
          <p:cNvSpPr txBox="1"/>
          <p:nvPr/>
        </p:nvSpPr>
        <p:spPr>
          <a:xfrm>
            <a:off x="5324977" y="2770806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-20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0CC13A0-86CA-8C58-31C2-BCFA87AACDD1}"/>
              </a:ext>
            </a:extLst>
          </p:cNvPr>
          <p:cNvSpPr txBox="1"/>
          <p:nvPr/>
        </p:nvSpPr>
        <p:spPr>
          <a:xfrm>
            <a:off x="5324977" y="3163916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-10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D489C4A-90E5-4387-AC30-B5DD25F302AE}"/>
              </a:ext>
            </a:extLst>
          </p:cNvPr>
          <p:cNvSpPr txBox="1"/>
          <p:nvPr/>
        </p:nvSpPr>
        <p:spPr>
          <a:xfrm>
            <a:off x="5324977" y="4124137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3B881A4-2941-8DF6-8C91-475D728CC97B}"/>
              </a:ext>
            </a:extLst>
          </p:cNvPr>
          <p:cNvSpPr txBox="1"/>
          <p:nvPr/>
        </p:nvSpPr>
        <p:spPr>
          <a:xfrm>
            <a:off x="5324977" y="4678084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0CD3DA2-B4B1-167D-219E-1DF5771E16E1}"/>
              </a:ext>
            </a:extLst>
          </p:cNvPr>
          <p:cNvSpPr txBox="1"/>
          <p:nvPr/>
        </p:nvSpPr>
        <p:spPr>
          <a:xfrm>
            <a:off x="5324977" y="5113904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95FEA72-6151-AA18-1621-B9654B80FC35}"/>
              </a:ext>
            </a:extLst>
          </p:cNvPr>
          <p:cNvSpPr txBox="1"/>
          <p:nvPr/>
        </p:nvSpPr>
        <p:spPr>
          <a:xfrm>
            <a:off x="4170235" y="3428898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-10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0A66790-65D1-0739-B9B3-3AE834572305}"/>
              </a:ext>
            </a:extLst>
          </p:cNvPr>
          <p:cNvSpPr txBox="1"/>
          <p:nvPr/>
        </p:nvSpPr>
        <p:spPr>
          <a:xfrm>
            <a:off x="3655439" y="3440889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-20</a:t>
            </a:r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A850D68-A729-FF28-CAF3-9D16D6240DCA}"/>
              </a:ext>
            </a:extLst>
          </p:cNvPr>
          <p:cNvSpPr txBox="1"/>
          <p:nvPr/>
        </p:nvSpPr>
        <p:spPr>
          <a:xfrm>
            <a:off x="2988372" y="3459335"/>
            <a:ext cx="639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-30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25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F9DA85-A63D-E747-B2F8-86F2A047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67B664-3B5D-0B5A-1C9F-D031009E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83016"/>
            <a:ext cx="8977509" cy="3141785"/>
          </a:xfrm>
        </p:spPr>
        <p:txBody>
          <a:bodyPr/>
          <a:lstStyle/>
          <a:p>
            <a:r>
              <a:rPr lang="en-US" dirty="0"/>
              <a:t>Position</a:t>
            </a:r>
          </a:p>
          <a:p>
            <a:r>
              <a:rPr lang="en-US" dirty="0"/>
              <a:t>Float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Flex	</a:t>
            </a:r>
          </a:p>
          <a:p>
            <a:r>
              <a:rPr lang="en-US" dirty="0"/>
              <a:t>Grid</a:t>
            </a:r>
          </a:p>
          <a:p>
            <a:endParaRPr lang="he-IL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4965099-4EA9-3E0B-E84C-A478B9D1D1D3}"/>
              </a:ext>
            </a:extLst>
          </p:cNvPr>
          <p:cNvCxnSpPr>
            <a:cxnSpLocks/>
          </p:cNvCxnSpPr>
          <p:nvPr/>
        </p:nvCxnSpPr>
        <p:spPr>
          <a:xfrm>
            <a:off x="1620442" y="3429000"/>
            <a:ext cx="8951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0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6632BC-8078-A13E-8B5E-3E1D1585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Position-fixed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F8DA31-B30D-71EC-EE0B-E423D664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8977509" cy="601147"/>
          </a:xfrm>
        </p:spPr>
        <p:txBody>
          <a:bodyPr/>
          <a:lstStyle/>
          <a:p>
            <a:r>
              <a:rPr lang="en-US" dirty="0"/>
              <a:t>Positioning fixed making the element to stay on screen on scroll.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868CE61-CA5F-37A5-C0A0-8640E9E9A435}"/>
              </a:ext>
            </a:extLst>
          </p:cNvPr>
          <p:cNvSpPr txBox="1"/>
          <p:nvPr/>
        </p:nvSpPr>
        <p:spPr>
          <a:xfrm>
            <a:off x="1620442" y="3429000"/>
            <a:ext cx="525388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header {</a:t>
            </a:r>
          </a:p>
          <a:p>
            <a:pPr algn="l"/>
            <a:r>
              <a:rPr lang="en-US" dirty="0"/>
              <a:t>    position: fixed;</a:t>
            </a:r>
          </a:p>
          <a:p>
            <a:pPr algn="l"/>
            <a:r>
              <a:rPr lang="en-US" dirty="0"/>
              <a:t>    top: 0;</a:t>
            </a:r>
          </a:p>
          <a:p>
            <a:pPr algn="l"/>
            <a:r>
              <a:rPr lang="en-US" dirty="0"/>
              <a:t>    left: 8px;</a:t>
            </a:r>
          </a:p>
          <a:p>
            <a:pPr algn="l"/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57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39C1F1-96AA-EFC9-8DEB-E74D2F69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FC0B8B-819A-68CB-7D10-A502D107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8977509" cy="503175"/>
          </a:xfrm>
        </p:spPr>
        <p:txBody>
          <a:bodyPr/>
          <a:lstStyle/>
          <a:p>
            <a:r>
              <a:rPr lang="en-US" dirty="0"/>
              <a:t>Position = layers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365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2AF2ED-D082-6C11-7286-A41BF0D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 absolute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A5E839-1E88-96BB-BE94-3C387787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5" y="2419640"/>
            <a:ext cx="4475556" cy="421532"/>
          </a:xfrm>
        </p:spPr>
        <p:txBody>
          <a:bodyPr/>
          <a:lstStyle/>
          <a:p>
            <a:r>
              <a:rPr lang="en-US" dirty="0"/>
              <a:t>0</a:t>
            </a: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48BF9DE7-49FC-8116-04C8-CACCDE9E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99081"/>
              </p:ext>
            </p:extLst>
          </p:nvPr>
        </p:nvGraphicFramePr>
        <p:xfrm>
          <a:off x="7560129" y="2710543"/>
          <a:ext cx="3416299" cy="301650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6299">
                  <a:extLst>
                    <a:ext uri="{9D8B030D-6E8A-4147-A177-3AD203B41FA5}">
                      <a16:colId xmlns:a16="http://schemas.microsoft.com/office/drawing/2014/main" val="1151370839"/>
                    </a:ext>
                  </a:extLst>
                </a:gridCol>
              </a:tblGrid>
              <a:tr h="50275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66957"/>
                  </a:ext>
                </a:extLst>
              </a:tr>
              <a:tr h="50275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00623"/>
                  </a:ext>
                </a:extLst>
              </a:tr>
              <a:tr h="50275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85721"/>
                  </a:ext>
                </a:extLst>
              </a:tr>
              <a:tr h="50275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52201"/>
                  </a:ext>
                </a:extLst>
              </a:tr>
              <a:tr h="50275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9183"/>
                  </a:ext>
                </a:extLst>
              </a:tr>
              <a:tr h="50275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8302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E89AEB7-3E76-68D1-C7C7-30103AC5A591}"/>
              </a:ext>
            </a:extLst>
          </p:cNvPr>
          <p:cNvSpPr txBox="1"/>
          <p:nvPr/>
        </p:nvSpPr>
        <p:spPr>
          <a:xfrm>
            <a:off x="8172806" y="2215278"/>
            <a:ext cx="14369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66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720693-8340-CD59-240F-659A1B8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h.m.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E5419-8B84-28DA-CF0C-8ABEC069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Position-fixed</a:t>
            </a:r>
          </a:p>
          <a:p>
            <a:r>
              <a:rPr lang="en-US" dirty="0"/>
              <a:t>4 in the page should be with position as fixed</a:t>
            </a:r>
          </a:p>
          <a:p>
            <a:pPr lvl="1"/>
            <a:r>
              <a:rPr lang="en-US" dirty="0"/>
              <a:t>The nav</a:t>
            </a:r>
          </a:p>
          <a:p>
            <a:pPr lvl="1"/>
            <a:r>
              <a:rPr lang="en-US" dirty="0"/>
              <a:t>Banner ad to the right</a:t>
            </a:r>
          </a:p>
          <a:p>
            <a:pPr lvl="1"/>
            <a:r>
              <a:rPr lang="en-US" dirty="0"/>
              <a:t>Ad banner in </a:t>
            </a:r>
            <a:r>
              <a:rPr lang="en-US" dirty="0" err="1"/>
              <a:t>thr</a:t>
            </a:r>
            <a:r>
              <a:rPr lang="en-US" dirty="0"/>
              <a:t> bottom</a:t>
            </a:r>
          </a:p>
          <a:p>
            <a:pPr lvl="1"/>
            <a:r>
              <a:rPr lang="en-US" dirty="0"/>
              <a:t>An arrow that takes you to the top</a:t>
            </a:r>
          </a:p>
        </p:txBody>
      </p:sp>
    </p:spTree>
    <p:extLst>
      <p:ext uri="{BB962C8B-B14F-4D97-AF65-F5344CB8AC3E}">
        <p14:creationId xmlns:p14="http://schemas.microsoft.com/office/powerpoint/2010/main" val="387252318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2B9"/>
      </a:accent1>
      <a:accent2>
        <a:srgbClr val="14B87B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412"/>
      </a:accent6>
      <a:hlink>
        <a:srgbClr val="5A8E2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106</Words>
  <Application>Microsoft Office PowerPoint</Application>
  <PresentationFormat>מסך רחב</PresentationFormat>
  <Paragraphs>41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LimelightVTI</vt:lpstr>
      <vt:lpstr>Lesson 10</vt:lpstr>
      <vt:lpstr>Backgraound imag</vt:lpstr>
      <vt:lpstr>Screen axis</vt:lpstr>
      <vt:lpstr>position</vt:lpstr>
      <vt:lpstr>Position-fixed</vt:lpstr>
      <vt:lpstr>position</vt:lpstr>
      <vt:lpstr>Position absolute</vt:lpstr>
      <vt:lpstr>h.m.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</dc:title>
  <dc:creator>Shlomo Daniel Gindi</dc:creator>
  <cp:lastModifiedBy>Shlomo Daniel Gindi</cp:lastModifiedBy>
  <cp:revision>1</cp:revision>
  <dcterms:created xsi:type="dcterms:W3CDTF">2023-12-14T15:49:01Z</dcterms:created>
  <dcterms:modified xsi:type="dcterms:W3CDTF">2023-12-14T18:29:58Z</dcterms:modified>
</cp:coreProperties>
</file>