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zE+FsTIKc9XDeZlrvPfRQiKJR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778C2B-0654-4C0C-A20D-037870517407}">
  <a:tblStyle styleId="{59778C2B-0654-4C0C-A20D-037870517407}" styleName="Table_0">
    <a:wholeTbl>
      <a:tcTxStyle b="off" i="off">
        <a:font>
          <a:latin typeface="Neue Haas Grotesk Text Pro"/>
          <a:ea typeface="Neue Haas Grotesk Text Pro"/>
          <a:cs typeface="Neue Haas Grotesk Tex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7"/>
          </a:solidFill>
        </a:fill>
      </a:tcStyle>
    </a:wholeTbl>
    <a:band1H>
      <a:tcTxStyle/>
      <a:tcStyle>
        <a:fill>
          <a:solidFill>
            <a:srgbClr val="CDD5EE"/>
          </a:solidFill>
        </a:fill>
      </a:tcStyle>
    </a:band1H>
    <a:band2H>
      <a:tcTxStyle/>
    </a:band2H>
    <a:band1V>
      <a:tcTxStyle/>
      <a:tcStyle>
        <a:fill>
          <a:solidFill>
            <a:srgbClr val="CDD5EE"/>
          </a:solidFill>
        </a:fill>
      </a:tcStyle>
    </a:band1V>
    <a:band2V>
      <a:tcTxStyle/>
    </a:band2V>
    <a:la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10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Google Shape;13;p10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0"/>
            <p:cNvSpPr/>
            <p:nvPr/>
          </p:nvSpPr>
          <p:spPr>
            <a:xfrm>
              <a:off x="6201389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7564255" y="6292426"/>
              <a:ext cx="1130723" cy="565575"/>
            </a:xfrm>
            <a:custGeom>
              <a:rect b="b" l="l" r="r" t="t"/>
              <a:pathLst>
                <a:path extrusionOk="0" h="565575" w="1130723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7564254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8927118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8927117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0"/>
            <p:cNvSpPr/>
            <p:nvPr/>
          </p:nvSpPr>
          <p:spPr>
            <a:xfrm>
              <a:off x="10289984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0"/>
            <p:cNvSpPr/>
            <p:nvPr/>
          </p:nvSpPr>
          <p:spPr>
            <a:xfrm>
              <a:off x="10289983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>
              <a:off x="11652854" y="6295069"/>
              <a:ext cx="539146" cy="562931"/>
            </a:xfrm>
            <a:custGeom>
              <a:rect b="b" l="l" r="r" t="t"/>
              <a:pathLst>
                <a:path extrusionOk="0" h="562931" w="539146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>
              <a:off x="11652853" y="4923555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0"/>
            <p:cNvSpPr/>
            <p:nvPr/>
          </p:nvSpPr>
          <p:spPr>
            <a:xfrm>
              <a:off x="11652853" y="3552039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0"/>
            <p:cNvSpPr/>
            <p:nvPr/>
          </p:nvSpPr>
          <p:spPr>
            <a:xfrm>
              <a:off x="11652853" y="2180524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>
              <a:off x="11652853" y="809010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0"/>
            <p:cNvSpPr/>
            <p:nvPr/>
          </p:nvSpPr>
          <p:spPr>
            <a:xfrm>
              <a:off x="11652853" y="1"/>
              <a:ext cx="539147" cy="562933"/>
            </a:xfrm>
            <a:custGeom>
              <a:rect b="b" l="l" r="r" t="t"/>
              <a:pathLst>
                <a:path extrusionOk="0" h="562933" w="539147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0"/>
          <p:cNvSpPr txBox="1"/>
          <p:nvPr>
            <p:ph type="ctrTitle"/>
          </p:nvPr>
        </p:nvSpPr>
        <p:spPr>
          <a:xfrm>
            <a:off x="565150" y="768334"/>
            <a:ext cx="5066001" cy="2866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565150" y="4283239"/>
            <a:ext cx="5066001" cy="1475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10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4817335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9"/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81" name="Google Shape;181;p19"/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8928528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0291391" y="6292417"/>
              <a:ext cx="1130724" cy="565583"/>
            </a:xfrm>
            <a:custGeom>
              <a:rect b="b" l="l" r="r" t="t"/>
              <a:pathLst>
                <a:path extrusionOk="0" h="565583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10291392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11654256" y="6295201"/>
              <a:ext cx="537744" cy="562799"/>
            </a:xfrm>
            <a:custGeom>
              <a:rect b="b" l="l" r="r" t="t"/>
              <a:pathLst>
                <a:path extrusionOk="0" h="562799" w="537744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11654256" y="4923687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1654256" y="3552173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1654256" y="2180659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1654256" y="809146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1654256" y="0"/>
              <a:ext cx="537744" cy="562788"/>
            </a:xfrm>
            <a:custGeom>
              <a:rect b="b" l="l" r="r" t="t"/>
              <a:pathLst>
                <a:path extrusionOk="0" h="562788" w="537744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19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 rot="5400000">
            <a:off x="2432462" y="292704"/>
            <a:ext cx="3601212" cy="7335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7086480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9" name="Google Shape;199;p19"/>
          <p:cNvCxnSpPr/>
          <p:nvPr/>
        </p:nvCxnSpPr>
        <p:spPr>
          <a:xfrm>
            <a:off x="565150" y="6087110"/>
            <a:ext cx="7335146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0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2" name="Google Shape;202;p20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0"/>
          <p:cNvSpPr txBox="1"/>
          <p:nvPr>
            <p:ph type="title"/>
          </p:nvPr>
        </p:nvSpPr>
        <p:spPr>
          <a:xfrm rot="5400000">
            <a:off x="7692050" y="2234675"/>
            <a:ext cx="4784598" cy="2268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 rot="5400000">
            <a:off x="2304880" y="-763100"/>
            <a:ext cx="4784598" cy="8264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0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3" name="Google Shape;213;p20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1"/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5" name="Google Shape;45;p11"/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8928528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10291391" y="6292417"/>
              <a:ext cx="1130724" cy="565583"/>
            </a:xfrm>
            <a:custGeom>
              <a:rect b="b" l="l" r="r" t="t"/>
              <a:pathLst>
                <a:path extrusionOk="0" h="565583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10291392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11654256" y="6295201"/>
              <a:ext cx="537744" cy="562799"/>
            </a:xfrm>
            <a:custGeom>
              <a:rect b="b" l="l" r="r" t="t"/>
              <a:pathLst>
                <a:path extrusionOk="0" h="562799" w="537744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1654256" y="4923687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11654256" y="3552173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11654256" y="2180659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1654256" y="809146"/>
              <a:ext cx="537744" cy="1125156"/>
            </a:xfrm>
            <a:custGeom>
              <a:rect b="b" l="l" r="r" t="t"/>
              <a:pathLst>
                <a:path extrusionOk="0" h="1125156" w="537744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654256" y="0"/>
              <a:ext cx="537744" cy="562788"/>
            </a:xfrm>
            <a:custGeom>
              <a:rect b="b" l="l" r="r" t="t"/>
              <a:pathLst>
                <a:path extrusionOk="0" h="562788" w="537744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1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7087169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11"/>
          <p:cNvCxnSpPr/>
          <p:nvPr/>
        </p:nvCxnSpPr>
        <p:spPr>
          <a:xfrm>
            <a:off x="565150" y="6087110"/>
            <a:ext cx="7335835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2"/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66" name="Google Shape;66;p12"/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6201389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7564255" y="6292426"/>
              <a:ext cx="1130723" cy="565575"/>
            </a:xfrm>
            <a:custGeom>
              <a:rect b="b" l="l" r="r" t="t"/>
              <a:pathLst>
                <a:path extrusionOk="0" h="565575" w="1130723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7564254" y="1"/>
              <a:ext cx="1130725" cy="565575"/>
            </a:xfrm>
            <a:custGeom>
              <a:rect b="b" l="l" r="r" t="t"/>
              <a:pathLst>
                <a:path extrusionOk="0" h="565575" w="113072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8927118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8927117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10289984" y="6292426"/>
              <a:ext cx="1130724" cy="565575"/>
            </a:xfrm>
            <a:custGeom>
              <a:rect b="b" l="l" r="r" t="t"/>
              <a:pathLst>
                <a:path extrusionOk="0" h="565575" w="1130724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10289983" y="0"/>
              <a:ext cx="1130726" cy="565576"/>
            </a:xfrm>
            <a:custGeom>
              <a:rect b="b" l="l" r="r" t="t"/>
              <a:pathLst>
                <a:path extrusionOk="0" h="565576" w="113072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11652854" y="6295069"/>
              <a:ext cx="539146" cy="562931"/>
            </a:xfrm>
            <a:custGeom>
              <a:rect b="b" l="l" r="r" t="t"/>
              <a:pathLst>
                <a:path extrusionOk="0" h="562931" w="539146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11652853" y="4923555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11652853" y="3552039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11652853" y="2180524"/>
              <a:ext cx="539147" cy="1125438"/>
            </a:xfrm>
            <a:custGeom>
              <a:rect b="b" l="l" r="r" t="t"/>
              <a:pathLst>
                <a:path extrusionOk="0" h="1125438" w="539147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11652853" y="809010"/>
              <a:ext cx="539147" cy="1125439"/>
            </a:xfrm>
            <a:custGeom>
              <a:rect b="b" l="l" r="r" t="t"/>
              <a:pathLst>
                <a:path extrusionOk="0" h="1125439" w="539147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11652853" y="1"/>
              <a:ext cx="539147" cy="562933"/>
            </a:xfrm>
            <a:custGeom>
              <a:rect b="b" l="l" r="r" t="t"/>
              <a:pathLst>
                <a:path extrusionOk="0" h="562933" w="539147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2"/>
          <p:cNvSpPr txBox="1"/>
          <p:nvPr>
            <p:ph type="title"/>
          </p:nvPr>
        </p:nvSpPr>
        <p:spPr>
          <a:xfrm>
            <a:off x="565150" y="768351"/>
            <a:ext cx="5066001" cy="2334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565150" y="4255453"/>
            <a:ext cx="506600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4817335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565150" y="6087110"/>
            <a:ext cx="5066001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3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98" name="Google Shape;98;p13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3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562851" y="2365755"/>
            <a:ext cx="5239512" cy="3395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2" type="body"/>
          </p:nvPr>
        </p:nvSpPr>
        <p:spPr>
          <a:xfrm>
            <a:off x="6389638" y="2365755"/>
            <a:ext cx="5239512" cy="3395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1" name="Google Shape;111;p13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4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4" name="Google Shape;114;p14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4"/>
          <p:cNvSpPr txBox="1"/>
          <p:nvPr>
            <p:ph type="title"/>
          </p:nvPr>
        </p:nvSpPr>
        <p:spPr>
          <a:xfrm>
            <a:off x="566928" y="768096"/>
            <a:ext cx="7333488" cy="1271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562149" y="2365756"/>
            <a:ext cx="52395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14"/>
          <p:cNvSpPr txBox="1"/>
          <p:nvPr>
            <p:ph idx="2" type="body"/>
          </p:nvPr>
        </p:nvSpPr>
        <p:spPr>
          <a:xfrm>
            <a:off x="562149" y="3189668"/>
            <a:ext cx="5239512" cy="257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3" type="body"/>
          </p:nvPr>
        </p:nvSpPr>
        <p:spPr>
          <a:xfrm>
            <a:off x="6383066" y="2365756"/>
            <a:ext cx="52395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14"/>
          <p:cNvSpPr txBox="1"/>
          <p:nvPr>
            <p:ph idx="4" type="body"/>
          </p:nvPr>
        </p:nvSpPr>
        <p:spPr>
          <a:xfrm>
            <a:off x="6383066" y="3189668"/>
            <a:ext cx="5239512" cy="257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32" name="Google Shape;132;p15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5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3" name="Google Shape;143;p15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7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50" name="Google Shape;150;p17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17"/>
          <p:cNvSpPr txBox="1"/>
          <p:nvPr>
            <p:ph type="title"/>
          </p:nvPr>
        </p:nvSpPr>
        <p:spPr>
          <a:xfrm>
            <a:off x="565151" y="764973"/>
            <a:ext cx="3609982" cy="1395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5104832" y="770890"/>
            <a:ext cx="6112517" cy="4800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302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8" name="Google Shape;158;p17"/>
          <p:cNvSpPr txBox="1"/>
          <p:nvPr>
            <p:ph idx="2" type="body"/>
          </p:nvPr>
        </p:nvSpPr>
        <p:spPr>
          <a:xfrm>
            <a:off x="565150" y="2160016"/>
            <a:ext cx="3609983" cy="3708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9" name="Google Shape;159;p17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2" name="Google Shape;162;p17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8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5" name="Google Shape;165;p18"/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18"/>
          <p:cNvSpPr txBox="1"/>
          <p:nvPr>
            <p:ph type="title"/>
          </p:nvPr>
        </p:nvSpPr>
        <p:spPr>
          <a:xfrm>
            <a:off x="565150" y="770889"/>
            <a:ext cx="3609983" cy="1389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8"/>
          <p:cNvSpPr/>
          <p:nvPr>
            <p:ph idx="2" type="pic"/>
          </p:nvPr>
        </p:nvSpPr>
        <p:spPr>
          <a:xfrm>
            <a:off x="5223838" y="890816"/>
            <a:ext cx="6060136" cy="4870411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565150" y="2160016"/>
            <a:ext cx="3609983" cy="3601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5" name="Google Shape;175;p18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8" name="Google Shape;178;p18"/>
          <p:cNvCxnSpPr/>
          <p:nvPr/>
        </p:nvCxnSpPr>
        <p:spPr>
          <a:xfrm>
            <a:off x="565150" y="6087110"/>
            <a:ext cx="11058344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566928" y="457200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"/>
          <p:cNvSpPr/>
          <p:nvPr/>
        </p:nvSpPr>
        <p:spPr>
          <a:xfrm>
            <a:off x="183825" y="9900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1"/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20" name="Google Shape;220;p1"/>
            <p:cNvSpPr/>
            <p:nvPr/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10290315" y="0"/>
              <a:ext cx="1130724" cy="565573"/>
            </a:xfrm>
            <a:custGeom>
              <a:rect b="b" l="l" r="r" t="t"/>
              <a:pathLst>
                <a:path extrusionOk="0" h="565573" w="1130724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11653180" y="6295093"/>
              <a:ext cx="538821" cy="562907"/>
            </a:xfrm>
            <a:custGeom>
              <a:rect b="b" l="l" r="r" t="t"/>
              <a:pathLst>
                <a:path extrusionOk="0" h="562907" w="538821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11653180" y="3552066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11653180" y="2180552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11653180" y="809039"/>
              <a:ext cx="538821" cy="1125373"/>
            </a:xfrm>
            <a:custGeom>
              <a:rect b="b" l="l" r="r" t="t"/>
              <a:pathLst>
                <a:path extrusionOk="0" h="1125373" w="538821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11653180" y="0"/>
              <a:ext cx="538821" cy="562898"/>
            </a:xfrm>
            <a:custGeom>
              <a:rect b="b" l="l" r="r" t="t"/>
              <a:pathLst>
                <a:path extrusionOk="0" h="562898" w="538821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"/>
          <p:cNvSpPr txBox="1"/>
          <p:nvPr>
            <p:ph type="ctrTitle"/>
          </p:nvPr>
        </p:nvSpPr>
        <p:spPr>
          <a:xfrm>
            <a:off x="4739751" y="768334"/>
            <a:ext cx="6479629" cy="2866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228" name="Google Shape;228;p1"/>
          <p:cNvSpPr txBox="1"/>
          <p:nvPr>
            <p:ph idx="1" type="subTitle"/>
          </p:nvPr>
        </p:nvSpPr>
        <p:spPr>
          <a:xfrm>
            <a:off x="4739751" y="4283239"/>
            <a:ext cx="6479629" cy="1475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21.12.23</a:t>
            </a:r>
            <a:endParaRPr/>
          </a:p>
        </p:txBody>
      </p:sp>
      <p:pic>
        <p:nvPicPr>
          <p:cNvPr descr="תמונה שמכילה צבעוני, קל, גרפיקת וקטור, אומנות אלגוריתמים&#10;&#10;התיאור נוצר באופן אוטומטי" id="229" name="Google Shape;229;p1"/>
          <p:cNvPicPr preferRelativeResize="0"/>
          <p:nvPr/>
        </p:nvPicPr>
        <p:blipFill rotWithShape="1">
          <a:blip r:embed="rId3">
            <a:alphaModFix/>
          </a:blip>
          <a:srcRect b="0" l="21625" r="32734" t="0"/>
          <a:stretch/>
        </p:blipFill>
        <p:spPr>
          <a:xfrm>
            <a:off x="20" y="1"/>
            <a:ext cx="4173349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1"/>
          <p:cNvCxnSpPr/>
          <p:nvPr/>
        </p:nvCxnSpPr>
        <p:spPr>
          <a:xfrm>
            <a:off x="4739752" y="6087110"/>
            <a:ext cx="6883742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"/>
          <p:cNvSpPr txBox="1"/>
          <p:nvPr>
            <p:ph type="title"/>
          </p:nvPr>
        </p:nvSpPr>
        <p:spPr>
          <a:xfrm>
            <a:off x="565150" y="770890"/>
            <a:ext cx="9665778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Center Position </a:t>
            </a:r>
            <a:r>
              <a:rPr lang="en-US">
                <a:solidFill>
                  <a:srgbClr val="FF0000"/>
                </a:solidFill>
              </a:rPr>
              <a:t>absolute</a:t>
            </a:r>
            <a:endParaRPr/>
          </a:p>
        </p:txBody>
      </p:sp>
      <p:sp>
        <p:nvSpPr>
          <p:cNvPr id="236" name="Google Shape;236;p2"/>
          <p:cNvSpPr/>
          <p:nvPr/>
        </p:nvSpPr>
        <p:spPr>
          <a:xfrm>
            <a:off x="565150" y="2039874"/>
            <a:ext cx="5141343" cy="26097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325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984" y="2039874"/>
            <a:ext cx="2663578" cy="227969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"/>
          <p:cNvSpPr txBox="1"/>
          <p:nvPr/>
        </p:nvSpPr>
        <p:spPr>
          <a:xfrm>
            <a:off x="395872" y="1705046"/>
            <a:ext cx="3385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39" name="Google Shape;239;p2"/>
          <p:cNvSpPr txBox="1"/>
          <p:nvPr/>
        </p:nvSpPr>
        <p:spPr>
          <a:xfrm>
            <a:off x="6654210" y="2242868"/>
            <a:ext cx="332655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הקף את התוכן עם div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בשם – container / wrapper</a:t>
            </a:r>
            <a:endParaRPr/>
          </a:p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הגדרות ה- container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position: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relative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42900" lvl="1" marL="8001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width:900px;</a:t>
            </a:r>
            <a:endParaRPr/>
          </a:p>
          <a:p>
            <a:pPr indent="-342900" lvl="1" marL="8001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margin:auto;</a:t>
            </a:r>
            <a:endParaRPr/>
          </a:p>
        </p:txBody>
      </p:sp>
      <p:sp>
        <p:nvSpPr>
          <p:cNvPr id="240" name="Google Shape;240;p2"/>
          <p:cNvSpPr/>
          <p:nvPr/>
        </p:nvSpPr>
        <p:spPr>
          <a:xfrm>
            <a:off x="1743983" y="2035633"/>
            <a:ext cx="2663578" cy="2279692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"/>
          <p:cNvSpPr txBox="1"/>
          <p:nvPr/>
        </p:nvSpPr>
        <p:spPr>
          <a:xfrm>
            <a:off x="1743982" y="4315326"/>
            <a:ext cx="25106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class = “container”&gt;</a:t>
            </a:r>
            <a:endParaRPr/>
          </a:p>
        </p:txBody>
      </p:sp>
      <p:cxnSp>
        <p:nvCxnSpPr>
          <p:cNvPr id="242" name="Google Shape;242;p2"/>
          <p:cNvCxnSpPr>
            <a:stCxn id="238" idx="3"/>
            <a:endCxn id="243" idx="1"/>
          </p:cNvCxnSpPr>
          <p:nvPr/>
        </p:nvCxnSpPr>
        <p:spPr>
          <a:xfrm>
            <a:off x="734427" y="1889712"/>
            <a:ext cx="840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3" name="Google Shape;243;p2"/>
          <p:cNvSpPr txBox="1"/>
          <p:nvPr/>
        </p:nvSpPr>
        <p:spPr>
          <a:xfrm>
            <a:off x="1574706" y="1705046"/>
            <a:ext cx="3385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4" name="Google Shape;244;p2"/>
          <p:cNvSpPr txBox="1"/>
          <p:nvPr/>
        </p:nvSpPr>
        <p:spPr>
          <a:xfrm>
            <a:off x="1618123" y="5348377"/>
            <a:ext cx="83712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כאשר מקיפים תוכן שממוקם עם – position:absolute, באלמנט שיש לו position:relative’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ניתן לשנות את מיקום נקודת ה- 0.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"/>
          <p:cNvSpPr/>
          <p:nvPr/>
        </p:nvSpPr>
        <p:spPr>
          <a:xfrm>
            <a:off x="577970" y="836762"/>
            <a:ext cx="9790981" cy="5553808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1B4E1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"/>
          <p:cNvSpPr/>
          <p:nvPr/>
        </p:nvSpPr>
        <p:spPr>
          <a:xfrm>
            <a:off x="3545457" y="2631057"/>
            <a:ext cx="3640347" cy="25361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325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"/>
          <p:cNvSpPr txBox="1"/>
          <p:nvPr/>
        </p:nvSpPr>
        <p:spPr>
          <a:xfrm>
            <a:off x="6925385" y="2603574"/>
            <a:ext cx="2587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7016526" y="2337759"/>
            <a:ext cx="3385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253" name="Google Shape;253;p3"/>
          <p:cNvCxnSpPr>
            <a:stCxn id="250" idx="2"/>
          </p:cNvCxnSpPr>
          <p:nvPr/>
        </p:nvCxnSpPr>
        <p:spPr>
          <a:xfrm>
            <a:off x="5365631" y="5167223"/>
            <a:ext cx="0" cy="39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4" name="Google Shape;254;p3"/>
          <p:cNvSpPr txBox="1"/>
          <p:nvPr/>
        </p:nvSpPr>
        <p:spPr>
          <a:xfrm>
            <a:off x="4385233" y="5564038"/>
            <a:ext cx="19207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position:relative;</a:t>
            </a:r>
            <a:endParaRPr/>
          </a:p>
        </p:txBody>
      </p:sp>
      <p:cxnSp>
        <p:nvCxnSpPr>
          <p:cNvPr id="255" name="Google Shape;255;p3"/>
          <p:cNvCxnSpPr>
            <a:stCxn id="251" idx="3"/>
          </p:cNvCxnSpPr>
          <p:nvPr/>
        </p:nvCxnSpPr>
        <p:spPr>
          <a:xfrm>
            <a:off x="7184178" y="2788240"/>
            <a:ext cx="526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6" name="Google Shape;256;p3"/>
          <p:cNvSpPr txBox="1"/>
          <p:nvPr/>
        </p:nvSpPr>
        <p:spPr>
          <a:xfrm>
            <a:off x="7755147" y="2631057"/>
            <a:ext cx="20601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position:absolute;</a:t>
            </a:r>
            <a:endParaRPr/>
          </a:p>
        </p:txBody>
      </p:sp>
      <p:sp>
        <p:nvSpPr>
          <p:cNvPr id="257" name="Google Shape;257;p3"/>
          <p:cNvSpPr txBox="1"/>
          <p:nvPr/>
        </p:nvSpPr>
        <p:spPr>
          <a:xfrm>
            <a:off x="10189420" y="467430"/>
            <a:ext cx="359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58" name="Google Shape;258;p3"/>
          <p:cNvSpPr txBox="1"/>
          <p:nvPr/>
        </p:nvSpPr>
        <p:spPr>
          <a:xfrm>
            <a:off x="4626914" y="1293962"/>
            <a:ext cx="16930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SCREEN</a:t>
            </a:r>
            <a:endParaRPr/>
          </a:p>
        </p:txBody>
      </p:sp>
      <p:cxnSp>
        <p:nvCxnSpPr>
          <p:cNvPr id="259" name="Google Shape;259;p3"/>
          <p:cNvCxnSpPr>
            <a:endCxn id="252" idx="3"/>
          </p:cNvCxnSpPr>
          <p:nvPr/>
        </p:nvCxnSpPr>
        <p:spPr>
          <a:xfrm flipH="1">
            <a:off x="7355081" y="836725"/>
            <a:ext cx="3013800" cy="168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"/>
          <p:cNvSpPr txBox="1"/>
          <p:nvPr>
            <p:ph type="title"/>
          </p:nvPr>
        </p:nvSpPr>
        <p:spPr>
          <a:xfrm>
            <a:off x="565150" y="770890"/>
            <a:ext cx="8354563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Clear</a:t>
            </a:r>
            <a:endParaRPr/>
          </a:p>
        </p:txBody>
      </p:sp>
      <p:sp>
        <p:nvSpPr>
          <p:cNvPr id="265" name="Google Shape;265;p4"/>
          <p:cNvSpPr txBox="1"/>
          <p:nvPr>
            <p:ph idx="1" type="body"/>
          </p:nvPr>
        </p:nvSpPr>
        <p:spPr>
          <a:xfrm>
            <a:off x="565150" y="2160016"/>
            <a:ext cx="8354563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הפרמטר Clear, מבטל את השפעת ה- float (של האלמנט הקודם), על האלמנט הנוכחי.</a:t>
            </a:r>
            <a:endParaRPr/>
          </a:p>
          <a:p>
            <a:pPr indent="-76200" lvl="0" marL="228600" rtl="1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1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Clear = מבטל float</a:t>
            </a:r>
            <a:endParaRPr/>
          </a:p>
          <a:p>
            <a:pPr indent="-228600" lvl="0" marL="228600" rtl="1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Clear:both; 🡨 מבטל Float: left / right;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"/>
          <p:cNvSpPr txBox="1"/>
          <p:nvPr>
            <p:ph type="title"/>
          </p:nvPr>
        </p:nvSpPr>
        <p:spPr>
          <a:xfrm>
            <a:off x="565150" y="770890"/>
            <a:ext cx="8380442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Emmet Zen Coding</a:t>
            </a:r>
            <a:endParaRPr/>
          </a:p>
        </p:txBody>
      </p:sp>
      <p:sp>
        <p:nvSpPr>
          <p:cNvPr id="271" name="Google Shape;271;p5"/>
          <p:cNvSpPr txBox="1"/>
          <p:nvPr>
            <p:ph idx="1" type="body"/>
          </p:nvPr>
        </p:nvSpPr>
        <p:spPr>
          <a:xfrm>
            <a:off x="565150" y="2160016"/>
            <a:ext cx="8527092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ש.ב</a:t>
            </a:r>
            <a:endParaRPr/>
          </a:p>
        </p:txBody>
      </p:sp>
      <p:sp>
        <p:nvSpPr>
          <p:cNvPr id="277" name="Google Shape;277;p6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FAQ</a:t>
            </a:r>
            <a:endParaRPr/>
          </a:p>
        </p:txBody>
      </p:sp>
      <p:sp>
        <p:nvSpPr>
          <p:cNvPr id="278" name="Google Shape;278;p6"/>
          <p:cNvSpPr/>
          <p:nvPr/>
        </p:nvSpPr>
        <p:spPr>
          <a:xfrm>
            <a:off x="1708842" y="2761081"/>
            <a:ext cx="2760453" cy="300014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325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"/>
          <p:cNvSpPr txBox="1"/>
          <p:nvPr/>
        </p:nvSpPr>
        <p:spPr>
          <a:xfrm>
            <a:off x="1903947" y="2881223"/>
            <a:ext cx="537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</a:t>
            </a:r>
            <a:endParaRPr/>
          </a:p>
        </p:txBody>
      </p:sp>
      <p:sp>
        <p:nvSpPr>
          <p:cNvPr id="280" name="Google Shape;280;p6"/>
          <p:cNvSpPr txBox="1"/>
          <p:nvPr/>
        </p:nvSpPr>
        <p:spPr>
          <a:xfrm>
            <a:off x="2118288" y="3238114"/>
            <a:ext cx="5180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endParaRPr/>
          </a:p>
        </p:txBody>
      </p:sp>
      <p:sp>
        <p:nvSpPr>
          <p:cNvPr id="281" name="Google Shape;281;p6"/>
          <p:cNvSpPr txBox="1"/>
          <p:nvPr/>
        </p:nvSpPr>
        <p:spPr>
          <a:xfrm>
            <a:off x="1903947" y="3587980"/>
            <a:ext cx="537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</a:t>
            </a:r>
            <a:endParaRPr/>
          </a:p>
        </p:txBody>
      </p:sp>
      <p:sp>
        <p:nvSpPr>
          <p:cNvPr id="282" name="Google Shape;282;p6"/>
          <p:cNvSpPr txBox="1"/>
          <p:nvPr/>
        </p:nvSpPr>
        <p:spPr>
          <a:xfrm>
            <a:off x="2118288" y="3944871"/>
            <a:ext cx="5180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endParaRPr/>
          </a:p>
        </p:txBody>
      </p:sp>
      <p:sp>
        <p:nvSpPr>
          <p:cNvPr id="283" name="Google Shape;283;p6"/>
          <p:cNvSpPr txBox="1"/>
          <p:nvPr/>
        </p:nvSpPr>
        <p:spPr>
          <a:xfrm>
            <a:off x="1903947" y="4294737"/>
            <a:ext cx="537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</a:t>
            </a:r>
            <a:endParaRPr/>
          </a:p>
        </p:txBody>
      </p:sp>
      <p:sp>
        <p:nvSpPr>
          <p:cNvPr id="284" name="Google Shape;284;p6"/>
          <p:cNvSpPr txBox="1"/>
          <p:nvPr/>
        </p:nvSpPr>
        <p:spPr>
          <a:xfrm>
            <a:off x="2118288" y="4651628"/>
            <a:ext cx="5180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endParaRPr/>
          </a:p>
        </p:txBody>
      </p:sp>
      <p:sp>
        <p:nvSpPr>
          <p:cNvPr id="285" name="Google Shape;285;p6"/>
          <p:cNvSpPr/>
          <p:nvPr/>
        </p:nvSpPr>
        <p:spPr>
          <a:xfrm rot="10800000">
            <a:off x="2441274" y="2656936"/>
            <a:ext cx="2510287" cy="251891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5083722" y="3709358"/>
            <a:ext cx="38187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כאשר המשתמש נכנס לדף, לא רואים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את התשובות.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כאשר מניחים את סמן העכבר על השאלה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תופיע מתחת התשובה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ש.ב</a:t>
            </a:r>
            <a:endParaRPr/>
          </a:p>
        </p:txBody>
      </p:sp>
      <p:sp>
        <p:nvSpPr>
          <p:cNvPr id="292" name="Google Shape;292;p7"/>
          <p:cNvSpPr txBox="1"/>
          <p:nvPr>
            <p:ph idx="1" type="body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בתרגיל  - Horizontal nav</a:t>
            </a:r>
            <a:endParaRPr/>
          </a:p>
          <a:p>
            <a:pPr indent="-457200" lvl="0" marL="457200" rtl="1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את ה- Nav העבר למרכז המסך.</a:t>
            </a:r>
            <a:endParaRPr/>
          </a:p>
          <a:p>
            <a:pPr indent="-457200" lvl="0" marL="457200" rtl="1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הוסף רקע שימלא את רוחב המסך.</a:t>
            </a:r>
            <a:endParaRPr/>
          </a:p>
        </p:txBody>
      </p:sp>
      <p:sp>
        <p:nvSpPr>
          <p:cNvPr id="293" name="Google Shape;293;p7"/>
          <p:cNvSpPr/>
          <p:nvPr/>
        </p:nvSpPr>
        <p:spPr>
          <a:xfrm>
            <a:off x="2251494" y="4137540"/>
            <a:ext cx="6096000" cy="19495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A325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494" y="4137540"/>
            <a:ext cx="6096000" cy="156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"/>
          <p:cNvSpPr txBox="1"/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ש.ב</a:t>
            </a:r>
            <a:endParaRPr/>
          </a:p>
        </p:txBody>
      </p:sp>
      <p:graphicFrame>
        <p:nvGraphicFramePr>
          <p:cNvPr id="300" name="Google Shape;300;p8"/>
          <p:cNvGraphicFramePr/>
          <p:nvPr/>
        </p:nvGraphicFramePr>
        <p:xfrm>
          <a:off x="375728" y="21257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{59778C2B-0654-4C0C-A20D-037870517407}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1" name="Google Shape;301;p8"/>
          <p:cNvGraphicFramePr/>
          <p:nvPr/>
        </p:nvGraphicFramePr>
        <p:xfrm>
          <a:off x="2006121" y="21257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{59778C2B-0654-4C0C-A20D-037870517407}</a:tableStyleId>
              </a:tblPr>
              <a:tblGrid>
                <a:gridCol w="1616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2" name="Google Shape;302;p8"/>
          <p:cNvGraphicFramePr/>
          <p:nvPr/>
        </p:nvGraphicFramePr>
        <p:xfrm>
          <a:off x="5253487" y="21257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{59778C2B-0654-4C0C-A20D-037870517407}</a:tableStyleId>
              </a:tblPr>
              <a:tblGrid>
                <a:gridCol w="1616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nchcardVTI">
  <a:themeElements>
    <a:clrScheme name="AnalogousFromDarkSeedLeftStep">
      <a:dk1>
        <a:srgbClr val="000000"/>
      </a:dk1>
      <a:lt1>
        <a:srgbClr val="FFFFFF"/>
      </a:lt1>
      <a:dk2>
        <a:srgbClr val="282441"/>
      </a:dk2>
      <a:lt2>
        <a:srgbClr val="E8E6E2"/>
      </a:lt2>
      <a:accent1>
        <a:srgbClr val="3F78D1"/>
      </a:accent1>
      <a:accent2>
        <a:srgbClr val="2DA3BF"/>
      </a:accent2>
      <a:accent3>
        <a:srgbClr val="37B599"/>
      </a:accent3>
      <a:accent4>
        <a:srgbClr val="2DBB60"/>
      </a:accent4>
      <a:accent5>
        <a:srgbClr val="40B938"/>
      </a:accent5>
      <a:accent6>
        <a:srgbClr val="6CB42B"/>
      </a:accent6>
      <a:hlink>
        <a:srgbClr val="32963C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2023-12-21T15:44:06Z</dcterms:created>
  <dc:creator>Itamar Zukerman</dc:creator>
</cp:coreProperties>
</file>