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EE00BA41-4F4E-4F9F-BACB-C37DF69BEB09}"/>
    <pc:docChg chg="custSel addSld modSld addMainMaster delMainMaster">
      <pc:chgData name="Shlomo Daniel Gindi" userId="d9687d4a3e6bbdfd" providerId="LiveId" clId="{EE00BA41-4F4E-4F9F-BACB-C37DF69BEB09}" dt="2023-12-21T15:58:10.323" v="264" actId="20577"/>
      <pc:docMkLst>
        <pc:docMk/>
      </pc:docMkLst>
      <pc:sldChg chg="addSp modSp new mod setBg modClrScheme addAnim chgLayout">
        <pc:chgData name="Shlomo Daniel Gindi" userId="d9687d4a3e6bbdfd" providerId="LiveId" clId="{EE00BA41-4F4E-4F9F-BACB-C37DF69BEB09}" dt="2023-12-21T15:44:37.084" v="36"/>
        <pc:sldMkLst>
          <pc:docMk/>
          <pc:sldMk cId="3828476332" sldId="256"/>
        </pc:sldMkLst>
        <pc:spChg chg="mod">
          <ac:chgData name="Shlomo Daniel Gindi" userId="d9687d4a3e6bbdfd" providerId="LiveId" clId="{EE00BA41-4F4E-4F9F-BACB-C37DF69BEB09}" dt="2023-12-21T15:44:37.073" v="34" actId="26606"/>
          <ac:spMkLst>
            <pc:docMk/>
            <pc:sldMk cId="3828476332" sldId="256"/>
            <ac:spMk id="2" creationId="{82ECA83D-F2F0-0EE0-1A37-6EA9C438124C}"/>
          </ac:spMkLst>
        </pc:spChg>
        <pc:spChg chg="mod">
          <ac:chgData name="Shlomo Daniel Gindi" userId="d9687d4a3e6bbdfd" providerId="LiveId" clId="{EE00BA41-4F4E-4F9F-BACB-C37DF69BEB09}" dt="2023-12-21T15:44:37.073" v="34" actId="26606"/>
          <ac:spMkLst>
            <pc:docMk/>
            <pc:sldMk cId="3828476332" sldId="256"/>
            <ac:spMk id="3" creationId="{77B3FA44-C672-E2A8-AA22-01FC8B87CF1F}"/>
          </ac:spMkLst>
        </pc:spChg>
        <pc:spChg chg="add">
          <ac:chgData name="Shlomo Daniel Gindi" userId="d9687d4a3e6bbdfd" providerId="LiveId" clId="{EE00BA41-4F4E-4F9F-BACB-C37DF69BEB09}" dt="2023-12-21T15:44:37.073" v="34" actId="26606"/>
          <ac:spMkLst>
            <pc:docMk/>
            <pc:sldMk cId="3828476332" sldId="256"/>
            <ac:spMk id="9" creationId="{A9286AD2-18A9-4868-A4E3-7A2097A20810}"/>
          </ac:spMkLst>
        </pc:spChg>
        <pc:picChg chg="add">
          <ac:chgData name="Shlomo Daniel Gindi" userId="d9687d4a3e6bbdfd" providerId="LiveId" clId="{EE00BA41-4F4E-4F9F-BACB-C37DF69BEB09}" dt="2023-12-21T15:44:37.073" v="34" actId="26606"/>
          <ac:picMkLst>
            <pc:docMk/>
            <pc:sldMk cId="3828476332" sldId="256"/>
            <ac:picMk id="4" creationId="{5C27F787-66B9-05DB-95B9-402AFE3E037D}"/>
          </ac:picMkLst>
        </pc:picChg>
        <pc:cxnChg chg="add">
          <ac:chgData name="Shlomo Daniel Gindi" userId="d9687d4a3e6bbdfd" providerId="LiveId" clId="{EE00BA41-4F4E-4F9F-BACB-C37DF69BEB09}" dt="2023-12-21T15:44:37.073" v="34" actId="26606"/>
          <ac:cxnSpMkLst>
            <pc:docMk/>
            <pc:sldMk cId="3828476332" sldId="256"/>
            <ac:cxnSpMk id="11" creationId="{E7A7CD63-7EC3-44F3-95D0-595C4019FF24}"/>
          </ac:cxnSpMkLst>
        </pc:cxnChg>
      </pc:sldChg>
      <pc:sldChg chg="addSp modSp new mod setBg">
        <pc:chgData name="Shlomo Daniel Gindi" userId="d9687d4a3e6bbdfd" providerId="LiveId" clId="{EE00BA41-4F4E-4F9F-BACB-C37DF69BEB09}" dt="2023-12-21T15:58:10.323" v="264" actId="20577"/>
        <pc:sldMkLst>
          <pc:docMk/>
          <pc:sldMk cId="2110613222" sldId="257"/>
        </pc:sldMkLst>
        <pc:spChg chg="mod">
          <ac:chgData name="Shlomo Daniel Gindi" userId="d9687d4a3e6bbdfd" providerId="LiveId" clId="{EE00BA41-4F4E-4F9F-BACB-C37DF69BEB09}" dt="2023-12-21T15:50:14.036" v="79" actId="20577"/>
          <ac:spMkLst>
            <pc:docMk/>
            <pc:sldMk cId="2110613222" sldId="257"/>
            <ac:spMk id="2" creationId="{3B392ABA-C7B8-F6F1-F82C-2F6BA175355C}"/>
          </ac:spMkLst>
        </pc:spChg>
        <pc:spChg chg="mod">
          <ac:chgData name="Shlomo Daniel Gindi" userId="d9687d4a3e6bbdfd" providerId="LiveId" clId="{EE00BA41-4F4E-4F9F-BACB-C37DF69BEB09}" dt="2023-12-21T15:58:10.323" v="264" actId="20577"/>
          <ac:spMkLst>
            <pc:docMk/>
            <pc:sldMk cId="2110613222" sldId="257"/>
            <ac:spMk id="3" creationId="{B595B1F3-1ECB-D6DB-0041-271C68344770}"/>
          </ac:spMkLst>
        </pc:spChg>
        <pc:spChg chg="add">
          <ac:chgData name="Shlomo Daniel Gindi" userId="d9687d4a3e6bbdfd" providerId="LiveId" clId="{EE00BA41-4F4E-4F9F-BACB-C37DF69BEB09}" dt="2023-12-21T15:44:51.724" v="38" actId="26606"/>
          <ac:spMkLst>
            <pc:docMk/>
            <pc:sldMk cId="2110613222" sldId="257"/>
            <ac:spMk id="8" creationId="{3558DB37-9FEE-48A2-8578-ED0401573943}"/>
          </ac:spMkLst>
        </pc:spChg>
        <pc:spChg chg="add">
          <ac:chgData name="Shlomo Daniel Gindi" userId="d9687d4a3e6bbdfd" providerId="LiveId" clId="{EE00BA41-4F4E-4F9F-BACB-C37DF69BEB09}" dt="2023-12-21T15:44:51.724" v="38" actId="26606"/>
          <ac:spMkLst>
            <pc:docMk/>
            <pc:sldMk cId="2110613222" sldId="257"/>
            <ac:spMk id="10" creationId="{5F7FCCA6-00E2-4F74-A105-0D769872F243}"/>
          </ac:spMkLst>
        </pc:spChg>
        <pc:spChg chg="add">
          <ac:chgData name="Shlomo Daniel Gindi" userId="d9687d4a3e6bbdfd" providerId="LiveId" clId="{EE00BA41-4F4E-4F9F-BACB-C37DF69BEB09}" dt="2023-12-21T15:44:51.724" v="38" actId="26606"/>
          <ac:spMkLst>
            <pc:docMk/>
            <pc:sldMk cId="2110613222" sldId="257"/>
            <ac:spMk id="12" creationId="{359CEC61-F44B-43B3-B40F-AE38C5AF1D5F}"/>
          </ac:spMkLst>
        </pc:spChg>
      </pc:sldChg>
      <pc:sldMasterChg chg="del delSldLayout">
        <pc:chgData name="Shlomo Daniel Gindi" userId="d9687d4a3e6bbdfd" providerId="LiveId" clId="{EE00BA41-4F4E-4F9F-BACB-C37DF69BEB09}" dt="2023-12-21T15:44:37.073" v="34" actId="26606"/>
        <pc:sldMasterMkLst>
          <pc:docMk/>
          <pc:sldMasterMk cId="1984483674" sldId="2147483648"/>
        </pc:sldMasterMkLst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110875825" sldId="2147483649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456570585" sldId="2147483650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2955132144" sldId="2147483651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3838393564" sldId="2147483652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93935556" sldId="2147483653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1437962844" sldId="2147483654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3872498121" sldId="2147483655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2265904340" sldId="2147483656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2752420889" sldId="2147483657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2607631207" sldId="2147483658"/>
          </pc:sldLayoutMkLst>
        </pc:sldLayoutChg>
        <pc:sldLayoutChg chg="del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984483674" sldId="2147483648"/>
            <pc:sldLayoutMk cId="899809904" sldId="2147483659"/>
          </pc:sldLayoutMkLst>
        </pc:sldLayoutChg>
      </pc:sldMasterChg>
      <pc:sldMasterChg chg="add addSldLayout">
        <pc:chgData name="Shlomo Daniel Gindi" userId="d9687d4a3e6bbdfd" providerId="LiveId" clId="{EE00BA41-4F4E-4F9F-BACB-C37DF69BEB09}" dt="2023-12-21T15:44:37.073" v="34" actId="26606"/>
        <pc:sldMasterMkLst>
          <pc:docMk/>
          <pc:sldMasterMk cId="1246788025" sldId="2147483686"/>
        </pc:sldMasterMkLst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3904622076" sldId="2147483675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240806098" sldId="2147483676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2835747289" sldId="2147483677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3156123916" sldId="2147483678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2909128300" sldId="2147483679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2935382526" sldId="2147483680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1252057447" sldId="2147483681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3079948083" sldId="2147483682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3807297079" sldId="2147483683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3474986286" sldId="2147483684"/>
          </pc:sldLayoutMkLst>
        </pc:sldLayoutChg>
        <pc:sldLayoutChg chg="add">
          <pc:chgData name="Shlomo Daniel Gindi" userId="d9687d4a3e6bbdfd" providerId="LiveId" clId="{EE00BA41-4F4E-4F9F-BACB-C37DF69BEB09}" dt="2023-12-21T15:44:37.073" v="34" actId="26606"/>
          <pc:sldLayoutMkLst>
            <pc:docMk/>
            <pc:sldMasterMk cId="1246788025" sldId="2147483686"/>
            <pc:sldLayoutMk cId="2521856753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5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0" tIns="45720" rIns="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cap="none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50" cap="none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8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ECA83D-F2F0-0EE0-1A37-6EA9C4381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Lesson 13</a:t>
            </a:r>
            <a:r>
              <a:rPr lang="he-IL" dirty="0"/>
              <a:t> </a:t>
            </a:r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7B3FA44-C672-E2A8-AA22-01FC8B87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21.12.2023</a:t>
            </a:r>
            <a:endParaRPr lang="he-IL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calculus formula">
            <a:extLst>
              <a:ext uri="{FF2B5EF4-FFF2-40B4-BE49-F238E27FC236}">
                <a16:creationId xmlns:a16="http://schemas.microsoft.com/office/drawing/2014/main" id="{5C27F787-66B9-05DB-95B9-402AFE3E0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0" r="30463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B392ABA-C7B8-F6F1-F82C-2F6BA175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center a group of elements?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95B1F3-1ECB-D6DB-0041-271C6834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/>
              <a:t>We use a div with a class of:</a:t>
            </a:r>
          </a:p>
          <a:p>
            <a:r>
              <a:rPr lang="en-US" dirty="0"/>
              <a:t>1. container</a:t>
            </a:r>
          </a:p>
          <a:p>
            <a:r>
              <a:rPr lang="en-US" dirty="0"/>
              <a:t>2. </a:t>
            </a:r>
            <a:r>
              <a:rPr lang="en-US" dirty="0" err="1"/>
              <a:t>wrappar</a:t>
            </a:r>
            <a:endParaRPr lang="en-US" dirty="0"/>
          </a:p>
          <a:p>
            <a:r>
              <a:rPr lang="en-US" dirty="0" err="1"/>
              <a:t>Configaritions</a:t>
            </a:r>
            <a:r>
              <a:rPr lang="en-US" dirty="0"/>
              <a:t>:</a:t>
            </a:r>
          </a:p>
          <a:p>
            <a:r>
              <a:rPr lang="en-US" dirty="0"/>
              <a:t>1.position:relative (must use the same width as the content)</a:t>
            </a:r>
          </a:p>
          <a:p>
            <a:r>
              <a:rPr lang="en-US" dirty="0"/>
              <a:t>2. then use </a:t>
            </a:r>
            <a:r>
              <a:rPr lang="en-US" dirty="0" err="1"/>
              <a:t>margin:auto</a:t>
            </a:r>
            <a:endParaRPr lang="en-US" dirty="0"/>
          </a:p>
          <a:p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0613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Davi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51</Words>
  <Application>Microsoft Office PowerPoint</Application>
  <PresentationFormat>מסך רחב</PresentationFormat>
  <Paragraphs>9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David</vt:lpstr>
      <vt:lpstr>RetrospectVTI</vt:lpstr>
      <vt:lpstr>Lesson 13 HTML</vt:lpstr>
      <vt:lpstr>How to center a group of elements?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 HTML</dc:title>
  <dc:creator>Shlomo Daniel Gindi</dc:creator>
  <cp:lastModifiedBy>Shlomo Daniel Gindi</cp:lastModifiedBy>
  <cp:revision>1</cp:revision>
  <dcterms:created xsi:type="dcterms:W3CDTF">2023-12-21T15:41:58Z</dcterms:created>
  <dcterms:modified xsi:type="dcterms:W3CDTF">2023-12-23T21:01:43Z</dcterms:modified>
</cp:coreProperties>
</file>