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0FA6CDC0-EC36-4A4F-8821-24AA82168290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39B77077-E2D5-42D2-AF32-05FFC1997A4E}"/>
    <pc:docChg chg="custSel addSld modSld addMainMaster delMainMaster addSection modSection">
      <pc:chgData name="Shlomo Daniel Gindi" userId="d9687d4a3e6bbdfd" providerId="LiveId" clId="{39B77077-E2D5-42D2-AF32-05FFC1997A4E}" dt="2023-12-25T18:46:04.870" v="338" actId="1076"/>
      <pc:docMkLst>
        <pc:docMk/>
      </pc:docMkLst>
      <pc:sldChg chg="addSp modSp new mod setBg modClrScheme addAnim chgLayout">
        <pc:chgData name="Shlomo Daniel Gindi" userId="d9687d4a3e6bbdfd" providerId="LiveId" clId="{39B77077-E2D5-42D2-AF32-05FFC1997A4E}" dt="2023-12-25T15:39:35.430" v="36"/>
        <pc:sldMkLst>
          <pc:docMk/>
          <pc:sldMk cId="2813549148" sldId="256"/>
        </pc:sldMkLst>
        <pc:spChg chg="mod">
          <ac:chgData name="Shlomo Daniel Gindi" userId="d9687d4a3e6bbdfd" providerId="LiveId" clId="{39B77077-E2D5-42D2-AF32-05FFC1997A4E}" dt="2023-12-25T15:39:35.421" v="34" actId="26606"/>
          <ac:spMkLst>
            <pc:docMk/>
            <pc:sldMk cId="2813549148" sldId="256"/>
            <ac:spMk id="2" creationId="{B482BDF1-BB1D-4B10-F23F-DA4FAF779136}"/>
          </ac:spMkLst>
        </pc:spChg>
        <pc:spChg chg="mod">
          <ac:chgData name="Shlomo Daniel Gindi" userId="d9687d4a3e6bbdfd" providerId="LiveId" clId="{39B77077-E2D5-42D2-AF32-05FFC1997A4E}" dt="2023-12-25T15:39:35.421" v="34" actId="26606"/>
          <ac:spMkLst>
            <pc:docMk/>
            <pc:sldMk cId="2813549148" sldId="256"/>
            <ac:spMk id="3" creationId="{D78EEADD-E207-703D-621F-78B49A480614}"/>
          </ac:spMkLst>
        </pc:spChg>
        <pc:spChg chg="add">
          <ac:chgData name="Shlomo Daniel Gindi" userId="d9687d4a3e6bbdfd" providerId="LiveId" clId="{39B77077-E2D5-42D2-AF32-05FFC1997A4E}" dt="2023-12-25T15:39:35.421" v="34" actId="26606"/>
          <ac:spMkLst>
            <pc:docMk/>
            <pc:sldMk cId="2813549148" sldId="256"/>
            <ac:spMk id="9" creationId="{B6D694DB-A3FC-4F14-A225-17BEBA4416DA}"/>
          </ac:spMkLst>
        </pc:spChg>
        <pc:grpChg chg="add">
          <ac:chgData name="Shlomo Daniel Gindi" userId="d9687d4a3e6bbdfd" providerId="LiveId" clId="{39B77077-E2D5-42D2-AF32-05FFC1997A4E}" dt="2023-12-25T15:39:35.421" v="34" actId="26606"/>
          <ac:grpSpMkLst>
            <pc:docMk/>
            <pc:sldMk cId="2813549148" sldId="256"/>
            <ac:grpSpMk id="11" creationId="{3A87D413-7BAA-462C-B2E4-D3E7F1B8498D}"/>
          </ac:grpSpMkLst>
        </pc:grpChg>
        <pc:picChg chg="add">
          <ac:chgData name="Shlomo Daniel Gindi" userId="d9687d4a3e6bbdfd" providerId="LiveId" clId="{39B77077-E2D5-42D2-AF32-05FFC1997A4E}" dt="2023-12-25T15:39:35.421" v="34" actId="26606"/>
          <ac:picMkLst>
            <pc:docMk/>
            <pc:sldMk cId="2813549148" sldId="256"/>
            <ac:picMk id="4" creationId="{D37D5519-F6FF-F872-7A4B-E0882930AB60}"/>
          </ac:picMkLst>
        </pc:picChg>
      </pc:sldChg>
      <pc:sldChg chg="modSp new mod">
        <pc:chgData name="Shlomo Daniel Gindi" userId="d9687d4a3e6bbdfd" providerId="LiveId" clId="{39B77077-E2D5-42D2-AF32-05FFC1997A4E}" dt="2023-12-25T16:58:29.138" v="136" actId="20577"/>
        <pc:sldMkLst>
          <pc:docMk/>
          <pc:sldMk cId="509280603" sldId="257"/>
        </pc:sldMkLst>
        <pc:spChg chg="mod">
          <ac:chgData name="Shlomo Daniel Gindi" userId="d9687d4a3e6bbdfd" providerId="LiveId" clId="{39B77077-E2D5-42D2-AF32-05FFC1997A4E}" dt="2023-12-25T16:57:47.767" v="77" actId="20577"/>
          <ac:spMkLst>
            <pc:docMk/>
            <pc:sldMk cId="509280603" sldId="257"/>
            <ac:spMk id="2" creationId="{83FC1144-FDD2-A272-C783-82247A209560}"/>
          </ac:spMkLst>
        </pc:spChg>
        <pc:spChg chg="mod">
          <ac:chgData name="Shlomo Daniel Gindi" userId="d9687d4a3e6bbdfd" providerId="LiveId" clId="{39B77077-E2D5-42D2-AF32-05FFC1997A4E}" dt="2023-12-25T16:58:29.138" v="136" actId="20577"/>
          <ac:spMkLst>
            <pc:docMk/>
            <pc:sldMk cId="509280603" sldId="257"/>
            <ac:spMk id="3" creationId="{3FAB21A4-6587-A3B4-D4CD-C2033A8A091A}"/>
          </ac:spMkLst>
        </pc:spChg>
      </pc:sldChg>
      <pc:sldChg chg="modSp new mod">
        <pc:chgData name="Shlomo Daniel Gindi" userId="d9687d4a3e6bbdfd" providerId="LiveId" clId="{39B77077-E2D5-42D2-AF32-05FFC1997A4E}" dt="2023-12-25T17:20:47.896" v="300" actId="20577"/>
        <pc:sldMkLst>
          <pc:docMk/>
          <pc:sldMk cId="3262913017" sldId="258"/>
        </pc:sldMkLst>
        <pc:spChg chg="mod">
          <ac:chgData name="Shlomo Daniel Gindi" userId="d9687d4a3e6bbdfd" providerId="LiveId" clId="{39B77077-E2D5-42D2-AF32-05FFC1997A4E}" dt="2023-12-25T17:10:20.023" v="156" actId="20577"/>
          <ac:spMkLst>
            <pc:docMk/>
            <pc:sldMk cId="3262913017" sldId="258"/>
            <ac:spMk id="2" creationId="{B7E4EFF9-75E5-F6A4-4D07-18071EBAF514}"/>
          </ac:spMkLst>
        </pc:spChg>
        <pc:spChg chg="mod">
          <ac:chgData name="Shlomo Daniel Gindi" userId="d9687d4a3e6bbdfd" providerId="LiveId" clId="{39B77077-E2D5-42D2-AF32-05FFC1997A4E}" dt="2023-12-25T17:20:47.896" v="300" actId="20577"/>
          <ac:spMkLst>
            <pc:docMk/>
            <pc:sldMk cId="3262913017" sldId="258"/>
            <ac:spMk id="3" creationId="{BC284B24-AB93-A8F1-90FA-77F1CEC50D36}"/>
          </ac:spMkLst>
        </pc:spChg>
      </pc:sldChg>
      <pc:sldChg chg="addSp delSp modSp new mod">
        <pc:chgData name="Shlomo Daniel Gindi" userId="d9687d4a3e6bbdfd" providerId="LiveId" clId="{39B77077-E2D5-42D2-AF32-05FFC1997A4E}" dt="2023-12-25T18:46:04.870" v="338" actId="1076"/>
        <pc:sldMkLst>
          <pc:docMk/>
          <pc:sldMk cId="2249198609" sldId="259"/>
        </pc:sldMkLst>
        <pc:spChg chg="mod">
          <ac:chgData name="Shlomo Daniel Gindi" userId="d9687d4a3e6bbdfd" providerId="LiveId" clId="{39B77077-E2D5-42D2-AF32-05FFC1997A4E}" dt="2023-12-25T18:11:53.590" v="334" actId="20577"/>
          <ac:spMkLst>
            <pc:docMk/>
            <pc:sldMk cId="2249198609" sldId="259"/>
            <ac:spMk id="2" creationId="{7D1F8D23-DE75-04B5-0843-0CF1DA25F63D}"/>
          </ac:spMkLst>
        </pc:spChg>
        <pc:spChg chg="del">
          <ac:chgData name="Shlomo Daniel Gindi" userId="d9687d4a3e6bbdfd" providerId="LiveId" clId="{39B77077-E2D5-42D2-AF32-05FFC1997A4E}" dt="2023-12-25T18:45:56.735" v="335" actId="22"/>
          <ac:spMkLst>
            <pc:docMk/>
            <pc:sldMk cId="2249198609" sldId="259"/>
            <ac:spMk id="3" creationId="{AAFA2D26-A6D1-4EC5-E6A1-392DEB7DE0F8}"/>
          </ac:spMkLst>
        </pc:spChg>
        <pc:picChg chg="add mod ord">
          <ac:chgData name="Shlomo Daniel Gindi" userId="d9687d4a3e6bbdfd" providerId="LiveId" clId="{39B77077-E2D5-42D2-AF32-05FFC1997A4E}" dt="2023-12-25T18:46:04.870" v="338" actId="1076"/>
          <ac:picMkLst>
            <pc:docMk/>
            <pc:sldMk cId="2249198609" sldId="259"/>
            <ac:picMk id="5" creationId="{4A55A11A-6B4F-2755-F444-A992911B0CF9}"/>
          </ac:picMkLst>
        </pc:picChg>
      </pc:sldChg>
      <pc:sldMasterChg chg="del delSldLayout">
        <pc:chgData name="Shlomo Daniel Gindi" userId="d9687d4a3e6bbdfd" providerId="LiveId" clId="{39B77077-E2D5-42D2-AF32-05FFC1997A4E}" dt="2023-12-25T15:39:35.421" v="34" actId="26606"/>
        <pc:sldMasterMkLst>
          <pc:docMk/>
          <pc:sldMasterMk cId="3039994187" sldId="2147483648"/>
        </pc:sldMasterMkLst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3846911937" sldId="2147483649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2956536790" sldId="2147483650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2928115340" sldId="2147483651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3725833952" sldId="2147483652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3217229372" sldId="2147483653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78837924" sldId="2147483654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2196481464" sldId="2147483655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749304750" sldId="2147483656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4201383831" sldId="2147483657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3105343697" sldId="2147483658"/>
          </pc:sldLayoutMkLst>
        </pc:sldLayoutChg>
        <pc:sldLayoutChg chg="del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9994187" sldId="2147483648"/>
            <pc:sldLayoutMk cId="632356271" sldId="2147483659"/>
          </pc:sldLayoutMkLst>
        </pc:sldLayoutChg>
      </pc:sldMasterChg>
      <pc:sldMasterChg chg="add replId addSldLayout">
        <pc:chgData name="Shlomo Daniel Gindi" userId="d9687d4a3e6bbdfd" providerId="LiveId" clId="{39B77077-E2D5-42D2-AF32-05FFC1997A4E}" dt="2023-12-25T15:39:35.421" v="34" actId="26606"/>
        <pc:sldMasterMkLst>
          <pc:docMk/>
          <pc:sldMasterMk cId="3034662497" sldId="2147483660"/>
        </pc:sldMasterMkLst>
        <pc:sldLayoutChg chg="ad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3755704165" sldId="2147483661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60257349" sldId="2147483662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2766139898" sldId="2147483663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2454458544" sldId="2147483664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4196324656" sldId="2147483665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2349928023" sldId="2147483666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3775655986" sldId="2147483667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3514307282" sldId="2147483668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795968002" sldId="2147483669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1239067901" sldId="2147483670"/>
          </pc:sldLayoutMkLst>
        </pc:sldLayoutChg>
        <pc:sldLayoutChg chg="add replId">
          <pc:chgData name="Shlomo Daniel Gindi" userId="d9687d4a3e6bbdfd" providerId="LiveId" clId="{39B77077-E2D5-42D2-AF32-05FFC1997A4E}" dt="2023-12-25T15:39:35.421" v="34" actId="26606"/>
          <pc:sldLayoutMkLst>
            <pc:docMk/>
            <pc:sldMasterMk cId="3034662497" sldId="2147483660"/>
            <pc:sldLayoutMk cId="189435254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62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D37D5519-F6FF-F872-7A4B-E0882930A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70" r="-1" b="973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482BDF1-BB1D-4B10-F23F-DA4FAF779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HTML &amp; CSS</a:t>
            </a:r>
            <a:endParaRPr lang="he-IL" b="1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78EEADD-E207-703D-621F-78B49A48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25/12/2023</a:t>
            </a:r>
            <a:endParaRPr lang="he-IL" b="1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5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FC1144-FDD2-A272-C783-82247A20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don’t HAVE TO USE positions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AB21A4-6587-A3B4-D4CD-C2033A8A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can position without using position commands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92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E4EFF9-75E5-F6A4-4D07-18071EB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284B24-AB93-A8F1-90FA-77F1CEC5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- only the first brother get the style</a:t>
            </a:r>
          </a:p>
          <a:p>
            <a:r>
              <a:rPr lang="en-US" dirty="0"/>
              <a:t>&gt; - only the direct child get the style</a:t>
            </a:r>
          </a:p>
          <a:p>
            <a:r>
              <a:rPr lang="en-US" dirty="0"/>
              <a:t>~ - all the brothers will get the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29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1F8D23-DE75-04B5-0843-0CF1DA25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Fonts have to be bought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A55A11A-6B4F-2755-F444-A992911B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76" y="2259644"/>
            <a:ext cx="8097817" cy="4184587"/>
          </a:xfrm>
        </p:spPr>
      </p:pic>
    </p:spTree>
    <p:extLst>
      <p:ext uri="{BB962C8B-B14F-4D97-AF65-F5344CB8AC3E}">
        <p14:creationId xmlns:p14="http://schemas.microsoft.com/office/powerpoint/2010/main" val="224919860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52</Words>
  <Application>Microsoft Office PowerPoint</Application>
  <PresentationFormat>מסך רחב</PresentationFormat>
  <Paragraphs>9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HTML &amp; CSS</vt:lpstr>
      <vt:lpstr>You don’t HAVE TO USE positions</vt:lpstr>
      <vt:lpstr>CSS Selectors</vt:lpstr>
      <vt:lpstr>Fonts have to be bought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Shlomo Daniel Gindi</dc:creator>
  <cp:lastModifiedBy>Shlomo Daniel Gindi</cp:lastModifiedBy>
  <cp:revision>1</cp:revision>
  <dcterms:created xsi:type="dcterms:W3CDTF">2023-12-25T15:38:17Z</dcterms:created>
  <dcterms:modified xsi:type="dcterms:W3CDTF">2023-12-25T18:46:05Z</dcterms:modified>
</cp:coreProperties>
</file>