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6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4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2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9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6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5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91440" tIns="45720" rIns="91440" bIns="4572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0" tIns="45720" rIns="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cap="none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 cap="none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50" cap="none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8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8941F31-70FE-87BF-A67E-21EFCC3E4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B9A1C19-BB75-CB4C-3984-1C76B0BD8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he-IL" dirty="0"/>
              <a:t>28.12.23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עיפרון צבעוניות בתוך מחזיק עיפרון העליון של טבלת עץ">
            <a:extLst>
              <a:ext uri="{FF2B5EF4-FFF2-40B4-BE49-F238E27FC236}">
                <a16:creationId xmlns:a16="http://schemas.microsoft.com/office/drawing/2014/main" id="{AC4E9184-A09B-A477-2DBE-C064AD7B6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60" r="5223" b="-2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5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0153A5-2B64-128C-798B-11B70280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62866"/>
            <a:ext cx="10058400" cy="852084"/>
          </a:xfrm>
        </p:spPr>
        <p:txBody>
          <a:bodyPr/>
          <a:lstStyle/>
          <a:p>
            <a:pPr algn="ctr"/>
            <a:r>
              <a:rPr lang="en-US" dirty="0"/>
              <a:t>Responsive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4A4613-2DC3-4783-BBE3-274A0315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בנית אתר נוסף למובייל עם סיומת </a:t>
            </a:r>
            <a:r>
              <a:rPr lang="en-US" dirty="0" err="1"/>
              <a:t>mobi</a:t>
            </a:r>
            <a:endParaRPr lang="en-US" dirty="0"/>
          </a:p>
          <a:p>
            <a:pPr algn="r" rtl="1"/>
            <a:r>
              <a:rPr lang="en-US" dirty="0"/>
              <a:t>Liquid</a:t>
            </a:r>
            <a:r>
              <a:rPr lang="he-IL" dirty="0"/>
              <a:t> – הגדרת גודל באחוזים.</a:t>
            </a:r>
          </a:p>
          <a:p>
            <a:pPr algn="r" rtl="1"/>
            <a:r>
              <a:rPr lang="en-US" dirty="0"/>
              <a:t>Elastic</a:t>
            </a:r>
            <a:r>
              <a:rPr lang="he-IL" dirty="0"/>
              <a:t> – שימוש ביחידת המידה </a:t>
            </a:r>
            <a:r>
              <a:rPr lang="en-US" dirty="0"/>
              <a:t>EM</a:t>
            </a:r>
            <a:r>
              <a:rPr lang="he-IL" dirty="0"/>
              <a:t> לטקסט – הדפדפן מציג את גופן בצורה מיטבית. המשתמש יכול לשנות את הגודל היחסי של הגופן.</a:t>
            </a:r>
            <a:endParaRPr lang="en-US" dirty="0"/>
          </a:p>
          <a:p>
            <a:pPr algn="l"/>
            <a:r>
              <a:rPr lang="en-US" dirty="0"/>
              <a:t>12pt = 16px = 1em </a:t>
            </a:r>
          </a:p>
          <a:p>
            <a:pPr algn="r" rtl="1"/>
            <a:r>
              <a:rPr lang="en-US" dirty="0"/>
              <a:t>Media Query</a:t>
            </a:r>
            <a:r>
              <a:rPr lang="he-IL" dirty="0"/>
              <a:t> – הפתרון לאתר </a:t>
            </a:r>
            <a:r>
              <a:rPr lang="he-IL" dirty="0" err="1"/>
              <a:t>רספונסיבי</a:t>
            </a:r>
            <a:r>
              <a:rPr lang="en-US" dirty="0"/>
              <a:t> 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6FBFE6-D847-FCA3-C433-F896B996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em</a:t>
            </a:r>
            <a:r>
              <a:rPr lang="en-US" dirty="0"/>
              <a:t> Vs. rem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A7B74F-4F17-3C4A-5166-DC398B17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12pt = 16px = 1em = 1rem</a:t>
            </a:r>
          </a:p>
          <a:p>
            <a:pPr algn="r" rtl="1"/>
            <a:r>
              <a:rPr lang="he-IL" dirty="0"/>
              <a:t>הגדרת גודל טקסט ב- </a:t>
            </a:r>
            <a:r>
              <a:rPr lang="en-US" dirty="0" err="1"/>
              <a:t>em</a:t>
            </a:r>
            <a:r>
              <a:rPr lang="he-IL" dirty="0"/>
              <a:t>, היא יחסית לגודל הטקסט של ה- </a:t>
            </a:r>
            <a:r>
              <a:rPr lang="en-US" dirty="0"/>
              <a:t>parent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הגדרת גודל טקסט ב- </a:t>
            </a:r>
            <a:r>
              <a:rPr lang="en-US" dirty="0"/>
              <a:t>rem</a:t>
            </a:r>
            <a:r>
              <a:rPr lang="he-IL" dirty="0"/>
              <a:t>, היא קבועה!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5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DEE95F-34A8-5C9F-5BF6-6982B77D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Vh</a:t>
            </a:r>
            <a:r>
              <a:rPr lang="en-US" dirty="0"/>
              <a:t> and </a:t>
            </a:r>
            <a:r>
              <a:rPr lang="en-US" dirty="0" err="1"/>
              <a:t>Vw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B31527-3701-2FCF-E790-EE0283E7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Vh</a:t>
            </a:r>
            <a:r>
              <a:rPr lang="en-US" dirty="0"/>
              <a:t> – viewport height</a:t>
            </a:r>
          </a:p>
          <a:p>
            <a:r>
              <a:rPr lang="en-US" dirty="0" err="1"/>
              <a:t>Vw</a:t>
            </a:r>
            <a:r>
              <a:rPr lang="en-US" dirty="0"/>
              <a:t> – viewport width</a:t>
            </a:r>
          </a:p>
        </p:txBody>
      </p:sp>
      <p:sp>
        <p:nvSpPr>
          <p:cNvPr id="4" name="סוגר מסולסל ימני 3">
            <a:extLst>
              <a:ext uri="{FF2B5EF4-FFF2-40B4-BE49-F238E27FC236}">
                <a16:creationId xmlns:a16="http://schemas.microsoft.com/office/drawing/2014/main" id="{81C5F763-C28A-279F-CD06-B4ACAC4C5E52}"/>
              </a:ext>
            </a:extLst>
          </p:cNvPr>
          <p:cNvSpPr/>
          <p:nvPr/>
        </p:nvSpPr>
        <p:spPr>
          <a:xfrm>
            <a:off x="3554083" y="2018581"/>
            <a:ext cx="724619" cy="1250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6F5F4D2-6547-6BF6-2116-8A07BC343403}"/>
              </a:ext>
            </a:extLst>
          </p:cNvPr>
          <p:cNvSpPr txBox="1"/>
          <p:nvPr/>
        </p:nvSpPr>
        <p:spPr>
          <a:xfrm>
            <a:off x="4243163" y="2459330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דומה לאחוזים, אבל עובד ללא באגים!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2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4FF6DD-A5D1-D099-4155-0CD4A548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6822"/>
            <a:ext cx="10058400" cy="702305"/>
          </a:xfrm>
        </p:spPr>
        <p:txBody>
          <a:bodyPr/>
          <a:lstStyle/>
          <a:p>
            <a:pPr algn="ctr"/>
            <a:r>
              <a:rPr lang="en-US" dirty="0"/>
              <a:t>Bootstrap Screen size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CDAF8F-5806-0D0A-F00B-56250F14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77" y="995394"/>
            <a:ext cx="5277642" cy="3760891"/>
          </a:xfrm>
        </p:spPr>
        <p:txBody>
          <a:bodyPr/>
          <a:lstStyle/>
          <a:p>
            <a:r>
              <a:rPr lang="en-US" sz="1600" dirty="0"/>
              <a:t>// Small devices (landscape phones, 576px and up)</a:t>
            </a:r>
          </a:p>
          <a:p>
            <a:r>
              <a:rPr lang="en-US" sz="1600" dirty="0"/>
              <a:t>@media (min-width: 576px) { ... }</a:t>
            </a:r>
          </a:p>
          <a:p>
            <a:r>
              <a:rPr lang="en-US" sz="1600" dirty="0"/>
              <a:t>// Medium devices (tablets, 768px and up)</a:t>
            </a:r>
          </a:p>
          <a:p>
            <a:r>
              <a:rPr lang="en-US" sz="1600" dirty="0"/>
              <a:t>@media (min-width: 768px) { ... }</a:t>
            </a:r>
          </a:p>
          <a:p>
            <a:r>
              <a:rPr lang="en-US" sz="1600" dirty="0"/>
              <a:t>// Large devices (desktops, 992px and up)</a:t>
            </a:r>
          </a:p>
          <a:p>
            <a:r>
              <a:rPr lang="en-US" sz="1600" dirty="0"/>
              <a:t>@media (min-width: 992px) { ... }</a:t>
            </a:r>
          </a:p>
          <a:p>
            <a:r>
              <a:rPr lang="en-US" sz="1600" dirty="0"/>
              <a:t>// X-Large devices (large desktops, 1200px and up)</a:t>
            </a:r>
          </a:p>
          <a:p>
            <a:r>
              <a:rPr lang="en-US" sz="1600" dirty="0"/>
              <a:t>@media (min-width: 1200px) { ... }</a:t>
            </a:r>
          </a:p>
          <a:p>
            <a:r>
              <a:rPr lang="en-US" sz="1600" dirty="0"/>
              <a:t>// XX-Large devices (larger desktops, 1400px and up)</a:t>
            </a:r>
          </a:p>
          <a:p>
            <a:r>
              <a:rPr lang="en-US" sz="1600" dirty="0"/>
              <a:t>@media (min-width: 1400px) { ... }</a:t>
            </a:r>
          </a:p>
          <a:p>
            <a:endParaRPr lang="en-US" sz="1600" dirty="0"/>
          </a:p>
        </p:txBody>
      </p:sp>
      <p:sp>
        <p:nvSpPr>
          <p:cNvPr id="6" name="סוגר מסולסל ימני 5">
            <a:extLst>
              <a:ext uri="{FF2B5EF4-FFF2-40B4-BE49-F238E27FC236}">
                <a16:creationId xmlns:a16="http://schemas.microsoft.com/office/drawing/2014/main" id="{A7BD5E56-4E4D-EEB6-B0AE-4061AD6015C0}"/>
              </a:ext>
            </a:extLst>
          </p:cNvPr>
          <p:cNvSpPr/>
          <p:nvPr/>
        </p:nvSpPr>
        <p:spPr>
          <a:xfrm>
            <a:off x="5298057" y="995394"/>
            <a:ext cx="1595886" cy="45374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0845031-5B91-2C76-1077-F26CCA9124C8}"/>
              </a:ext>
            </a:extLst>
          </p:cNvPr>
          <p:cNvSpPr txBox="1"/>
          <p:nvPr/>
        </p:nvSpPr>
        <p:spPr>
          <a:xfrm>
            <a:off x="6839853" y="3064129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First</a:t>
            </a:r>
          </a:p>
        </p:txBody>
      </p:sp>
    </p:spTree>
    <p:extLst>
      <p:ext uri="{BB962C8B-B14F-4D97-AF65-F5344CB8AC3E}">
        <p14:creationId xmlns:p14="http://schemas.microsoft.com/office/powerpoint/2010/main" val="398085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4684C3-C06C-0EFB-9FEF-8AE2F0F2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4831"/>
          </a:xfrm>
        </p:spPr>
        <p:txBody>
          <a:bodyPr/>
          <a:lstStyle/>
          <a:p>
            <a:pPr algn="ctr"/>
            <a:r>
              <a:rPr lang="en-US" dirty="0"/>
              <a:t>Flex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08A997-D822-BB53-C7A7-D801A42A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השם הישן – </a:t>
            </a:r>
            <a:r>
              <a:rPr lang="en-US" dirty="0"/>
              <a:t>flex Box</a:t>
            </a: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דרך חדשה יחסית לעימוד תוכן הדף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dirty="0"/>
              <a:t>Flex</a:t>
            </a:r>
            <a:r>
              <a:rPr lang="he-IL" dirty="0"/>
              <a:t> נוצרה לעולם הרספונסיבי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dirty="0"/>
              <a:t>Flex</a:t>
            </a:r>
            <a:r>
              <a:rPr lang="he-IL" dirty="0"/>
              <a:t> מחליפה את השימוש ב – </a:t>
            </a:r>
            <a:r>
              <a:rPr lang="en-US" dirty="0"/>
              <a:t>Float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dirty="0"/>
              <a:t>Flex</a:t>
            </a:r>
            <a:r>
              <a:rPr lang="he-IL" dirty="0"/>
              <a:t> היא עימוד תוכן חד ממדי בדף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61E589-8823-3DFC-B538-EE335509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Flex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C260CEE-0B14-1CE7-D3EC-52140C348396}"/>
              </a:ext>
            </a:extLst>
          </p:cNvPr>
          <p:cNvSpPr/>
          <p:nvPr/>
        </p:nvSpPr>
        <p:spPr>
          <a:xfrm>
            <a:off x="3881887" y="2915728"/>
            <a:ext cx="6167887" cy="1570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CBA39F0-7ADB-AB4C-DED5-70725A505C85}"/>
              </a:ext>
            </a:extLst>
          </p:cNvPr>
          <p:cNvSpPr/>
          <p:nvPr/>
        </p:nvSpPr>
        <p:spPr>
          <a:xfrm>
            <a:off x="4261449" y="3165894"/>
            <a:ext cx="1069675" cy="10696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3BCF984-930C-B200-09AD-FF003D13FE05}"/>
              </a:ext>
            </a:extLst>
          </p:cNvPr>
          <p:cNvSpPr/>
          <p:nvPr/>
        </p:nvSpPr>
        <p:spPr>
          <a:xfrm>
            <a:off x="5731773" y="3165894"/>
            <a:ext cx="1069675" cy="10696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84273A8-214F-FF86-8DE4-F6E09BCEC9EE}"/>
              </a:ext>
            </a:extLst>
          </p:cNvPr>
          <p:cNvSpPr/>
          <p:nvPr/>
        </p:nvSpPr>
        <p:spPr>
          <a:xfrm>
            <a:off x="7202097" y="3165894"/>
            <a:ext cx="1069675" cy="10696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3FB748B-E808-F8E6-048F-6CD502A85690}"/>
              </a:ext>
            </a:extLst>
          </p:cNvPr>
          <p:cNvSpPr/>
          <p:nvPr/>
        </p:nvSpPr>
        <p:spPr>
          <a:xfrm>
            <a:off x="8672420" y="3165894"/>
            <a:ext cx="1069675" cy="10696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5C4993C2-DF12-2603-0073-168EAE528B84}"/>
              </a:ext>
            </a:extLst>
          </p:cNvPr>
          <p:cNvCxnSpPr/>
          <p:nvPr/>
        </p:nvCxnSpPr>
        <p:spPr>
          <a:xfrm flipH="1" flipV="1">
            <a:off x="2700068" y="2700068"/>
            <a:ext cx="1319841" cy="72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FD69788-4BDD-AAB4-41A6-A0846D228202}"/>
              </a:ext>
            </a:extLst>
          </p:cNvPr>
          <p:cNvSpPr txBox="1"/>
          <p:nvPr/>
        </p:nvSpPr>
        <p:spPr>
          <a:xfrm>
            <a:off x="1409697" y="2348542"/>
            <a:ext cx="15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Container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B3744A6E-A635-C839-C7AA-08287A23AD99}"/>
              </a:ext>
            </a:extLst>
          </p:cNvPr>
          <p:cNvCxnSpPr/>
          <p:nvPr/>
        </p:nvCxnSpPr>
        <p:spPr>
          <a:xfrm>
            <a:off x="7736934" y="3933645"/>
            <a:ext cx="435159" cy="11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1AD22F7-0DE7-E7B8-1882-CB991E3A740E}"/>
              </a:ext>
            </a:extLst>
          </p:cNvPr>
          <p:cNvCxnSpPr>
            <a:cxnSpLocks/>
          </p:cNvCxnSpPr>
          <p:nvPr/>
        </p:nvCxnSpPr>
        <p:spPr>
          <a:xfrm flipH="1">
            <a:off x="8271772" y="3881887"/>
            <a:ext cx="935485" cy="123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0109DE6-BC59-4B69-F2F9-7EDE7EA1E538}"/>
              </a:ext>
            </a:extLst>
          </p:cNvPr>
          <p:cNvSpPr txBox="1"/>
          <p:nvPr/>
        </p:nvSpPr>
        <p:spPr>
          <a:xfrm>
            <a:off x="7657290" y="5120641"/>
            <a:ext cx="112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Items</a:t>
            </a:r>
          </a:p>
        </p:txBody>
      </p:sp>
    </p:spTree>
    <p:extLst>
      <p:ext uri="{BB962C8B-B14F-4D97-AF65-F5344CB8AC3E}">
        <p14:creationId xmlns:p14="http://schemas.microsoft.com/office/powerpoint/2010/main" val="14037058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247</Words>
  <Application>Microsoft Office PowerPoint</Application>
  <PresentationFormat>מסך רחב</PresentationFormat>
  <Paragraphs>37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RetrospectVTI</vt:lpstr>
      <vt:lpstr>HTML</vt:lpstr>
      <vt:lpstr>Responsive</vt:lpstr>
      <vt:lpstr>em Vs. rem</vt:lpstr>
      <vt:lpstr>Vh and Vw</vt:lpstr>
      <vt:lpstr>Bootstrap Screen size</vt:lpstr>
      <vt:lpstr>Flex</vt:lpstr>
      <vt:lpstr>Flex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Itamar Zukerman</dc:creator>
  <cp:lastModifiedBy>Itamar Zukerman</cp:lastModifiedBy>
  <cp:revision>1</cp:revision>
  <dcterms:created xsi:type="dcterms:W3CDTF">2023-12-28T15:39:38Z</dcterms:created>
  <dcterms:modified xsi:type="dcterms:W3CDTF">2023-12-28T19:20:33Z</dcterms:modified>
</cp:coreProperties>
</file>