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553AEA-84ED-4A3E-84E8-7C8F3EA90A2D}" v="5" dt="2023-12-28T18:38:58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39" d="100"/>
          <a:sy n="39" d="100"/>
        </p:scale>
        <p:origin x="2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lomo Daniel Gindi" userId="d9687d4a3e6bbdfd" providerId="LiveId" clId="{74553AEA-84ED-4A3E-84E8-7C8F3EA90A2D}"/>
    <pc:docChg chg="undo custSel addSld delSld modSld addMainMaster delMainMaster">
      <pc:chgData name="Shlomo Daniel Gindi" userId="d9687d4a3e6bbdfd" providerId="LiveId" clId="{74553AEA-84ED-4A3E-84E8-7C8F3EA90A2D}" dt="2023-12-28T18:39:53.404" v="496" actId="11529"/>
      <pc:docMkLst>
        <pc:docMk/>
      </pc:docMkLst>
      <pc:sldChg chg="addSp modSp new mod setBg modClrScheme addAnim chgLayout">
        <pc:chgData name="Shlomo Daniel Gindi" userId="d9687d4a3e6bbdfd" providerId="LiveId" clId="{74553AEA-84ED-4A3E-84E8-7C8F3EA90A2D}" dt="2023-12-28T16:07:34.510" v="38"/>
        <pc:sldMkLst>
          <pc:docMk/>
          <pc:sldMk cId="2610126113" sldId="256"/>
        </pc:sldMkLst>
        <pc:spChg chg="mod">
          <ac:chgData name="Shlomo Daniel Gindi" userId="d9687d4a3e6bbdfd" providerId="LiveId" clId="{74553AEA-84ED-4A3E-84E8-7C8F3EA90A2D}" dt="2023-12-28T16:07:34.502" v="36" actId="26606"/>
          <ac:spMkLst>
            <pc:docMk/>
            <pc:sldMk cId="2610126113" sldId="256"/>
            <ac:spMk id="2" creationId="{6A34039B-B895-B67E-6E16-4BEFCFAD72AB}"/>
          </ac:spMkLst>
        </pc:spChg>
        <pc:spChg chg="mod">
          <ac:chgData name="Shlomo Daniel Gindi" userId="d9687d4a3e6bbdfd" providerId="LiveId" clId="{74553AEA-84ED-4A3E-84E8-7C8F3EA90A2D}" dt="2023-12-28T16:07:34.502" v="36" actId="26606"/>
          <ac:spMkLst>
            <pc:docMk/>
            <pc:sldMk cId="2610126113" sldId="256"/>
            <ac:spMk id="3" creationId="{8309AAF9-86FD-4627-C4C5-60382155468E}"/>
          </ac:spMkLst>
        </pc:spChg>
        <pc:spChg chg="add">
          <ac:chgData name="Shlomo Daniel Gindi" userId="d9687d4a3e6bbdfd" providerId="LiveId" clId="{74553AEA-84ED-4A3E-84E8-7C8F3EA90A2D}" dt="2023-12-28T16:07:34.502" v="36" actId="26606"/>
          <ac:spMkLst>
            <pc:docMk/>
            <pc:sldMk cId="2610126113" sldId="256"/>
            <ac:spMk id="9" creationId="{EC3FE92E-FF21-46DB-BE36-B3A5D4149B10}"/>
          </ac:spMkLst>
        </pc:spChg>
        <pc:spChg chg="add">
          <ac:chgData name="Shlomo Daniel Gindi" userId="d9687d4a3e6bbdfd" providerId="LiveId" clId="{74553AEA-84ED-4A3E-84E8-7C8F3EA90A2D}" dt="2023-12-28T16:07:34.502" v="36" actId="26606"/>
          <ac:spMkLst>
            <pc:docMk/>
            <pc:sldMk cId="2610126113" sldId="256"/>
            <ac:spMk id="11" creationId="{7E9DFFEE-526A-4D56-A70C-EADE7289BEE5}"/>
          </ac:spMkLst>
        </pc:spChg>
        <pc:picChg chg="add">
          <ac:chgData name="Shlomo Daniel Gindi" userId="d9687d4a3e6bbdfd" providerId="LiveId" clId="{74553AEA-84ED-4A3E-84E8-7C8F3EA90A2D}" dt="2023-12-28T16:07:34.502" v="36" actId="26606"/>
          <ac:picMkLst>
            <pc:docMk/>
            <pc:sldMk cId="2610126113" sldId="256"/>
            <ac:picMk id="4" creationId="{FBF40FA6-B057-9FD4-407A-46F468769E6A}"/>
          </ac:picMkLst>
        </pc:picChg>
      </pc:sldChg>
      <pc:sldChg chg="modSp new mod">
        <pc:chgData name="Shlomo Daniel Gindi" userId="d9687d4a3e6bbdfd" providerId="LiveId" clId="{74553AEA-84ED-4A3E-84E8-7C8F3EA90A2D}" dt="2023-12-28T17:04:02.453" v="194" actId="20577"/>
        <pc:sldMkLst>
          <pc:docMk/>
          <pc:sldMk cId="3576887039" sldId="257"/>
        </pc:sldMkLst>
        <pc:spChg chg="mod">
          <ac:chgData name="Shlomo Daniel Gindi" userId="d9687d4a3e6bbdfd" providerId="LiveId" clId="{74553AEA-84ED-4A3E-84E8-7C8F3EA90A2D}" dt="2023-12-28T16:07:57.564" v="50" actId="122"/>
          <ac:spMkLst>
            <pc:docMk/>
            <pc:sldMk cId="3576887039" sldId="257"/>
            <ac:spMk id="2" creationId="{C7993858-DE30-A6FB-54E0-A1DACC03F1F0}"/>
          </ac:spMkLst>
        </pc:spChg>
        <pc:spChg chg="mod">
          <ac:chgData name="Shlomo Daniel Gindi" userId="d9687d4a3e6bbdfd" providerId="LiveId" clId="{74553AEA-84ED-4A3E-84E8-7C8F3EA90A2D}" dt="2023-12-28T17:04:02.453" v="194" actId="20577"/>
          <ac:spMkLst>
            <pc:docMk/>
            <pc:sldMk cId="3576887039" sldId="257"/>
            <ac:spMk id="3" creationId="{5F45EBF2-20DC-B2F0-7FAA-4511E43009A4}"/>
          </ac:spMkLst>
        </pc:spChg>
      </pc:sldChg>
      <pc:sldChg chg="addSp modSp new mod">
        <pc:chgData name="Shlomo Daniel Gindi" userId="d9687d4a3e6bbdfd" providerId="LiveId" clId="{74553AEA-84ED-4A3E-84E8-7C8F3EA90A2D}" dt="2023-12-28T17:18:29.165" v="283" actId="1076"/>
        <pc:sldMkLst>
          <pc:docMk/>
          <pc:sldMk cId="801628391" sldId="258"/>
        </pc:sldMkLst>
        <pc:spChg chg="mod">
          <ac:chgData name="Shlomo Daniel Gindi" userId="d9687d4a3e6bbdfd" providerId="LiveId" clId="{74553AEA-84ED-4A3E-84E8-7C8F3EA90A2D}" dt="2023-12-28T17:16:13.166" v="206" actId="20577"/>
          <ac:spMkLst>
            <pc:docMk/>
            <pc:sldMk cId="801628391" sldId="258"/>
            <ac:spMk id="2" creationId="{5DE31560-AEA5-05F2-940D-7C806754E81C}"/>
          </ac:spMkLst>
        </pc:spChg>
        <pc:spChg chg="mod">
          <ac:chgData name="Shlomo Daniel Gindi" userId="d9687d4a3e6bbdfd" providerId="LiveId" clId="{74553AEA-84ED-4A3E-84E8-7C8F3EA90A2D}" dt="2023-12-28T17:17:09.111" v="265" actId="20577"/>
          <ac:spMkLst>
            <pc:docMk/>
            <pc:sldMk cId="801628391" sldId="258"/>
            <ac:spMk id="3" creationId="{17BDE590-F5EF-5BAE-8B24-7B10C5E7BCA0}"/>
          </ac:spMkLst>
        </pc:spChg>
        <pc:spChg chg="add mod">
          <ac:chgData name="Shlomo Daniel Gindi" userId="d9687d4a3e6bbdfd" providerId="LiveId" clId="{74553AEA-84ED-4A3E-84E8-7C8F3EA90A2D}" dt="2023-12-28T17:17:44.771" v="269" actId="14100"/>
          <ac:spMkLst>
            <pc:docMk/>
            <pc:sldMk cId="801628391" sldId="258"/>
            <ac:spMk id="4" creationId="{B23C1947-C73C-CCD6-8E1D-2EBB46A56DD1}"/>
          </ac:spMkLst>
        </pc:spChg>
        <pc:spChg chg="add mod">
          <ac:chgData name="Shlomo Daniel Gindi" userId="d9687d4a3e6bbdfd" providerId="LiveId" clId="{74553AEA-84ED-4A3E-84E8-7C8F3EA90A2D}" dt="2023-12-28T17:18:29.165" v="283" actId="1076"/>
          <ac:spMkLst>
            <pc:docMk/>
            <pc:sldMk cId="801628391" sldId="258"/>
            <ac:spMk id="5" creationId="{15FA8866-139D-B7EF-A02A-548859F04E81}"/>
          </ac:spMkLst>
        </pc:spChg>
      </pc:sldChg>
      <pc:sldChg chg="modSp new mod">
        <pc:chgData name="Shlomo Daniel Gindi" userId="d9687d4a3e6bbdfd" providerId="LiveId" clId="{74553AEA-84ED-4A3E-84E8-7C8F3EA90A2D}" dt="2023-12-28T18:37:01.781" v="454" actId="20577"/>
        <pc:sldMkLst>
          <pc:docMk/>
          <pc:sldMk cId="1516365839" sldId="259"/>
        </pc:sldMkLst>
        <pc:spChg chg="mod">
          <ac:chgData name="Shlomo Daniel Gindi" userId="d9687d4a3e6bbdfd" providerId="LiveId" clId="{74553AEA-84ED-4A3E-84E8-7C8F3EA90A2D}" dt="2023-12-28T18:35:01.602" v="316" actId="20577"/>
          <ac:spMkLst>
            <pc:docMk/>
            <pc:sldMk cId="1516365839" sldId="259"/>
            <ac:spMk id="2" creationId="{9088A0DB-F35C-1A56-8A4E-E9FA64FD249D}"/>
          </ac:spMkLst>
        </pc:spChg>
        <pc:spChg chg="mod">
          <ac:chgData name="Shlomo Daniel Gindi" userId="d9687d4a3e6bbdfd" providerId="LiveId" clId="{74553AEA-84ED-4A3E-84E8-7C8F3EA90A2D}" dt="2023-12-28T18:37:01.781" v="454" actId="20577"/>
          <ac:spMkLst>
            <pc:docMk/>
            <pc:sldMk cId="1516365839" sldId="259"/>
            <ac:spMk id="3" creationId="{A519EA36-0A66-98EB-659C-B406386607C5}"/>
          </ac:spMkLst>
        </pc:spChg>
      </pc:sldChg>
      <pc:sldChg chg="new del">
        <pc:chgData name="Shlomo Daniel Gindi" userId="d9687d4a3e6bbdfd" providerId="LiveId" clId="{74553AEA-84ED-4A3E-84E8-7C8F3EA90A2D}" dt="2023-12-28T18:34:12.593" v="285" actId="680"/>
        <pc:sldMkLst>
          <pc:docMk/>
          <pc:sldMk cId="3838089752" sldId="259"/>
        </pc:sldMkLst>
      </pc:sldChg>
      <pc:sldChg chg="addSp delSp modSp new mod">
        <pc:chgData name="Shlomo Daniel Gindi" userId="d9687d4a3e6bbdfd" providerId="LiveId" clId="{74553AEA-84ED-4A3E-84E8-7C8F3EA90A2D}" dt="2023-12-28T18:39:53.404" v="496" actId="11529"/>
        <pc:sldMkLst>
          <pc:docMk/>
          <pc:sldMk cId="2177140107" sldId="260"/>
        </pc:sldMkLst>
        <pc:spChg chg="mod">
          <ac:chgData name="Shlomo Daniel Gindi" userId="d9687d4a3e6bbdfd" providerId="LiveId" clId="{74553AEA-84ED-4A3E-84E8-7C8F3EA90A2D}" dt="2023-12-28T18:37:15.528" v="460" actId="122"/>
          <ac:spMkLst>
            <pc:docMk/>
            <pc:sldMk cId="2177140107" sldId="260"/>
            <ac:spMk id="2" creationId="{FA06AF97-DACC-7181-9731-244A75EC5B74}"/>
          </ac:spMkLst>
        </pc:spChg>
        <pc:spChg chg="del">
          <ac:chgData name="Shlomo Daniel Gindi" userId="d9687d4a3e6bbdfd" providerId="LiveId" clId="{74553AEA-84ED-4A3E-84E8-7C8F3EA90A2D}" dt="2023-12-28T18:38:26.713" v="476" actId="21"/>
          <ac:spMkLst>
            <pc:docMk/>
            <pc:sldMk cId="2177140107" sldId="260"/>
            <ac:spMk id="3" creationId="{FC322ABA-F647-199F-D0F7-2322AF89C536}"/>
          </ac:spMkLst>
        </pc:spChg>
        <pc:spChg chg="add mod">
          <ac:chgData name="Shlomo Daniel Gindi" userId="d9687d4a3e6bbdfd" providerId="LiveId" clId="{74553AEA-84ED-4A3E-84E8-7C8F3EA90A2D}" dt="2023-12-28T18:37:26.464" v="462" actId="1076"/>
          <ac:spMkLst>
            <pc:docMk/>
            <pc:sldMk cId="2177140107" sldId="260"/>
            <ac:spMk id="4" creationId="{E758814D-F519-015C-5242-FC620C346007}"/>
          </ac:spMkLst>
        </pc:spChg>
        <pc:spChg chg="add mod">
          <ac:chgData name="Shlomo Daniel Gindi" userId="d9687d4a3e6bbdfd" providerId="LiveId" clId="{74553AEA-84ED-4A3E-84E8-7C8F3EA90A2D}" dt="2023-12-28T18:37:58.337" v="468" actId="1076"/>
          <ac:spMkLst>
            <pc:docMk/>
            <pc:sldMk cId="2177140107" sldId="260"/>
            <ac:spMk id="5" creationId="{4E1EC271-CCA1-81F9-2FF9-FFC5FAFB9838}"/>
          </ac:spMkLst>
        </pc:spChg>
        <pc:spChg chg="add mod">
          <ac:chgData name="Shlomo Daniel Gindi" userId="d9687d4a3e6bbdfd" providerId="LiveId" clId="{74553AEA-84ED-4A3E-84E8-7C8F3EA90A2D}" dt="2023-12-28T18:38:16.167" v="474" actId="1076"/>
          <ac:spMkLst>
            <pc:docMk/>
            <pc:sldMk cId="2177140107" sldId="260"/>
            <ac:spMk id="6" creationId="{5D25A61A-04EA-DDD5-AEF6-CDBEB595F37E}"/>
          </ac:spMkLst>
        </pc:spChg>
        <pc:spChg chg="add mod">
          <ac:chgData name="Shlomo Daniel Gindi" userId="d9687d4a3e6bbdfd" providerId="LiveId" clId="{74553AEA-84ED-4A3E-84E8-7C8F3EA90A2D}" dt="2023-12-28T18:38:02.076" v="470" actId="571"/>
          <ac:spMkLst>
            <pc:docMk/>
            <pc:sldMk cId="2177140107" sldId="260"/>
            <ac:spMk id="7" creationId="{4D1B31CF-C50E-227A-8810-97EBF481AA0A}"/>
          </ac:spMkLst>
        </pc:spChg>
        <pc:spChg chg="add mod">
          <ac:chgData name="Shlomo Daniel Gindi" userId="d9687d4a3e6bbdfd" providerId="LiveId" clId="{74553AEA-84ED-4A3E-84E8-7C8F3EA90A2D}" dt="2023-12-28T18:38:19.408" v="475" actId="1076"/>
          <ac:spMkLst>
            <pc:docMk/>
            <pc:sldMk cId="2177140107" sldId="260"/>
            <ac:spMk id="8" creationId="{8BF2A2E4-B3CC-8A1D-6EC5-697511FD55CC}"/>
          </ac:spMkLst>
        </pc:spChg>
        <pc:spChg chg="add mod">
          <ac:chgData name="Shlomo Daniel Gindi" userId="d9687d4a3e6bbdfd" providerId="LiveId" clId="{74553AEA-84ED-4A3E-84E8-7C8F3EA90A2D}" dt="2023-12-28T18:39:20.696" v="494" actId="20577"/>
          <ac:spMkLst>
            <pc:docMk/>
            <pc:sldMk cId="2177140107" sldId="260"/>
            <ac:spMk id="11" creationId="{2C136FA5-CCB7-E55B-F78F-ED2418437969}"/>
          </ac:spMkLst>
        </pc:spChg>
        <pc:cxnChg chg="add">
          <ac:chgData name="Shlomo Daniel Gindi" userId="d9687d4a3e6bbdfd" providerId="LiveId" clId="{74553AEA-84ED-4A3E-84E8-7C8F3EA90A2D}" dt="2023-12-28T18:38:51.262" v="477" actId="11529"/>
          <ac:cxnSpMkLst>
            <pc:docMk/>
            <pc:sldMk cId="2177140107" sldId="260"/>
            <ac:cxnSpMk id="10" creationId="{F7097BB2-91EC-9923-FA10-F3B3967AEA4F}"/>
          </ac:cxnSpMkLst>
        </pc:cxnChg>
        <pc:cxnChg chg="add">
          <ac:chgData name="Shlomo Daniel Gindi" userId="d9687d4a3e6bbdfd" providerId="LiveId" clId="{74553AEA-84ED-4A3E-84E8-7C8F3EA90A2D}" dt="2023-12-28T18:39:42.325" v="495" actId="11529"/>
          <ac:cxnSpMkLst>
            <pc:docMk/>
            <pc:sldMk cId="2177140107" sldId="260"/>
            <ac:cxnSpMk id="13" creationId="{AEA1C871-3172-D759-6D98-53680AB33E62}"/>
          </ac:cxnSpMkLst>
        </pc:cxnChg>
        <pc:cxnChg chg="add">
          <ac:chgData name="Shlomo Daniel Gindi" userId="d9687d4a3e6bbdfd" providerId="LiveId" clId="{74553AEA-84ED-4A3E-84E8-7C8F3EA90A2D}" dt="2023-12-28T18:39:53.404" v="496" actId="11529"/>
          <ac:cxnSpMkLst>
            <pc:docMk/>
            <pc:sldMk cId="2177140107" sldId="260"/>
            <ac:cxnSpMk id="15" creationId="{7A989651-72E4-81B2-E98C-42BFF9150720}"/>
          </ac:cxnSpMkLst>
        </pc:cxnChg>
      </pc:sldChg>
      <pc:sldMasterChg chg="del delSldLayout">
        <pc:chgData name="Shlomo Daniel Gindi" userId="d9687d4a3e6bbdfd" providerId="LiveId" clId="{74553AEA-84ED-4A3E-84E8-7C8F3EA90A2D}" dt="2023-12-28T16:07:34.502" v="36" actId="26606"/>
        <pc:sldMasterMkLst>
          <pc:docMk/>
          <pc:sldMasterMk cId="2203550178" sldId="2147483648"/>
        </pc:sldMasterMkLst>
        <pc:sldLayoutChg chg="del">
          <pc:chgData name="Shlomo Daniel Gindi" userId="d9687d4a3e6bbdfd" providerId="LiveId" clId="{74553AEA-84ED-4A3E-84E8-7C8F3EA90A2D}" dt="2023-12-28T16:07:34.502" v="36" actId="26606"/>
          <pc:sldLayoutMkLst>
            <pc:docMk/>
            <pc:sldMasterMk cId="2203550178" sldId="2147483648"/>
            <pc:sldLayoutMk cId="3574353450" sldId="2147483649"/>
          </pc:sldLayoutMkLst>
        </pc:sldLayoutChg>
        <pc:sldLayoutChg chg="del">
          <pc:chgData name="Shlomo Daniel Gindi" userId="d9687d4a3e6bbdfd" providerId="LiveId" clId="{74553AEA-84ED-4A3E-84E8-7C8F3EA90A2D}" dt="2023-12-28T16:07:34.502" v="36" actId="26606"/>
          <pc:sldLayoutMkLst>
            <pc:docMk/>
            <pc:sldMasterMk cId="2203550178" sldId="2147483648"/>
            <pc:sldLayoutMk cId="852119434" sldId="2147483650"/>
          </pc:sldLayoutMkLst>
        </pc:sldLayoutChg>
        <pc:sldLayoutChg chg="del">
          <pc:chgData name="Shlomo Daniel Gindi" userId="d9687d4a3e6bbdfd" providerId="LiveId" clId="{74553AEA-84ED-4A3E-84E8-7C8F3EA90A2D}" dt="2023-12-28T16:07:34.502" v="36" actId="26606"/>
          <pc:sldLayoutMkLst>
            <pc:docMk/>
            <pc:sldMasterMk cId="2203550178" sldId="2147483648"/>
            <pc:sldLayoutMk cId="3342950361" sldId="2147483651"/>
          </pc:sldLayoutMkLst>
        </pc:sldLayoutChg>
        <pc:sldLayoutChg chg="del">
          <pc:chgData name="Shlomo Daniel Gindi" userId="d9687d4a3e6bbdfd" providerId="LiveId" clId="{74553AEA-84ED-4A3E-84E8-7C8F3EA90A2D}" dt="2023-12-28T16:07:34.502" v="36" actId="26606"/>
          <pc:sldLayoutMkLst>
            <pc:docMk/>
            <pc:sldMasterMk cId="2203550178" sldId="2147483648"/>
            <pc:sldLayoutMk cId="2049950357" sldId="2147483652"/>
          </pc:sldLayoutMkLst>
        </pc:sldLayoutChg>
        <pc:sldLayoutChg chg="del">
          <pc:chgData name="Shlomo Daniel Gindi" userId="d9687d4a3e6bbdfd" providerId="LiveId" clId="{74553AEA-84ED-4A3E-84E8-7C8F3EA90A2D}" dt="2023-12-28T16:07:34.502" v="36" actId="26606"/>
          <pc:sldLayoutMkLst>
            <pc:docMk/>
            <pc:sldMasterMk cId="2203550178" sldId="2147483648"/>
            <pc:sldLayoutMk cId="2104441803" sldId="2147483653"/>
          </pc:sldLayoutMkLst>
        </pc:sldLayoutChg>
        <pc:sldLayoutChg chg="del">
          <pc:chgData name="Shlomo Daniel Gindi" userId="d9687d4a3e6bbdfd" providerId="LiveId" clId="{74553AEA-84ED-4A3E-84E8-7C8F3EA90A2D}" dt="2023-12-28T16:07:34.502" v="36" actId="26606"/>
          <pc:sldLayoutMkLst>
            <pc:docMk/>
            <pc:sldMasterMk cId="2203550178" sldId="2147483648"/>
            <pc:sldLayoutMk cId="2642916560" sldId="2147483654"/>
          </pc:sldLayoutMkLst>
        </pc:sldLayoutChg>
        <pc:sldLayoutChg chg="del">
          <pc:chgData name="Shlomo Daniel Gindi" userId="d9687d4a3e6bbdfd" providerId="LiveId" clId="{74553AEA-84ED-4A3E-84E8-7C8F3EA90A2D}" dt="2023-12-28T16:07:34.502" v="36" actId="26606"/>
          <pc:sldLayoutMkLst>
            <pc:docMk/>
            <pc:sldMasterMk cId="2203550178" sldId="2147483648"/>
            <pc:sldLayoutMk cId="537977359" sldId="2147483655"/>
          </pc:sldLayoutMkLst>
        </pc:sldLayoutChg>
        <pc:sldLayoutChg chg="del">
          <pc:chgData name="Shlomo Daniel Gindi" userId="d9687d4a3e6bbdfd" providerId="LiveId" clId="{74553AEA-84ED-4A3E-84E8-7C8F3EA90A2D}" dt="2023-12-28T16:07:34.502" v="36" actId="26606"/>
          <pc:sldLayoutMkLst>
            <pc:docMk/>
            <pc:sldMasterMk cId="2203550178" sldId="2147483648"/>
            <pc:sldLayoutMk cId="78676602" sldId="2147483656"/>
          </pc:sldLayoutMkLst>
        </pc:sldLayoutChg>
        <pc:sldLayoutChg chg="del">
          <pc:chgData name="Shlomo Daniel Gindi" userId="d9687d4a3e6bbdfd" providerId="LiveId" clId="{74553AEA-84ED-4A3E-84E8-7C8F3EA90A2D}" dt="2023-12-28T16:07:34.502" v="36" actId="26606"/>
          <pc:sldLayoutMkLst>
            <pc:docMk/>
            <pc:sldMasterMk cId="2203550178" sldId="2147483648"/>
            <pc:sldLayoutMk cId="3675115233" sldId="2147483657"/>
          </pc:sldLayoutMkLst>
        </pc:sldLayoutChg>
        <pc:sldLayoutChg chg="del">
          <pc:chgData name="Shlomo Daniel Gindi" userId="d9687d4a3e6bbdfd" providerId="LiveId" clId="{74553AEA-84ED-4A3E-84E8-7C8F3EA90A2D}" dt="2023-12-28T16:07:34.502" v="36" actId="26606"/>
          <pc:sldLayoutMkLst>
            <pc:docMk/>
            <pc:sldMasterMk cId="2203550178" sldId="2147483648"/>
            <pc:sldLayoutMk cId="639460113" sldId="2147483658"/>
          </pc:sldLayoutMkLst>
        </pc:sldLayoutChg>
        <pc:sldLayoutChg chg="del">
          <pc:chgData name="Shlomo Daniel Gindi" userId="d9687d4a3e6bbdfd" providerId="LiveId" clId="{74553AEA-84ED-4A3E-84E8-7C8F3EA90A2D}" dt="2023-12-28T16:07:34.502" v="36" actId="26606"/>
          <pc:sldLayoutMkLst>
            <pc:docMk/>
            <pc:sldMasterMk cId="2203550178" sldId="2147483648"/>
            <pc:sldLayoutMk cId="867197994" sldId="2147483659"/>
          </pc:sldLayoutMkLst>
        </pc:sldLayoutChg>
      </pc:sldMasterChg>
      <pc:sldMasterChg chg="add addSldLayout">
        <pc:chgData name="Shlomo Daniel Gindi" userId="d9687d4a3e6bbdfd" providerId="LiveId" clId="{74553AEA-84ED-4A3E-84E8-7C8F3EA90A2D}" dt="2023-12-28T16:07:34.502" v="36" actId="26606"/>
        <pc:sldMasterMkLst>
          <pc:docMk/>
          <pc:sldMasterMk cId="4167624090" sldId="2147483673"/>
        </pc:sldMasterMkLst>
        <pc:sldLayoutChg chg="add">
          <pc:chgData name="Shlomo Daniel Gindi" userId="d9687d4a3e6bbdfd" providerId="LiveId" clId="{74553AEA-84ED-4A3E-84E8-7C8F3EA90A2D}" dt="2023-12-28T16:07:34.502" v="36" actId="26606"/>
          <pc:sldLayoutMkLst>
            <pc:docMk/>
            <pc:sldMasterMk cId="4167624090" sldId="2147483673"/>
            <pc:sldLayoutMk cId="384749243" sldId="2147483662"/>
          </pc:sldLayoutMkLst>
        </pc:sldLayoutChg>
        <pc:sldLayoutChg chg="add">
          <pc:chgData name="Shlomo Daniel Gindi" userId="d9687d4a3e6bbdfd" providerId="LiveId" clId="{74553AEA-84ED-4A3E-84E8-7C8F3EA90A2D}" dt="2023-12-28T16:07:34.502" v="36" actId="26606"/>
          <pc:sldLayoutMkLst>
            <pc:docMk/>
            <pc:sldMasterMk cId="4167624090" sldId="2147483673"/>
            <pc:sldLayoutMk cId="538510653" sldId="2147483663"/>
          </pc:sldLayoutMkLst>
        </pc:sldLayoutChg>
        <pc:sldLayoutChg chg="add">
          <pc:chgData name="Shlomo Daniel Gindi" userId="d9687d4a3e6bbdfd" providerId="LiveId" clId="{74553AEA-84ED-4A3E-84E8-7C8F3EA90A2D}" dt="2023-12-28T16:07:34.502" v="36" actId="26606"/>
          <pc:sldLayoutMkLst>
            <pc:docMk/>
            <pc:sldMasterMk cId="4167624090" sldId="2147483673"/>
            <pc:sldLayoutMk cId="3608182923" sldId="2147483664"/>
          </pc:sldLayoutMkLst>
        </pc:sldLayoutChg>
        <pc:sldLayoutChg chg="add">
          <pc:chgData name="Shlomo Daniel Gindi" userId="d9687d4a3e6bbdfd" providerId="LiveId" clId="{74553AEA-84ED-4A3E-84E8-7C8F3EA90A2D}" dt="2023-12-28T16:07:34.502" v="36" actId="26606"/>
          <pc:sldLayoutMkLst>
            <pc:docMk/>
            <pc:sldMasterMk cId="4167624090" sldId="2147483673"/>
            <pc:sldLayoutMk cId="2084564569" sldId="2147483665"/>
          </pc:sldLayoutMkLst>
        </pc:sldLayoutChg>
        <pc:sldLayoutChg chg="add">
          <pc:chgData name="Shlomo Daniel Gindi" userId="d9687d4a3e6bbdfd" providerId="LiveId" clId="{74553AEA-84ED-4A3E-84E8-7C8F3EA90A2D}" dt="2023-12-28T16:07:34.502" v="36" actId="26606"/>
          <pc:sldLayoutMkLst>
            <pc:docMk/>
            <pc:sldMasterMk cId="4167624090" sldId="2147483673"/>
            <pc:sldLayoutMk cId="170688900" sldId="2147483666"/>
          </pc:sldLayoutMkLst>
        </pc:sldLayoutChg>
        <pc:sldLayoutChg chg="add">
          <pc:chgData name="Shlomo Daniel Gindi" userId="d9687d4a3e6bbdfd" providerId="LiveId" clId="{74553AEA-84ED-4A3E-84E8-7C8F3EA90A2D}" dt="2023-12-28T16:07:34.502" v="36" actId="26606"/>
          <pc:sldLayoutMkLst>
            <pc:docMk/>
            <pc:sldMasterMk cId="4167624090" sldId="2147483673"/>
            <pc:sldLayoutMk cId="3473576936" sldId="2147483667"/>
          </pc:sldLayoutMkLst>
        </pc:sldLayoutChg>
        <pc:sldLayoutChg chg="add">
          <pc:chgData name="Shlomo Daniel Gindi" userId="d9687d4a3e6bbdfd" providerId="LiveId" clId="{74553AEA-84ED-4A3E-84E8-7C8F3EA90A2D}" dt="2023-12-28T16:07:34.502" v="36" actId="26606"/>
          <pc:sldLayoutMkLst>
            <pc:docMk/>
            <pc:sldMasterMk cId="4167624090" sldId="2147483673"/>
            <pc:sldLayoutMk cId="2054724119" sldId="2147483668"/>
          </pc:sldLayoutMkLst>
        </pc:sldLayoutChg>
        <pc:sldLayoutChg chg="add">
          <pc:chgData name="Shlomo Daniel Gindi" userId="d9687d4a3e6bbdfd" providerId="LiveId" clId="{74553AEA-84ED-4A3E-84E8-7C8F3EA90A2D}" dt="2023-12-28T16:07:34.502" v="36" actId="26606"/>
          <pc:sldLayoutMkLst>
            <pc:docMk/>
            <pc:sldMasterMk cId="4167624090" sldId="2147483673"/>
            <pc:sldLayoutMk cId="2046634241" sldId="2147483669"/>
          </pc:sldLayoutMkLst>
        </pc:sldLayoutChg>
        <pc:sldLayoutChg chg="add">
          <pc:chgData name="Shlomo Daniel Gindi" userId="d9687d4a3e6bbdfd" providerId="LiveId" clId="{74553AEA-84ED-4A3E-84E8-7C8F3EA90A2D}" dt="2023-12-28T16:07:34.502" v="36" actId="26606"/>
          <pc:sldLayoutMkLst>
            <pc:docMk/>
            <pc:sldMasterMk cId="4167624090" sldId="2147483673"/>
            <pc:sldLayoutMk cId="504237207" sldId="2147483670"/>
          </pc:sldLayoutMkLst>
        </pc:sldLayoutChg>
        <pc:sldLayoutChg chg="add">
          <pc:chgData name="Shlomo Daniel Gindi" userId="d9687d4a3e6bbdfd" providerId="LiveId" clId="{74553AEA-84ED-4A3E-84E8-7C8F3EA90A2D}" dt="2023-12-28T16:07:34.502" v="36" actId="26606"/>
          <pc:sldLayoutMkLst>
            <pc:docMk/>
            <pc:sldMasterMk cId="4167624090" sldId="2147483673"/>
            <pc:sldLayoutMk cId="1229673492" sldId="2147483671"/>
          </pc:sldLayoutMkLst>
        </pc:sldLayoutChg>
        <pc:sldLayoutChg chg="add">
          <pc:chgData name="Shlomo Daniel Gindi" userId="d9687d4a3e6bbdfd" providerId="LiveId" clId="{74553AEA-84ED-4A3E-84E8-7C8F3EA90A2D}" dt="2023-12-28T16:07:34.502" v="36" actId="26606"/>
          <pc:sldLayoutMkLst>
            <pc:docMk/>
            <pc:sldMasterMk cId="4167624090" sldId="2147483673"/>
            <pc:sldLayoutMk cId="2253128805" sldId="2147483672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/>
          <a:lstStyle>
            <a:lvl1pPr algn="ctr">
              <a:lnSpc>
                <a:spcPct val="11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423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7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1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8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28,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6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28,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68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28,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357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28,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2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2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3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0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28,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0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600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762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2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600" kern="1200" cap="none" spc="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8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18000"/>
        </a:lnSpc>
        <a:spcBef>
          <a:spcPts val="500"/>
        </a:spcBef>
        <a:buFontTx/>
        <a:buNone/>
        <a:defRPr sz="1800" kern="1200" spc="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18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18000"/>
        </a:lnSpc>
        <a:spcBef>
          <a:spcPts val="500"/>
        </a:spcBef>
        <a:buFontTx/>
        <a:buNone/>
        <a:defRPr sz="1400" kern="1200" spc="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18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A34039B-B895-B67E-6E16-4BEFCFAD7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126" y="979714"/>
            <a:ext cx="5320206" cy="2807540"/>
          </a:xfrm>
        </p:spPr>
        <p:txBody>
          <a:bodyPr>
            <a:normAutofit/>
          </a:bodyPr>
          <a:lstStyle/>
          <a:p>
            <a:r>
              <a:rPr lang="en-US" dirty="0"/>
              <a:t>HTML 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309AAF9-86FD-4627-C4C5-603821554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731" y="4112623"/>
            <a:ext cx="5078996" cy="1594839"/>
          </a:xfrm>
        </p:spPr>
        <p:txBody>
          <a:bodyPr>
            <a:normAutofit/>
          </a:bodyPr>
          <a:lstStyle/>
          <a:p>
            <a:r>
              <a:rPr lang="en-US" dirty="0"/>
              <a:t>28/12/2023</a:t>
            </a:r>
            <a:endParaRPr lang="he-IL" dirty="0"/>
          </a:p>
        </p:txBody>
      </p:sp>
      <p:pic>
        <p:nvPicPr>
          <p:cNvPr id="4" name="Picture 3" descr="Datenkonzept">
            <a:extLst>
              <a:ext uri="{FF2B5EF4-FFF2-40B4-BE49-F238E27FC236}">
                <a16:creationId xmlns:a16="http://schemas.microsoft.com/office/drawing/2014/main" id="{FBF40FA6-B057-9FD4-407A-46F468769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56" r="38555" b="1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012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993858-DE30-A6FB-54E0-A1DACC03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Responsive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45EBF2-20DC-B2F0-7FAA-4511E4300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was a few </a:t>
            </a:r>
            <a:r>
              <a:rPr lang="en-US" dirty="0" err="1"/>
              <a:t>generitions</a:t>
            </a:r>
            <a:r>
              <a:rPr lang="en-US" dirty="0"/>
              <a:t> to responsive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liquid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7688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E31560-AEA5-05F2-940D-7C806754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Vh</a:t>
            </a:r>
            <a:r>
              <a:rPr lang="en-US" dirty="0"/>
              <a:t> and </a:t>
            </a:r>
            <a:r>
              <a:rPr lang="en-US" dirty="0" err="1"/>
              <a:t>Vw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7BDE590-F5EF-5BAE-8B24-7B10C5E7B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Vh</a:t>
            </a:r>
            <a:r>
              <a:rPr lang="en-US" dirty="0"/>
              <a:t> – viewport height</a:t>
            </a:r>
          </a:p>
          <a:p>
            <a:r>
              <a:rPr lang="en-US" dirty="0" err="1"/>
              <a:t>Vw</a:t>
            </a:r>
            <a:r>
              <a:rPr lang="en-US" dirty="0"/>
              <a:t> – viewport width</a:t>
            </a:r>
            <a:endParaRPr lang="he-IL" dirty="0"/>
          </a:p>
        </p:txBody>
      </p:sp>
      <p:sp>
        <p:nvSpPr>
          <p:cNvPr id="4" name="סוגר מסולסל ימני 3">
            <a:extLst>
              <a:ext uri="{FF2B5EF4-FFF2-40B4-BE49-F238E27FC236}">
                <a16:creationId xmlns:a16="http://schemas.microsoft.com/office/drawing/2014/main" id="{B23C1947-C73C-CCD6-8E1D-2EBB46A56DD1}"/>
              </a:ext>
            </a:extLst>
          </p:cNvPr>
          <p:cNvSpPr/>
          <p:nvPr/>
        </p:nvSpPr>
        <p:spPr>
          <a:xfrm>
            <a:off x="4049486" y="1632858"/>
            <a:ext cx="2188028" cy="1485900"/>
          </a:xfrm>
          <a:prstGeom prst="rightBrace">
            <a:avLst>
              <a:gd name="adj1" fmla="val 8333"/>
              <a:gd name="adj2" fmla="val 472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5FA8866-139D-B7EF-A02A-548859F04E81}"/>
              </a:ext>
            </a:extLst>
          </p:cNvPr>
          <p:cNvSpPr txBox="1"/>
          <p:nvPr/>
        </p:nvSpPr>
        <p:spPr>
          <a:xfrm>
            <a:off x="5839567" y="2191142"/>
            <a:ext cx="18066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 BUGS!!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0162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88A0DB-F35C-1A56-8A4E-E9FA64FD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Flex (flex-box, old name)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519EA36-0A66-98EB-659C-B40638660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way to page the page</a:t>
            </a:r>
          </a:p>
          <a:p>
            <a:r>
              <a:rPr lang="en-US" dirty="0"/>
              <a:t>Flex fits for responsive</a:t>
            </a:r>
          </a:p>
          <a:p>
            <a:r>
              <a:rPr lang="en-US" dirty="0"/>
              <a:t>Flex is instead of Float</a:t>
            </a:r>
          </a:p>
          <a:p>
            <a:r>
              <a:rPr lang="en-US" dirty="0"/>
              <a:t>Flex is for one dimensional objects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1636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06AF97-DACC-7181-9731-244A75EC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Flex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758814D-F519-015C-5242-FC620C346007}"/>
              </a:ext>
            </a:extLst>
          </p:cNvPr>
          <p:cNvSpPr/>
          <p:nvPr/>
        </p:nvSpPr>
        <p:spPr>
          <a:xfrm>
            <a:off x="3184070" y="3004456"/>
            <a:ext cx="5502729" cy="1698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4E1EC271-CCA1-81F9-2FF9-FFC5FAFB9838}"/>
              </a:ext>
            </a:extLst>
          </p:cNvPr>
          <p:cNvSpPr/>
          <p:nvPr/>
        </p:nvSpPr>
        <p:spPr>
          <a:xfrm>
            <a:off x="3551463" y="3428999"/>
            <a:ext cx="1085851" cy="849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5D25A61A-04EA-DDD5-AEF6-CDBEB595F37E}"/>
              </a:ext>
            </a:extLst>
          </p:cNvPr>
          <p:cNvSpPr/>
          <p:nvPr/>
        </p:nvSpPr>
        <p:spPr>
          <a:xfrm>
            <a:off x="4849583" y="3428999"/>
            <a:ext cx="1085851" cy="849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D1B31CF-C50E-227A-8810-97EBF481AA0A}"/>
              </a:ext>
            </a:extLst>
          </p:cNvPr>
          <p:cNvSpPr/>
          <p:nvPr/>
        </p:nvSpPr>
        <p:spPr>
          <a:xfrm>
            <a:off x="6149065" y="3428999"/>
            <a:ext cx="1085851" cy="849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8BF2A2E4-B3CC-8A1D-6EC5-697511FD55CC}"/>
              </a:ext>
            </a:extLst>
          </p:cNvPr>
          <p:cNvSpPr/>
          <p:nvPr/>
        </p:nvSpPr>
        <p:spPr>
          <a:xfrm>
            <a:off x="7448547" y="3428999"/>
            <a:ext cx="1085851" cy="849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F7097BB2-91EC-9923-FA10-F3B3967AEA4F}"/>
              </a:ext>
            </a:extLst>
          </p:cNvPr>
          <p:cNvCxnSpPr/>
          <p:nvPr/>
        </p:nvCxnSpPr>
        <p:spPr>
          <a:xfrm flipH="1" flipV="1">
            <a:off x="2449286" y="2090057"/>
            <a:ext cx="914400" cy="1159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2C136FA5-CCB7-E55B-F78F-ED2418437969}"/>
              </a:ext>
            </a:extLst>
          </p:cNvPr>
          <p:cNvSpPr txBox="1"/>
          <p:nvPr/>
        </p:nvSpPr>
        <p:spPr>
          <a:xfrm>
            <a:off x="1050879" y="1758041"/>
            <a:ext cx="17961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Flex </a:t>
            </a:r>
            <a:r>
              <a:rPr lang="en-US" dirty="0" err="1"/>
              <a:t>contaner</a:t>
            </a:r>
            <a:endParaRPr lang="he-IL" dirty="0"/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AEA1C871-3172-D759-6D98-53680AB33E62}"/>
              </a:ext>
            </a:extLst>
          </p:cNvPr>
          <p:cNvCxnSpPr/>
          <p:nvPr/>
        </p:nvCxnSpPr>
        <p:spPr>
          <a:xfrm flipH="1">
            <a:off x="7448547" y="3853542"/>
            <a:ext cx="542925" cy="192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7A989651-72E4-81B2-E98C-42BFF9150720}"/>
              </a:ext>
            </a:extLst>
          </p:cNvPr>
          <p:cNvCxnSpPr/>
          <p:nvPr/>
        </p:nvCxnSpPr>
        <p:spPr>
          <a:xfrm>
            <a:off x="6670218" y="4098471"/>
            <a:ext cx="21772" cy="151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140107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161734"/>
      </a:dk2>
      <a:lt2>
        <a:srgbClr val="F0F3F2"/>
      </a:lt2>
      <a:accent1>
        <a:srgbClr val="C34D77"/>
      </a:accent1>
      <a:accent2>
        <a:srgbClr val="B13B97"/>
      </a:accent2>
      <a:accent3>
        <a:srgbClr val="AC4DC3"/>
      </a:accent3>
      <a:accent4>
        <a:srgbClr val="693BB1"/>
      </a:accent4>
      <a:accent5>
        <a:srgbClr val="4D50C3"/>
      </a:accent5>
      <a:accent6>
        <a:srgbClr val="3B6FB1"/>
      </a:accent6>
      <a:hlink>
        <a:srgbClr val="6555C6"/>
      </a:hlink>
      <a:folHlink>
        <a:srgbClr val="7F7F7F"/>
      </a:folHlink>
    </a:clrScheme>
    <a:fontScheme name="Custom 170">
      <a:majorFont>
        <a:latin typeface="Hadassah Friedlaender"/>
        <a:ea typeface=""/>
        <a:cs typeface=""/>
      </a:majorFont>
      <a:minorFont>
        <a:latin typeface="Hadassah Friedlaend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57</Words>
  <Application>Microsoft Office PowerPoint</Application>
  <PresentationFormat>מסך רחב</PresentationFormat>
  <Paragraphs>17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8" baseType="lpstr">
      <vt:lpstr>Arial</vt:lpstr>
      <vt:lpstr>Hadassah Friedlaender</vt:lpstr>
      <vt:lpstr>ArchiveVTI</vt:lpstr>
      <vt:lpstr>HTML </vt:lpstr>
      <vt:lpstr>Responsive</vt:lpstr>
      <vt:lpstr>Vh and Vw</vt:lpstr>
      <vt:lpstr>Flex (flex-box, old name)</vt:lpstr>
      <vt:lpstr>Flex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</dc:title>
  <dc:creator>Shlomo Daniel Gindi</dc:creator>
  <cp:lastModifiedBy>Shlomo Daniel Gindi</cp:lastModifiedBy>
  <cp:revision>1</cp:revision>
  <dcterms:created xsi:type="dcterms:W3CDTF">2023-12-28T16:06:17Z</dcterms:created>
  <dcterms:modified xsi:type="dcterms:W3CDTF">2023-12-28T18:40:01Z</dcterms:modified>
</cp:coreProperties>
</file>