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G8mj7MGhOb4fmVwMGBJACmigi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7"/>
          <p:cNvSpPr txBox="1"/>
          <p:nvPr>
            <p:ph type="ctrTitle"/>
          </p:nvPr>
        </p:nvSpPr>
        <p:spPr>
          <a:xfrm>
            <a:off x="4654295" y="1346268"/>
            <a:ext cx="7060135" cy="32852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4662312" y="4631475"/>
            <a:ext cx="7052117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7"/>
          <p:cNvSpPr txBox="1"/>
          <p:nvPr>
            <p:ph idx="10" type="dt"/>
          </p:nvPr>
        </p:nvSpPr>
        <p:spPr>
          <a:xfrm>
            <a:off x="4654295" y="617415"/>
            <a:ext cx="712372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1" type="ftr"/>
          </p:nvPr>
        </p:nvSpPr>
        <p:spPr>
          <a:xfrm>
            <a:off x="4654295" y="6170490"/>
            <a:ext cx="55883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10515600" y="6170490"/>
            <a:ext cx="11988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1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1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1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1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1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1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1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1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" name="Google Shape;20;p7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" name="Google Shape;21;p7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 rot="5400000">
            <a:off x="4479774" y="-247258"/>
            <a:ext cx="3651504" cy="87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 rot="5400000">
            <a:off x="3252190" y="205883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0" type="dt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1" type="ftr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1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1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1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1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1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1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1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1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0" name="Google Shape;100;p17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9"/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30" name="Google Shape;30;p9"/>
            <p:cNvSpPr/>
            <p:nvPr/>
          </p:nvSpPr>
          <p:spPr>
            <a:xfrm>
              <a:off x="3320637" y="0"/>
              <a:ext cx="4013331" cy="2742133"/>
            </a:xfrm>
            <a:custGeom>
              <a:rect b="b" l="l" r="r" t="t"/>
              <a:pathLst>
                <a:path extrusionOk="0" h="2742133" w="4013331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3566319" y="0"/>
              <a:ext cx="3401415" cy="2440484"/>
            </a:xfrm>
            <a:custGeom>
              <a:rect b="b" l="l" r="r" t="t"/>
              <a:pathLst>
                <a:path extrusionOk="0" h="2440484" w="3401415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5DDD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3232490" y="0"/>
              <a:ext cx="4164597" cy="2817185"/>
            </a:xfrm>
            <a:custGeom>
              <a:rect b="b" l="l" r="r" t="t"/>
              <a:pathLst>
                <a:path extrusionOk="0" h="2806419" w="4130517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3124577" y="0"/>
              <a:ext cx="4389519" cy="2916937"/>
            </a:xfrm>
            <a:custGeom>
              <a:rect b="b" l="l" r="r" t="t"/>
              <a:pathLst>
                <a:path extrusionOk="0" h="2916937" w="4389519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34" name="Google Shape;34;p9"/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35" name="Google Shape;35;p9"/>
            <p:cNvSpPr/>
            <p:nvPr/>
          </p:nvSpPr>
          <p:spPr>
            <a:xfrm>
              <a:off x="8122942" y="0"/>
              <a:ext cx="4069058" cy="3547008"/>
            </a:xfrm>
            <a:custGeom>
              <a:rect b="b" l="l" r="r" t="t"/>
              <a:pathLst>
                <a:path extrusionOk="0" h="3547008" w="406905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 flipH="1">
              <a:off x="8319994" y="0"/>
              <a:ext cx="3872006" cy="3321595"/>
            </a:xfrm>
            <a:custGeom>
              <a:rect b="b" l="l" r="r" t="t"/>
              <a:pathLst>
                <a:path extrusionOk="0" h="3321595" w="3872006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9"/>
            <p:cNvSpPr/>
            <p:nvPr/>
          </p:nvSpPr>
          <p:spPr>
            <a:xfrm flipH="1">
              <a:off x="8729240" y="9274"/>
              <a:ext cx="3462454" cy="3010961"/>
            </a:xfrm>
            <a:custGeom>
              <a:rect b="b" l="l" r="r" t="t"/>
              <a:pathLst>
                <a:path extrusionOk="0" h="3010961" w="3462454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5DDD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 flipH="1">
              <a:off x="8243247" y="9274"/>
              <a:ext cx="3948447" cy="3411460"/>
            </a:xfrm>
            <a:custGeom>
              <a:rect b="b" l="l" r="r" t="t"/>
              <a:pathLst>
                <a:path extrusionOk="0" h="3411460" w="3904481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9"/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40" name="Google Shape;40;p9"/>
            <p:cNvSpPr/>
            <p:nvPr/>
          </p:nvSpPr>
          <p:spPr>
            <a:xfrm>
              <a:off x="0" y="1676545"/>
              <a:ext cx="4174269" cy="5181455"/>
            </a:xfrm>
            <a:custGeom>
              <a:rect b="b" l="l" r="r" t="t"/>
              <a:pathLst>
                <a:path extrusionOk="0" h="5181455" w="4174269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347287"/>
              <a:ext cx="4259808" cy="5510713"/>
            </a:xfrm>
            <a:custGeom>
              <a:rect b="b" l="l" r="r" t="t"/>
              <a:pathLst>
                <a:path extrusionOk="0" h="5510713" w="4259808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0" y="1592806"/>
              <a:ext cx="4029221" cy="5265194"/>
            </a:xfrm>
            <a:custGeom>
              <a:rect b="b" l="l" r="r" t="t"/>
              <a:pathLst>
                <a:path extrusionOk="0" h="5265194" w="4029221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5DDD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>
              <a:off x="0" y="2147333"/>
              <a:ext cx="3702048" cy="4710667"/>
            </a:xfrm>
            <a:custGeom>
              <a:rect b="b" l="l" r="r" t="t"/>
              <a:pathLst>
                <a:path extrusionOk="0" h="4710667" w="3702048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5DDD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44" name="Google Shape;44;p9"/>
          <p:cNvSpPr txBox="1"/>
          <p:nvPr>
            <p:ph type="title"/>
          </p:nvPr>
        </p:nvSpPr>
        <p:spPr>
          <a:xfrm>
            <a:off x="4654296" y="3420734"/>
            <a:ext cx="6665976" cy="2129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1" type="ftr"/>
          </p:nvPr>
        </p:nvSpPr>
        <p:spPr>
          <a:xfrm>
            <a:off x="4654296" y="6170490"/>
            <a:ext cx="571331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4654295" y="5550408"/>
            <a:ext cx="6665975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640080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92024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653029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920241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920241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3" type="body"/>
          </p:nvPr>
        </p:nvSpPr>
        <p:spPr>
          <a:xfrm>
            <a:off x="6530290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1"/>
          <p:cNvSpPr txBox="1"/>
          <p:nvPr>
            <p:ph idx="4" type="body"/>
          </p:nvPr>
        </p:nvSpPr>
        <p:spPr>
          <a:xfrm>
            <a:off x="6530290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8476488" y="640080"/>
            <a:ext cx="3227715" cy="25517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Calibri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1280160" y="640080"/>
            <a:ext cx="6949440" cy="5455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indent="-3175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indent="-3175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400"/>
              <a:buChar char="–"/>
              <a:defRPr sz="1400"/>
            </a:lvl7pPr>
            <a:lvl8pPr indent="-3175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400"/>
              <a:buChar char="–"/>
              <a:defRPr sz="1400"/>
            </a:lvl9pPr>
          </a:lstStyle>
          <a:p/>
        </p:txBody>
      </p:sp>
      <p:sp>
        <p:nvSpPr>
          <p:cNvPr id="77" name="Google Shape;77;p14"/>
          <p:cNvSpPr txBox="1"/>
          <p:nvPr>
            <p:ph idx="2" type="body"/>
          </p:nvPr>
        </p:nvSpPr>
        <p:spPr>
          <a:xfrm>
            <a:off x="8476488" y="3223803"/>
            <a:ext cx="3227715" cy="2872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1280160" y="6170490"/>
            <a:ext cx="69494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>
            <p:ph idx="2" type="pic"/>
          </p:nvPr>
        </p:nvSpPr>
        <p:spPr>
          <a:xfrm>
            <a:off x="0" y="0"/>
            <a:ext cx="8102651" cy="6857999"/>
          </a:xfrm>
          <a:prstGeom prst="rect">
            <a:avLst/>
          </a:prstGeom>
          <a:solidFill>
            <a:srgbClr val="D5DDDA"/>
          </a:solidFill>
          <a:ln>
            <a:noFill/>
          </a:ln>
        </p:spPr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8476488" y="1503910"/>
            <a:ext cx="3230625" cy="16879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Calibri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8476488" y="3223806"/>
            <a:ext cx="3227832" cy="2872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1280160" y="6170490"/>
            <a:ext cx="64644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Calibri"/>
              <a:buNone/>
              <a:defRPr b="1" i="0" sz="3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Char char="–"/>
              <a:defRPr b="0" i="1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Char char="–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Char char="–"/>
              <a:defRPr b="0" i="1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98335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98335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98335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83357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98335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6" title="Rule Line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Datenkonzept" id="106" name="Google Shape;106;p1"/>
          <p:cNvPicPr preferRelativeResize="0"/>
          <p:nvPr/>
        </p:nvPicPr>
        <p:blipFill rotWithShape="1">
          <a:blip r:embed="rId3">
            <a:alphaModFix/>
          </a:blip>
          <a:srcRect b="4355" l="0" r="-1" t="206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 flipH="1">
            <a:off x="966083" y="0"/>
            <a:ext cx="9841377" cy="6858000"/>
          </a:xfrm>
          <a:custGeom>
            <a:rect b="b" l="l" r="r" t="t"/>
            <a:pathLst>
              <a:path extrusionOk="0" h="6858000" w="9841377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 flipH="1">
            <a:off x="643035" y="0"/>
            <a:ext cx="2265453" cy="6858000"/>
          </a:xfrm>
          <a:custGeom>
            <a:rect b="b" l="l" r="r" t="t"/>
            <a:pathLst>
              <a:path extrusionOk="0" h="6858000" w="2265453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9" name="Google Shape;109;p1"/>
          <p:cNvSpPr/>
          <p:nvPr/>
        </p:nvSpPr>
        <p:spPr>
          <a:xfrm flipH="1">
            <a:off x="811033" y="0"/>
            <a:ext cx="2486322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869619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8523292" y="0"/>
            <a:ext cx="2486322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2" name="Google Shape;112;p1"/>
          <p:cNvSpPr txBox="1"/>
          <p:nvPr>
            <p:ph type="ctrTitle"/>
          </p:nvPr>
        </p:nvSpPr>
        <p:spPr>
          <a:xfrm>
            <a:off x="2190750" y="1346268"/>
            <a:ext cx="7810500" cy="31253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alibri"/>
              <a:buNone/>
            </a:pPr>
            <a:r>
              <a:rPr lang="en-US" sz="7200"/>
              <a:t>HTML</a:t>
            </a:r>
            <a:endParaRPr/>
          </a:p>
        </p:txBody>
      </p:sp>
      <p:sp>
        <p:nvSpPr>
          <p:cNvPr id="113" name="Google Shape;113;p1"/>
          <p:cNvSpPr txBox="1"/>
          <p:nvPr>
            <p:ph idx="1" type="subTitle"/>
          </p:nvPr>
        </p:nvSpPr>
        <p:spPr>
          <a:xfrm>
            <a:off x="2619375" y="4471607"/>
            <a:ext cx="6953250" cy="8623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/>
              <a:t>01.01.24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Calibri"/>
              <a:buNone/>
            </a:pPr>
            <a:r>
              <a:rPr lang="en-US"/>
              <a:t>Justify content - flex</a:t>
            </a:r>
            <a:endParaRPr/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470" y="2691442"/>
            <a:ext cx="11099059" cy="52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5093286" y="2242868"/>
            <a:ext cx="16353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Space-between</a:t>
            </a:r>
            <a:endParaRPr/>
          </a:p>
        </p:txBody>
      </p:sp>
      <p:cxnSp>
        <p:nvCxnSpPr>
          <p:cNvPr id="121" name="Google Shape;121;p2"/>
          <p:cNvCxnSpPr/>
          <p:nvPr/>
        </p:nvCxnSpPr>
        <p:spPr>
          <a:xfrm rot="10800000">
            <a:off x="966158" y="2954579"/>
            <a:ext cx="224286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2" name="Google Shape;122;p2"/>
          <p:cNvCxnSpPr/>
          <p:nvPr/>
        </p:nvCxnSpPr>
        <p:spPr>
          <a:xfrm rot="10800000">
            <a:off x="3659451" y="2958924"/>
            <a:ext cx="224286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23" name="Google Shape;12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470" y="3992272"/>
            <a:ext cx="10843403" cy="57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 txBox="1"/>
          <p:nvPr/>
        </p:nvSpPr>
        <p:spPr>
          <a:xfrm>
            <a:off x="5304847" y="3548815"/>
            <a:ext cx="1480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Space-around</a:t>
            </a:r>
            <a:endParaRPr/>
          </a:p>
        </p:txBody>
      </p:sp>
      <p:cxnSp>
        <p:nvCxnSpPr>
          <p:cNvPr id="125" name="Google Shape;125;p2"/>
          <p:cNvCxnSpPr>
            <a:endCxn id="123" idx="1"/>
          </p:cNvCxnSpPr>
          <p:nvPr/>
        </p:nvCxnSpPr>
        <p:spPr>
          <a:xfrm rot="10800000">
            <a:off x="546470" y="4277769"/>
            <a:ext cx="8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6" name="Google Shape;126;p2"/>
          <p:cNvCxnSpPr/>
          <p:nvPr/>
        </p:nvCxnSpPr>
        <p:spPr>
          <a:xfrm rot="10800000">
            <a:off x="1831806" y="4277768"/>
            <a:ext cx="87688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7" name="Google Shape;127;p2"/>
          <p:cNvCxnSpPr/>
          <p:nvPr/>
        </p:nvCxnSpPr>
        <p:spPr>
          <a:xfrm rot="10800000">
            <a:off x="2708694" y="4277768"/>
            <a:ext cx="87688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8" name="Google Shape;128;p2"/>
          <p:cNvCxnSpPr/>
          <p:nvPr/>
        </p:nvCxnSpPr>
        <p:spPr>
          <a:xfrm rot="10800000">
            <a:off x="3985403" y="4277768"/>
            <a:ext cx="87688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9" name="Google Shape;129;p2"/>
          <p:cNvSpPr/>
          <p:nvPr/>
        </p:nvSpPr>
        <p:spPr>
          <a:xfrm>
            <a:off x="546470" y="3992272"/>
            <a:ext cx="2162224" cy="570993"/>
          </a:xfrm>
          <a:prstGeom prst="rect">
            <a:avLst/>
          </a:prstGeom>
          <a:noFill/>
          <a:ln cap="flat" cmpd="sng" w="28575">
            <a:solidFill>
              <a:srgbClr val="5220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4891373" y="3992272"/>
            <a:ext cx="2162224" cy="570993"/>
          </a:xfrm>
          <a:prstGeom prst="rect">
            <a:avLst/>
          </a:prstGeom>
          <a:noFill/>
          <a:ln cap="flat" cmpd="sng" w="28575">
            <a:solidFill>
              <a:srgbClr val="5220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946" y="5337821"/>
            <a:ext cx="11562271" cy="58552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"/>
          <p:cNvSpPr txBox="1"/>
          <p:nvPr/>
        </p:nvSpPr>
        <p:spPr>
          <a:xfrm>
            <a:off x="5419306" y="4978198"/>
            <a:ext cx="1417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Space-evenly</a:t>
            </a:r>
            <a:endParaRPr/>
          </a:p>
        </p:txBody>
      </p:sp>
      <p:cxnSp>
        <p:nvCxnSpPr>
          <p:cNvPr id="133" name="Google Shape;133;p2"/>
          <p:cNvCxnSpPr>
            <a:endCxn id="131" idx="1"/>
          </p:cNvCxnSpPr>
          <p:nvPr/>
        </p:nvCxnSpPr>
        <p:spPr>
          <a:xfrm rot="10800000">
            <a:off x="439946" y="5630586"/>
            <a:ext cx="155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4" name="Google Shape;134;p2"/>
          <p:cNvCxnSpPr/>
          <p:nvPr/>
        </p:nvCxnSpPr>
        <p:spPr>
          <a:xfrm flipH="1">
            <a:off x="2432648" y="5638105"/>
            <a:ext cx="1552756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5" name="Google Shape;135;p2"/>
          <p:cNvCxnSpPr/>
          <p:nvPr/>
        </p:nvCxnSpPr>
        <p:spPr>
          <a:xfrm flipH="1">
            <a:off x="4425350" y="5638105"/>
            <a:ext cx="1552756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Calibri"/>
              <a:buNone/>
            </a:pPr>
            <a:r>
              <a:rPr lang="en-US"/>
              <a:t>Attribute Selectors</a:t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/>
              <a:t>&lt;img src=“myPic.jpg” alt=“Itamar Picture”&gt;</a:t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 rot="-5400000">
            <a:off x="4986068" y="2027208"/>
            <a:ext cx="586596" cy="192369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4774195" y="3429000"/>
            <a:ext cx="10103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endParaRPr/>
          </a:p>
        </p:txBody>
      </p:sp>
      <p:sp>
        <p:nvSpPr>
          <p:cNvPr id="144" name="Google Shape;144;p3"/>
          <p:cNvSpPr/>
          <p:nvPr/>
        </p:nvSpPr>
        <p:spPr>
          <a:xfrm rot="-5400000">
            <a:off x="7224346" y="1785392"/>
            <a:ext cx="586596" cy="240732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6770657" y="3429001"/>
            <a:ext cx="1264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2245315" y="966995"/>
            <a:ext cx="87705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Calibri"/>
              <a:buNone/>
            </a:pPr>
            <a:r>
              <a:rPr lang="en-US"/>
              <a:t>Attribute Selector</a:t>
            </a:r>
            <a:endParaRPr/>
          </a:p>
        </p:txBody>
      </p:sp>
      <p:sp>
        <p:nvSpPr>
          <p:cNvPr id="151" name="Google Shape;151;p4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 a[title="home sweet home"] {} 🡪 מכיל טקסט מדויק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 a[title</a:t>
            </a:r>
            <a:r>
              <a:rPr lang="en-US">
                <a:solidFill>
                  <a:srgbClr val="FF0000"/>
                </a:solidFill>
              </a:rPr>
              <a:t>~</a:t>
            </a:r>
            <a:r>
              <a:rPr lang="en-US"/>
              <a:t>="home"] {} 🡪  מכיל את המילה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 a[title 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="ho"] {} 🡪 מכיל את רצף האותיות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 a[href </a:t>
            </a:r>
            <a:r>
              <a:rPr lang="en-US">
                <a:solidFill>
                  <a:srgbClr val="FF0000"/>
                </a:solidFill>
              </a:rPr>
              <a:t>^</a:t>
            </a:r>
            <a:r>
              <a:rPr lang="en-US"/>
              <a:t>="https"] {} 🡪 מתחיל ב..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 a[href </a:t>
            </a:r>
            <a:r>
              <a:rPr lang="en-US">
                <a:solidFill>
                  <a:srgbClr val="FF0000"/>
                </a:solidFill>
              </a:rPr>
              <a:t>$</a:t>
            </a:r>
            <a:r>
              <a:rPr lang="en-US"/>
              <a:t>="pdf"] {}🡪 מסתיים ב...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>
            <p:ph type="title"/>
          </p:nvPr>
        </p:nvSpPr>
        <p:spPr>
          <a:xfrm>
            <a:off x="1920240" y="442220"/>
            <a:ext cx="8770571" cy="7636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Calibri"/>
              <a:buNone/>
            </a:pPr>
            <a:r>
              <a:rPr lang="en-US"/>
              <a:t>ש.ב</a:t>
            </a:r>
            <a:endParaRPr/>
          </a:p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6892997" y="1589082"/>
            <a:ext cx="5129841" cy="4216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1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/>
              <a:t>מצגת תמונות</a:t>
            </a:r>
            <a:endParaRPr b="1"/>
          </a:p>
          <a:p>
            <a:pPr indent="0" lvl="0" marL="0" rtl="1" algn="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התמונות הקטנות ישמרו בשם שמתחיל ב- th</a:t>
            </a:r>
            <a:endParaRPr/>
          </a:p>
          <a:p>
            <a:pPr indent="0" lvl="1" marL="0" rtl="1" algn="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לדוגמה: thTree.jpg</a:t>
            </a:r>
            <a:endParaRPr/>
          </a:p>
          <a:p>
            <a:pPr indent="0" lvl="1" marL="0" rtl="1" algn="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התמונות הגדולות ישמרו בשם שמתחיל ב- big</a:t>
            </a:r>
            <a:br>
              <a:rPr lang="en-US"/>
            </a:br>
            <a:r>
              <a:rPr lang="en-US"/>
              <a:t>bigTree.jpg</a:t>
            </a:r>
            <a:endParaRPr/>
          </a:p>
          <a:p>
            <a:pPr indent="0" lvl="1" marL="0" rtl="1" algn="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פתור את התרגיל בעזרת Attribute Selectors</a:t>
            </a:r>
            <a:endParaRPr/>
          </a:p>
          <a:p>
            <a:pPr indent="0" lvl="1" marL="0" rtl="1" algn="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את התמונות הגדולות רואים כאשר</a:t>
            </a:r>
            <a:br>
              <a:rPr lang="en-US"/>
            </a:br>
            <a:r>
              <a:rPr lang="en-US"/>
              <a:t>המשתמש מניח את סמן העכבר על </a:t>
            </a:r>
            <a:br>
              <a:rPr lang="en-US"/>
            </a:br>
            <a:r>
              <a:rPr lang="en-US"/>
              <a:t>התמונה הקטנה</a:t>
            </a: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966159" y="1960017"/>
            <a:ext cx="5943600" cy="369210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220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תמונה שמכילה דשא, נוף, צמח, בחוץ&#10;&#10;התיאור נוצר באופן אוטומטי"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8560" y="2934532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תמונה שמכילה דשא, נוף, צמח, בחוץ&#10;&#10;התיאור נוצר באופן אוטומטי" id="160" name="Google Shape;1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916" y="2157885"/>
            <a:ext cx="597118" cy="3973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תמונה שמכילה רכב, רכב יבשה, גלגל, שמיים&#10;&#10;התיאור נוצר באופן אוטומטי" id="161" name="Google Shape;1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0062" y="2637675"/>
            <a:ext cx="722297" cy="406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5"/>
          <p:cNvCxnSpPr/>
          <p:nvPr/>
        </p:nvCxnSpPr>
        <p:spPr>
          <a:xfrm>
            <a:off x="4088247" y="4677607"/>
            <a:ext cx="0" cy="160242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p5"/>
          <p:cNvSpPr txBox="1"/>
          <p:nvPr/>
        </p:nvSpPr>
        <p:spPr>
          <a:xfrm>
            <a:off x="1539033" y="6257306"/>
            <a:ext cx="47978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מקם את התמונה הגדולה במרכז העמוד בעזרת Flex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Lines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7"/>
      </a:accent1>
      <a:accent2>
        <a:srgbClr val="B13B97"/>
      </a:accent2>
      <a:accent3>
        <a:srgbClr val="AC4DC3"/>
      </a:accent3>
      <a:accent4>
        <a:srgbClr val="693BB1"/>
      </a:accent4>
      <a:accent5>
        <a:srgbClr val="4D50C3"/>
      </a:accent5>
      <a:accent6>
        <a:srgbClr val="3B6FB1"/>
      </a:accent6>
      <a:hlink>
        <a:srgbClr val="6555C6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2024-01-01T15:39:45Z</dcterms:created>
  <dc:creator>Itamar Zukerman</dc:creator>
</cp:coreProperties>
</file>