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f4K6IWWz3whikNj0KqwG99We2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8F5F64-CD2A-4512-9130-59FFED13B98F}">
  <a:tblStyle styleId="{EA8F5F64-CD2A-4512-9130-59FFED13B9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SASS</a:t>
            </a:r>
            <a:br>
              <a:rPr lang="en-US"/>
            </a:br>
            <a:r>
              <a:rPr b="1" lang="en-US" sz="4900"/>
              <a:t>Syntactically Awesome Style Sheets</a:t>
            </a:r>
            <a:br>
              <a:rPr b="1"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CSS With Superpowers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843" y="4251014"/>
            <a:ext cx="5789017" cy="201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ש.ב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330" y="1767326"/>
            <a:ext cx="8157340" cy="457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ש.ב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176" y="1916603"/>
            <a:ext cx="8054546" cy="457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SASS – כלים מעולם התכנות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משתנים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Mixin – שימוש חוזר חכם בקוד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Nesting – כתיבה חכמה של CSS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 / use 🡨 חלוקה לתתי קבצים לצורך ניהול חכם של הקוד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SASS = Preprocessor 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1639019" y="2251495"/>
            <a:ext cx="2329132" cy="36144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SASS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4403785" y="3657600"/>
            <a:ext cx="3096883" cy="8022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7936302" y="2251495"/>
            <a:ext cx="2329132" cy="36144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6434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1338905" y="5969478"/>
            <a:ext cx="26292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לפני העלאת הקבצים לשרת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8427446" y="5969478"/>
            <a:ext cx="1346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מעלים לשרת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Live SASS Compiler</a:t>
            </a:r>
            <a:endParaRPr/>
          </a:p>
        </p:txBody>
      </p:sp>
      <p:pic>
        <p:nvPicPr>
          <p:cNvPr id="108" name="Google Shape;10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769" y="2475891"/>
            <a:ext cx="8678486" cy="790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4"/>
          <p:cNvCxnSpPr/>
          <p:nvPr/>
        </p:nvCxnSpPr>
        <p:spPr>
          <a:xfrm rot="10800000">
            <a:off x="3329796" y="3165894"/>
            <a:ext cx="0" cy="12335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4"/>
          <p:cNvSpPr txBox="1"/>
          <p:nvPr/>
        </p:nvSpPr>
        <p:spPr>
          <a:xfrm>
            <a:off x="2418328" y="4399472"/>
            <a:ext cx="1822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הפעלת הקומפיילר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2691442" y="2751827"/>
            <a:ext cx="1337091" cy="514750"/>
          </a:xfrm>
          <a:prstGeom prst="ellipse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SASS File Types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37510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*.sass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h1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color:red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font-size:1rem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5727222" y="1856956"/>
            <a:ext cx="37510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*.scss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color:red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font-size:1rem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 / use</a:t>
            </a:r>
            <a:endParaRPr/>
          </a:p>
        </p:txBody>
      </p:sp>
      <p:graphicFrame>
        <p:nvGraphicFramePr>
          <p:cNvPr id="124" name="Google Shape;124;p6"/>
          <p:cNvGraphicFramePr/>
          <p:nvPr/>
        </p:nvGraphicFramePr>
        <p:xfrm>
          <a:off x="1442767" y="20930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{EA8F5F64-CD2A-4512-9130-59FFED13B98F}</a:tableStyleId>
              </a:tblPr>
              <a:tblGrid>
                <a:gridCol w="3102150"/>
                <a:gridCol w="3102150"/>
                <a:gridCol w="3102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Partial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Main.scss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Compile file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_setup.scss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@import “setup”;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Main.css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_header.scss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@import “header”;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_nav.scss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@import “nav”;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_ads.scss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@import “ads”;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_content.scss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@import “content”;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_footer.scss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@import “footer”;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SASS  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14067" y="1825625"/>
            <a:ext cx="115349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Index.html 🡨 הוסף קישור לקובץ main.css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Main.scss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הפעל את הקומפיילר 🡨 הקומפיילר מייצר את הקבצים main.css ,קובץ מערכת מסוג map.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צור partial בשם</a:t>
            </a:r>
            <a:r>
              <a:rPr lang="en-US">
                <a:solidFill>
                  <a:srgbClr val="00B050"/>
                </a:solidFill>
              </a:rPr>
              <a:t>_</a:t>
            </a:r>
            <a:r>
              <a:rPr lang="en-US">
                <a:solidFill>
                  <a:srgbClr val="FF0000"/>
                </a:solidFill>
              </a:rPr>
              <a:t>setup.scss  </a:t>
            </a:r>
            <a:r>
              <a:rPr lang="en-US"/>
              <a:t>🡨 בקובץ main.scss הוסף 🡨 @import “setup”;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ש.ב</a:t>
            </a:r>
            <a:endParaRPr/>
          </a:p>
        </p:txBody>
      </p:sp>
      <p:pic>
        <p:nvPicPr>
          <p:cNvPr id="136" name="Google Shape;13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675" y="1825625"/>
            <a:ext cx="774465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ש.ב</a:t>
            </a: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969" y="1603994"/>
            <a:ext cx="8386390" cy="467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2024-01-01T17:14:48Z</dcterms:created>
  <dc:creator>Itamar Zukerman</dc:creator>
</cp:coreProperties>
</file>