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1A609-FDC9-4AF4-8A48-334605AE83A0}" v="8" dt="2024-01-01T17:25:50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D611A609-FDC9-4AF4-8A48-334605AE83A0}"/>
    <pc:docChg chg="custSel addSld modSld addMainMaster delMainMaster">
      <pc:chgData name="Shlomo Daniel Gindi" userId="d9687d4a3e6bbdfd" providerId="LiveId" clId="{D611A609-FDC9-4AF4-8A48-334605AE83A0}" dt="2024-01-01T18:25:05.297" v="692" actId="20577"/>
      <pc:docMkLst>
        <pc:docMk/>
      </pc:docMkLst>
      <pc:sldChg chg="addSp modSp new mod setBg modClrScheme addAnim chgLayout">
        <pc:chgData name="Shlomo Daniel Gindi" userId="d9687d4a3e6bbdfd" providerId="LiveId" clId="{D611A609-FDC9-4AF4-8A48-334605AE83A0}" dt="2024-01-01T15:41:04.911" v="19"/>
        <pc:sldMkLst>
          <pc:docMk/>
          <pc:sldMk cId="2441122438" sldId="256"/>
        </pc:sldMkLst>
        <pc:spChg chg="mod">
          <ac:chgData name="Shlomo Daniel Gindi" userId="d9687d4a3e6bbdfd" providerId="LiveId" clId="{D611A609-FDC9-4AF4-8A48-334605AE83A0}" dt="2024-01-01T15:41:04.902" v="17" actId="26606"/>
          <ac:spMkLst>
            <pc:docMk/>
            <pc:sldMk cId="2441122438" sldId="256"/>
            <ac:spMk id="2" creationId="{DCB79812-687C-A6F0-F279-E346DBF89E40}"/>
          </ac:spMkLst>
        </pc:spChg>
        <pc:spChg chg="mod">
          <ac:chgData name="Shlomo Daniel Gindi" userId="d9687d4a3e6bbdfd" providerId="LiveId" clId="{D611A609-FDC9-4AF4-8A48-334605AE83A0}" dt="2024-01-01T15:41:04.902" v="17" actId="26606"/>
          <ac:spMkLst>
            <pc:docMk/>
            <pc:sldMk cId="2441122438" sldId="256"/>
            <ac:spMk id="3" creationId="{79510699-440F-368A-878F-DC7B3DCAD47D}"/>
          </ac:spMkLst>
        </pc:spChg>
        <pc:spChg chg="add">
          <ac:chgData name="Shlomo Daniel Gindi" userId="d9687d4a3e6bbdfd" providerId="LiveId" clId="{D611A609-FDC9-4AF4-8A48-334605AE83A0}" dt="2024-01-01T15:41:04.902" v="17" actId="26606"/>
          <ac:spMkLst>
            <pc:docMk/>
            <pc:sldMk cId="2441122438" sldId="256"/>
            <ac:spMk id="9" creationId="{A1D7EC86-7CB9-431D-8AC3-8AAF0440B162}"/>
          </ac:spMkLst>
        </pc:spChg>
        <pc:spChg chg="add">
          <ac:chgData name="Shlomo Daniel Gindi" userId="d9687d4a3e6bbdfd" providerId="LiveId" clId="{D611A609-FDC9-4AF4-8A48-334605AE83A0}" dt="2024-01-01T15:41:04.902" v="17" actId="26606"/>
          <ac:spMkLst>
            <pc:docMk/>
            <pc:sldMk cId="2441122438" sldId="256"/>
            <ac:spMk id="11" creationId="{D4B9777F-B610-419B-9193-80306388F3E2}"/>
          </ac:spMkLst>
        </pc:spChg>
        <pc:spChg chg="add">
          <ac:chgData name="Shlomo Daniel Gindi" userId="d9687d4a3e6bbdfd" providerId="LiveId" clId="{D611A609-FDC9-4AF4-8A48-334605AE83A0}" dt="2024-01-01T15:41:04.902" v="17" actId="26606"/>
          <ac:spMkLst>
            <pc:docMk/>
            <pc:sldMk cId="2441122438" sldId="256"/>
            <ac:spMk id="13" creationId="{311F016A-A753-449B-9EA6-322199B7119E}"/>
          </ac:spMkLst>
        </pc:spChg>
        <pc:spChg chg="add">
          <ac:chgData name="Shlomo Daniel Gindi" userId="d9687d4a3e6bbdfd" providerId="LiveId" clId="{D611A609-FDC9-4AF4-8A48-334605AE83A0}" dt="2024-01-01T15:41:04.902" v="17" actId="26606"/>
          <ac:spMkLst>
            <pc:docMk/>
            <pc:sldMk cId="2441122438" sldId="256"/>
            <ac:spMk id="15" creationId="{95106A28-883A-4993-BF9E-C403B81A8D66}"/>
          </ac:spMkLst>
        </pc:spChg>
        <pc:spChg chg="add">
          <ac:chgData name="Shlomo Daniel Gindi" userId="d9687d4a3e6bbdfd" providerId="LiveId" clId="{D611A609-FDC9-4AF4-8A48-334605AE83A0}" dt="2024-01-01T15:41:04.902" v="17" actId="26606"/>
          <ac:spMkLst>
            <pc:docMk/>
            <pc:sldMk cId="2441122438" sldId="256"/>
            <ac:spMk id="17" creationId="{F5AE4E4F-9F4C-43ED-8299-9BD63B74E8F0}"/>
          </ac:spMkLst>
        </pc:spChg>
        <pc:picChg chg="add">
          <ac:chgData name="Shlomo Daniel Gindi" userId="d9687d4a3e6bbdfd" providerId="LiveId" clId="{D611A609-FDC9-4AF4-8A48-334605AE83A0}" dt="2024-01-01T15:41:04.902" v="17" actId="26606"/>
          <ac:picMkLst>
            <pc:docMk/>
            <pc:sldMk cId="2441122438" sldId="256"/>
            <ac:picMk id="4" creationId="{E3F6424C-9508-3D1E-7A41-DF3DF101E53B}"/>
          </ac:picMkLst>
        </pc:picChg>
      </pc:sldChg>
      <pc:sldChg chg="addSp modSp new mod">
        <pc:chgData name="Shlomo Daniel Gindi" userId="d9687d4a3e6bbdfd" providerId="LiveId" clId="{D611A609-FDC9-4AF4-8A48-334605AE83A0}" dt="2024-01-01T16:08:06.394" v="115" actId="1076"/>
        <pc:sldMkLst>
          <pc:docMk/>
          <pc:sldMk cId="1219831811" sldId="257"/>
        </pc:sldMkLst>
        <pc:spChg chg="mod">
          <ac:chgData name="Shlomo Daniel Gindi" userId="d9687d4a3e6bbdfd" providerId="LiveId" clId="{D611A609-FDC9-4AF4-8A48-334605AE83A0}" dt="2024-01-01T16:03:16.818" v="53" actId="20577"/>
          <ac:spMkLst>
            <pc:docMk/>
            <pc:sldMk cId="1219831811" sldId="257"/>
            <ac:spMk id="2" creationId="{9719AE40-D137-4F9C-539C-F1F8951538C9}"/>
          </ac:spMkLst>
        </pc:spChg>
        <pc:spChg chg="mod">
          <ac:chgData name="Shlomo Daniel Gindi" userId="d9687d4a3e6bbdfd" providerId="LiveId" clId="{D611A609-FDC9-4AF4-8A48-334605AE83A0}" dt="2024-01-01T16:03:58.356" v="73" actId="20577"/>
          <ac:spMkLst>
            <pc:docMk/>
            <pc:sldMk cId="1219831811" sldId="257"/>
            <ac:spMk id="3" creationId="{ED657305-4DF7-F0F8-BED8-CBC4385773A6}"/>
          </ac:spMkLst>
        </pc:spChg>
        <pc:spChg chg="add mod">
          <ac:chgData name="Shlomo Daniel Gindi" userId="d9687d4a3e6bbdfd" providerId="LiveId" clId="{D611A609-FDC9-4AF4-8A48-334605AE83A0}" dt="2024-01-01T16:05:36.304" v="99" actId="1076"/>
          <ac:spMkLst>
            <pc:docMk/>
            <pc:sldMk cId="1219831811" sldId="257"/>
            <ac:spMk id="8" creationId="{FEAD5EBD-C18A-CE95-D1EE-59C930271BEF}"/>
          </ac:spMkLst>
        </pc:spChg>
        <pc:spChg chg="add mod">
          <ac:chgData name="Shlomo Daniel Gindi" userId="d9687d4a3e6bbdfd" providerId="LiveId" clId="{D611A609-FDC9-4AF4-8A48-334605AE83A0}" dt="2024-01-01T16:08:06.394" v="115" actId="1076"/>
          <ac:spMkLst>
            <pc:docMk/>
            <pc:sldMk cId="1219831811" sldId="257"/>
            <ac:spMk id="9" creationId="{3BBAE2A0-67F5-B73B-1E38-7F4B07E92BD0}"/>
          </ac:spMkLst>
        </pc:spChg>
        <pc:picChg chg="add mod">
          <ac:chgData name="Shlomo Daniel Gindi" userId="d9687d4a3e6bbdfd" providerId="LiveId" clId="{D611A609-FDC9-4AF4-8A48-334605AE83A0}" dt="2024-01-01T16:04:07.970" v="76" actId="1076"/>
          <ac:picMkLst>
            <pc:docMk/>
            <pc:sldMk cId="1219831811" sldId="257"/>
            <ac:picMk id="5" creationId="{F6B0DF47-5A2A-491C-9AC5-1C8A59CB38D6}"/>
          </ac:picMkLst>
        </pc:picChg>
        <pc:picChg chg="add mod">
          <ac:chgData name="Shlomo Daniel Gindi" userId="d9687d4a3e6bbdfd" providerId="LiveId" clId="{D611A609-FDC9-4AF4-8A48-334605AE83A0}" dt="2024-01-01T16:05:03.500" v="82" actId="14100"/>
          <ac:picMkLst>
            <pc:docMk/>
            <pc:sldMk cId="1219831811" sldId="257"/>
            <ac:picMk id="7" creationId="{8CC160FD-B563-9C12-5587-B3A6DA94735F}"/>
          </ac:picMkLst>
        </pc:picChg>
      </pc:sldChg>
      <pc:sldChg chg="addSp modSp new mod">
        <pc:chgData name="Shlomo Daniel Gindi" userId="d9687d4a3e6bbdfd" providerId="LiveId" clId="{D611A609-FDC9-4AF4-8A48-334605AE83A0}" dt="2024-01-01T16:41:05.719" v="256" actId="571"/>
        <pc:sldMkLst>
          <pc:docMk/>
          <pc:sldMk cId="3784857492" sldId="258"/>
        </pc:sldMkLst>
        <pc:spChg chg="mod">
          <ac:chgData name="Shlomo Daniel Gindi" userId="d9687d4a3e6bbdfd" providerId="LiveId" clId="{D611A609-FDC9-4AF4-8A48-334605AE83A0}" dt="2024-01-01T16:38:14.487" v="140" actId="122"/>
          <ac:spMkLst>
            <pc:docMk/>
            <pc:sldMk cId="3784857492" sldId="258"/>
            <ac:spMk id="2" creationId="{33F552B5-C5ED-17AB-4C1A-E711D84E83EE}"/>
          </ac:spMkLst>
        </pc:spChg>
        <pc:spChg chg="mod">
          <ac:chgData name="Shlomo Daniel Gindi" userId="d9687d4a3e6bbdfd" providerId="LiveId" clId="{D611A609-FDC9-4AF4-8A48-334605AE83A0}" dt="2024-01-01T16:39:59.410" v="227" actId="1076"/>
          <ac:spMkLst>
            <pc:docMk/>
            <pc:sldMk cId="3784857492" sldId="258"/>
            <ac:spMk id="3" creationId="{6EE37E10-FC34-65F6-9C07-9245129EBE78}"/>
          </ac:spMkLst>
        </pc:spChg>
        <pc:spChg chg="add mod">
          <ac:chgData name="Shlomo Daniel Gindi" userId="d9687d4a3e6bbdfd" providerId="LiveId" clId="{D611A609-FDC9-4AF4-8A48-334605AE83A0}" dt="2024-01-01T16:40:29.091" v="234" actId="1076"/>
          <ac:spMkLst>
            <pc:docMk/>
            <pc:sldMk cId="3784857492" sldId="258"/>
            <ac:spMk id="4" creationId="{F6E22F10-5AF5-99CC-BB7A-C6A82FBA09CC}"/>
          </ac:spMkLst>
        </pc:spChg>
        <pc:spChg chg="add mod">
          <ac:chgData name="Shlomo Daniel Gindi" userId="d9687d4a3e6bbdfd" providerId="LiveId" clId="{D611A609-FDC9-4AF4-8A48-334605AE83A0}" dt="2024-01-01T16:40:35.434" v="236" actId="1076"/>
          <ac:spMkLst>
            <pc:docMk/>
            <pc:sldMk cId="3784857492" sldId="258"/>
            <ac:spMk id="5" creationId="{9A9EDE6F-6D22-F7BD-A061-77EECB907FFE}"/>
          </ac:spMkLst>
        </pc:spChg>
        <pc:spChg chg="add mod">
          <ac:chgData name="Shlomo Daniel Gindi" userId="d9687d4a3e6bbdfd" providerId="LiveId" clId="{D611A609-FDC9-4AF4-8A48-334605AE83A0}" dt="2024-01-01T16:41:01.602" v="255" actId="1076"/>
          <ac:spMkLst>
            <pc:docMk/>
            <pc:sldMk cId="3784857492" sldId="258"/>
            <ac:spMk id="6" creationId="{E538337A-7698-B314-632F-1F8FFC638794}"/>
          </ac:spMkLst>
        </pc:spChg>
        <pc:spChg chg="add mod">
          <ac:chgData name="Shlomo Daniel Gindi" userId="d9687d4a3e6bbdfd" providerId="LiveId" clId="{D611A609-FDC9-4AF4-8A48-334605AE83A0}" dt="2024-01-01T16:41:05.719" v="256" actId="571"/>
          <ac:spMkLst>
            <pc:docMk/>
            <pc:sldMk cId="3784857492" sldId="258"/>
            <ac:spMk id="7" creationId="{45E5F621-6F4D-FB18-5ACF-8723D05F13A7}"/>
          </ac:spMkLst>
        </pc:spChg>
      </pc:sldChg>
      <pc:sldChg chg="modSp new mod">
        <pc:chgData name="Shlomo Daniel Gindi" userId="d9687d4a3e6bbdfd" providerId="LiveId" clId="{D611A609-FDC9-4AF4-8A48-334605AE83A0}" dt="2024-01-01T16:55:01.770" v="273" actId="122"/>
        <pc:sldMkLst>
          <pc:docMk/>
          <pc:sldMk cId="1696908814" sldId="259"/>
        </pc:sldMkLst>
        <pc:spChg chg="mod">
          <ac:chgData name="Shlomo Daniel Gindi" userId="d9687d4a3e6bbdfd" providerId="LiveId" clId="{D611A609-FDC9-4AF4-8A48-334605AE83A0}" dt="2024-01-01T16:55:01.770" v="273" actId="122"/>
          <ac:spMkLst>
            <pc:docMk/>
            <pc:sldMk cId="1696908814" sldId="259"/>
            <ac:spMk id="2" creationId="{8B8A543A-B0E4-5C80-37C0-4B581308F32E}"/>
          </ac:spMkLst>
        </pc:spChg>
      </pc:sldChg>
      <pc:sldChg chg="modSp new mod">
        <pc:chgData name="Shlomo Daniel Gindi" userId="d9687d4a3e6bbdfd" providerId="LiveId" clId="{D611A609-FDC9-4AF4-8A48-334605AE83A0}" dt="2024-01-01T17:18:08.638" v="315" actId="20577"/>
        <pc:sldMkLst>
          <pc:docMk/>
          <pc:sldMk cId="2751377602" sldId="260"/>
        </pc:sldMkLst>
        <pc:spChg chg="mod">
          <ac:chgData name="Shlomo Daniel Gindi" userId="d9687d4a3e6bbdfd" providerId="LiveId" clId="{D611A609-FDC9-4AF4-8A48-334605AE83A0}" dt="2024-01-01T17:18:08.638" v="315" actId="20577"/>
          <ac:spMkLst>
            <pc:docMk/>
            <pc:sldMk cId="2751377602" sldId="260"/>
            <ac:spMk id="2" creationId="{F1D3D481-77F1-7D16-1B12-318D7AAE02FF}"/>
          </ac:spMkLst>
        </pc:spChg>
      </pc:sldChg>
      <pc:sldChg chg="modSp new mod">
        <pc:chgData name="Shlomo Daniel Gindi" userId="d9687d4a3e6bbdfd" providerId="LiveId" clId="{D611A609-FDC9-4AF4-8A48-334605AE83A0}" dt="2024-01-01T17:20:45.908" v="479" actId="20577"/>
        <pc:sldMkLst>
          <pc:docMk/>
          <pc:sldMk cId="283526590" sldId="261"/>
        </pc:sldMkLst>
        <pc:spChg chg="mod">
          <ac:chgData name="Shlomo Daniel Gindi" userId="d9687d4a3e6bbdfd" providerId="LiveId" clId="{D611A609-FDC9-4AF4-8A48-334605AE83A0}" dt="2024-01-01T17:19:01.891" v="365" actId="122"/>
          <ac:spMkLst>
            <pc:docMk/>
            <pc:sldMk cId="283526590" sldId="261"/>
            <ac:spMk id="2" creationId="{E5D92E4A-B58E-29D9-B121-BE62D2820D68}"/>
          </ac:spMkLst>
        </pc:spChg>
        <pc:spChg chg="mod">
          <ac:chgData name="Shlomo Daniel Gindi" userId="d9687d4a3e6bbdfd" providerId="LiveId" clId="{D611A609-FDC9-4AF4-8A48-334605AE83A0}" dt="2024-01-01T17:20:45.908" v="479" actId="20577"/>
          <ac:spMkLst>
            <pc:docMk/>
            <pc:sldMk cId="283526590" sldId="261"/>
            <ac:spMk id="3" creationId="{44306C6A-F2EA-5C0B-95E2-C2D1C5BACD6B}"/>
          </ac:spMkLst>
        </pc:spChg>
      </pc:sldChg>
      <pc:sldChg chg="addSp delSp modSp new mod">
        <pc:chgData name="Shlomo Daniel Gindi" userId="d9687d4a3e6bbdfd" providerId="LiveId" clId="{D611A609-FDC9-4AF4-8A48-334605AE83A0}" dt="2024-01-01T17:26:37.069" v="539" actId="1076"/>
        <pc:sldMkLst>
          <pc:docMk/>
          <pc:sldMk cId="1420794752" sldId="262"/>
        </pc:sldMkLst>
        <pc:spChg chg="mod">
          <ac:chgData name="Shlomo Daniel Gindi" userId="d9687d4a3e6bbdfd" providerId="LiveId" clId="{D611A609-FDC9-4AF4-8A48-334605AE83A0}" dt="2024-01-01T17:22:56.427" v="506" actId="122"/>
          <ac:spMkLst>
            <pc:docMk/>
            <pc:sldMk cId="1420794752" sldId="262"/>
            <ac:spMk id="2" creationId="{16EB4B1B-52BE-CE6F-54C6-245451C9E2A7}"/>
          </ac:spMkLst>
        </pc:spChg>
        <pc:spChg chg="del">
          <ac:chgData name="Shlomo Daniel Gindi" userId="d9687d4a3e6bbdfd" providerId="LiveId" clId="{D611A609-FDC9-4AF4-8A48-334605AE83A0}" dt="2024-01-01T17:23:51.979" v="513" actId="478"/>
          <ac:spMkLst>
            <pc:docMk/>
            <pc:sldMk cId="1420794752" sldId="262"/>
            <ac:spMk id="3" creationId="{64C1835D-18BE-B61C-76E8-A33124FA84F3}"/>
          </ac:spMkLst>
        </pc:spChg>
        <pc:spChg chg="add mod">
          <ac:chgData name="Shlomo Daniel Gindi" userId="d9687d4a3e6bbdfd" providerId="LiveId" clId="{D611A609-FDC9-4AF4-8A48-334605AE83A0}" dt="2024-01-01T17:23:55.537" v="514" actId="1076"/>
          <ac:spMkLst>
            <pc:docMk/>
            <pc:sldMk cId="1420794752" sldId="262"/>
            <ac:spMk id="4" creationId="{8AEA4C62-1C10-4269-6DE7-E6F3A6C918A1}"/>
          </ac:spMkLst>
        </pc:spChg>
        <pc:spChg chg="add mod">
          <ac:chgData name="Shlomo Daniel Gindi" userId="d9687d4a3e6bbdfd" providerId="LiveId" clId="{D611A609-FDC9-4AF4-8A48-334605AE83A0}" dt="2024-01-01T17:23:41.562" v="512" actId="20577"/>
          <ac:spMkLst>
            <pc:docMk/>
            <pc:sldMk cId="1420794752" sldId="262"/>
            <ac:spMk id="5" creationId="{6B05BD89-0F9D-7BE5-F6D8-6D0DF9D4C701}"/>
          </ac:spMkLst>
        </pc:spChg>
        <pc:spChg chg="add mod">
          <ac:chgData name="Shlomo Daniel Gindi" userId="d9687d4a3e6bbdfd" providerId="LiveId" clId="{D611A609-FDC9-4AF4-8A48-334605AE83A0}" dt="2024-01-01T17:25:03.368" v="519" actId="1076"/>
          <ac:spMkLst>
            <pc:docMk/>
            <pc:sldMk cId="1420794752" sldId="262"/>
            <ac:spMk id="6" creationId="{AFDCB7B8-C242-8303-278C-AAAA0E8FC349}"/>
          </ac:spMkLst>
        </pc:spChg>
        <pc:spChg chg="add mod">
          <ac:chgData name="Shlomo Daniel Gindi" userId="d9687d4a3e6bbdfd" providerId="LiveId" clId="{D611A609-FDC9-4AF4-8A48-334605AE83A0}" dt="2024-01-01T17:25:26.159" v="529" actId="1076"/>
          <ac:spMkLst>
            <pc:docMk/>
            <pc:sldMk cId="1420794752" sldId="262"/>
            <ac:spMk id="7" creationId="{8779B9E8-ADAC-39A3-A42E-C051071D66B4}"/>
          </ac:spMkLst>
        </pc:spChg>
        <pc:spChg chg="add mod">
          <ac:chgData name="Shlomo Daniel Gindi" userId="d9687d4a3e6bbdfd" providerId="LiveId" clId="{D611A609-FDC9-4AF4-8A48-334605AE83A0}" dt="2024-01-01T17:25:45.420" v="532" actId="13822"/>
          <ac:spMkLst>
            <pc:docMk/>
            <pc:sldMk cId="1420794752" sldId="262"/>
            <ac:spMk id="8" creationId="{6402714D-BC19-6633-8DF2-2125B79B62A3}"/>
          </ac:spMkLst>
        </pc:spChg>
        <pc:spChg chg="add mod">
          <ac:chgData name="Shlomo Daniel Gindi" userId="d9687d4a3e6bbdfd" providerId="LiveId" clId="{D611A609-FDC9-4AF4-8A48-334605AE83A0}" dt="2024-01-01T17:26:37.069" v="539" actId="1076"/>
          <ac:spMkLst>
            <pc:docMk/>
            <pc:sldMk cId="1420794752" sldId="262"/>
            <ac:spMk id="9" creationId="{2C8403F0-AB0E-3267-C1FE-B7773D7EAE10}"/>
          </ac:spMkLst>
        </pc:spChg>
      </pc:sldChg>
      <pc:sldChg chg="modSp new mod">
        <pc:chgData name="Shlomo Daniel Gindi" userId="d9687d4a3e6bbdfd" providerId="LiveId" clId="{D611A609-FDC9-4AF4-8A48-334605AE83A0}" dt="2024-01-01T17:57:28.843" v="583" actId="14100"/>
        <pc:sldMkLst>
          <pc:docMk/>
          <pc:sldMk cId="674025468" sldId="263"/>
        </pc:sldMkLst>
        <pc:spChg chg="mod">
          <ac:chgData name="Shlomo Daniel Gindi" userId="d9687d4a3e6bbdfd" providerId="LiveId" clId="{D611A609-FDC9-4AF4-8A48-334605AE83A0}" dt="2024-01-01T17:56:56.987" v="559" actId="20577"/>
          <ac:spMkLst>
            <pc:docMk/>
            <pc:sldMk cId="674025468" sldId="263"/>
            <ac:spMk id="2" creationId="{B0036A03-4E05-94B0-E431-E1F23ACE4364}"/>
          </ac:spMkLst>
        </pc:spChg>
        <pc:spChg chg="mod">
          <ac:chgData name="Shlomo Daniel Gindi" userId="d9687d4a3e6bbdfd" providerId="LiveId" clId="{D611A609-FDC9-4AF4-8A48-334605AE83A0}" dt="2024-01-01T17:57:28.843" v="583" actId="14100"/>
          <ac:spMkLst>
            <pc:docMk/>
            <pc:sldMk cId="674025468" sldId="263"/>
            <ac:spMk id="3" creationId="{5D4B8004-B583-F8A4-7F40-33B9AD2A8816}"/>
          </ac:spMkLst>
        </pc:spChg>
      </pc:sldChg>
      <pc:sldChg chg="addSp delSp modSp new mod">
        <pc:chgData name="Shlomo Daniel Gindi" userId="d9687d4a3e6bbdfd" providerId="LiveId" clId="{D611A609-FDC9-4AF4-8A48-334605AE83A0}" dt="2024-01-01T18:25:05.297" v="692" actId="20577"/>
        <pc:sldMkLst>
          <pc:docMk/>
          <pc:sldMk cId="1070610284" sldId="264"/>
        </pc:sldMkLst>
        <pc:spChg chg="mod">
          <ac:chgData name="Shlomo Daniel Gindi" userId="d9687d4a3e6bbdfd" providerId="LiveId" clId="{D611A609-FDC9-4AF4-8A48-334605AE83A0}" dt="2024-01-01T18:17:46.993" v="597" actId="122"/>
          <ac:spMkLst>
            <pc:docMk/>
            <pc:sldMk cId="1070610284" sldId="264"/>
            <ac:spMk id="2" creationId="{12DFA00D-4B18-1556-F4A9-5455D8A5F8F0}"/>
          </ac:spMkLst>
        </pc:spChg>
        <pc:spChg chg="del">
          <ac:chgData name="Shlomo Daniel Gindi" userId="d9687d4a3e6bbdfd" providerId="LiveId" clId="{D611A609-FDC9-4AF4-8A48-334605AE83A0}" dt="2024-01-01T18:19:05.932" v="598" actId="3680"/>
          <ac:spMkLst>
            <pc:docMk/>
            <pc:sldMk cId="1070610284" sldId="264"/>
            <ac:spMk id="3" creationId="{D654B904-ED95-1936-CBB9-97A9AC870908}"/>
          </ac:spMkLst>
        </pc:spChg>
        <pc:graphicFrameChg chg="add mod ord modGraphic">
          <ac:chgData name="Shlomo Daniel Gindi" userId="d9687d4a3e6bbdfd" providerId="LiveId" clId="{D611A609-FDC9-4AF4-8A48-334605AE83A0}" dt="2024-01-01T18:25:05.297" v="692" actId="20577"/>
          <ac:graphicFrameMkLst>
            <pc:docMk/>
            <pc:sldMk cId="1070610284" sldId="264"/>
            <ac:graphicFrameMk id="4" creationId="{1FC7F65A-2670-A858-0B5D-3E8646C2A6A1}"/>
          </ac:graphicFrameMkLst>
        </pc:graphicFrameChg>
      </pc:sldChg>
      <pc:sldMasterChg chg="del delSldLayout">
        <pc:chgData name="Shlomo Daniel Gindi" userId="d9687d4a3e6bbdfd" providerId="LiveId" clId="{D611A609-FDC9-4AF4-8A48-334605AE83A0}" dt="2024-01-01T15:41:04.902" v="17" actId="26606"/>
        <pc:sldMasterMkLst>
          <pc:docMk/>
          <pc:sldMasterMk cId="299741904" sldId="2147483648"/>
        </pc:sldMasterMkLst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4172635895" sldId="2147483649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3317233108" sldId="2147483650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4098437643" sldId="2147483651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3807510291" sldId="2147483652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2966828840" sldId="2147483653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2804578834" sldId="2147483654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1022932780" sldId="2147483655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3138958051" sldId="2147483656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3012476425" sldId="2147483657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2407454340" sldId="2147483658"/>
          </pc:sldLayoutMkLst>
        </pc:sldLayoutChg>
        <pc:sldLayoutChg chg="del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299741904" sldId="2147483648"/>
            <pc:sldLayoutMk cId="1561886051" sldId="2147483659"/>
          </pc:sldLayoutMkLst>
        </pc:sldLayoutChg>
      </pc:sldMasterChg>
      <pc:sldMasterChg chg="add addSldLayout">
        <pc:chgData name="Shlomo Daniel Gindi" userId="d9687d4a3e6bbdfd" providerId="LiveId" clId="{D611A609-FDC9-4AF4-8A48-334605AE83A0}" dt="2024-01-01T15:41:04.902" v="17" actId="26606"/>
        <pc:sldMasterMkLst>
          <pc:docMk/>
          <pc:sldMasterMk cId="171952593" sldId="2147483673"/>
        </pc:sldMasterMkLst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4259246861" sldId="2147483662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2166855562" sldId="2147483663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83645162" sldId="2147483664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1560978835" sldId="2147483665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3169745357" sldId="2147483666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4033596099" sldId="2147483667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3240204032" sldId="2147483668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4133796359" sldId="2147483669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2130566962" sldId="2147483670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4254125687" sldId="2147483671"/>
          </pc:sldLayoutMkLst>
        </pc:sldLayoutChg>
        <pc:sldLayoutChg chg="add">
          <pc:chgData name="Shlomo Daniel Gindi" userId="d9687d4a3e6bbdfd" providerId="LiveId" clId="{D611A609-FDC9-4AF4-8A48-334605AE83A0}" dt="2024-01-01T15:41:04.902" v="17" actId="26606"/>
          <pc:sldLayoutMkLst>
            <pc:docMk/>
            <pc:sldMasterMk cId="171952593" sldId="2147483673"/>
            <pc:sldLayoutMk cId="2027757241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7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4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2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5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12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5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24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5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85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4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97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CB79812-687C-A6F0-F279-E346DBF89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Html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9510699-440F-368A-878F-DC7B3DC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01/01/2024</a:t>
            </a:r>
            <a:endParaRPr lang="he-IL"/>
          </a:p>
        </p:txBody>
      </p:sp>
      <p:pic>
        <p:nvPicPr>
          <p:cNvPr id="4" name="Picture 3" descr="Datenkonzept">
            <a:extLst>
              <a:ext uri="{FF2B5EF4-FFF2-40B4-BE49-F238E27FC236}">
                <a16:creationId xmlns:a16="http://schemas.microsoft.com/office/drawing/2014/main" id="{E3F6424C-9508-3D1E-7A41-DF3DF101E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" r="28135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1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19AE40-D137-4F9C-539C-F1F89515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flex </a:t>
            </a:r>
            <a:br>
              <a:rPr lang="en-US" dirty="0"/>
            </a:br>
            <a:r>
              <a:rPr lang="en-US" dirty="0" err="1"/>
              <a:t>Justfiy</a:t>
            </a:r>
            <a:r>
              <a:rPr lang="en-US" dirty="0"/>
              <a:t>-content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657305-4DF7-F0F8-BED8-CBC43857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Space between</a:t>
            </a:r>
          </a:p>
          <a:p>
            <a:pPr algn="ctr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B0DF47-5A2A-491C-9AC5-1C8A59CB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45" y="2612565"/>
            <a:ext cx="7393310" cy="40822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CC160FD-B563-9C12-5587-B3A6DA94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44" y="4367589"/>
            <a:ext cx="7393311" cy="355448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EAD5EBD-C18A-CE95-D1EE-59C930271BEF}"/>
              </a:ext>
            </a:extLst>
          </p:cNvPr>
          <p:cNvSpPr txBox="1"/>
          <p:nvPr/>
        </p:nvSpPr>
        <p:spPr>
          <a:xfrm>
            <a:off x="4348842" y="3403996"/>
            <a:ext cx="34943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Space around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BBAE2A0-67F5-B73B-1E38-7F4B07E92BD0}"/>
              </a:ext>
            </a:extLst>
          </p:cNvPr>
          <p:cNvSpPr txBox="1"/>
          <p:nvPr/>
        </p:nvSpPr>
        <p:spPr>
          <a:xfrm>
            <a:off x="4348842" y="5147495"/>
            <a:ext cx="31840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Space evenly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983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F552B5-C5ED-17AB-4C1A-E711D84E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 Selectors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E37E10-FC34-65F6-9C07-9245129E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57" y="1825625"/>
            <a:ext cx="10515600" cy="38597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=“mypic.jpg” alt= “</a:t>
            </a:r>
            <a:r>
              <a:rPr lang="en-US" dirty="0" err="1"/>
              <a:t>itamar</a:t>
            </a:r>
            <a:r>
              <a:rPr lang="en-US" dirty="0"/>
              <a:t> pic”</a:t>
            </a:r>
            <a:endParaRPr lang="he-IL" dirty="0"/>
          </a:p>
        </p:txBody>
      </p:sp>
      <p:sp>
        <p:nvSpPr>
          <p:cNvPr id="4" name="סוגר מסולסל ימני 3">
            <a:extLst>
              <a:ext uri="{FF2B5EF4-FFF2-40B4-BE49-F238E27FC236}">
                <a16:creationId xmlns:a16="http://schemas.microsoft.com/office/drawing/2014/main" id="{F6E22F10-5AF5-99CC-BB7A-C6A82FBA09CC}"/>
              </a:ext>
            </a:extLst>
          </p:cNvPr>
          <p:cNvSpPr/>
          <p:nvPr/>
        </p:nvSpPr>
        <p:spPr>
          <a:xfrm rot="5400000">
            <a:off x="4872868" y="1712990"/>
            <a:ext cx="699107" cy="2041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סוגר מסולסל ימני 4">
            <a:extLst>
              <a:ext uri="{FF2B5EF4-FFF2-40B4-BE49-F238E27FC236}">
                <a16:creationId xmlns:a16="http://schemas.microsoft.com/office/drawing/2014/main" id="{9A9EDE6F-6D22-F7BD-A061-77EECB907FFE}"/>
              </a:ext>
            </a:extLst>
          </p:cNvPr>
          <p:cNvSpPr/>
          <p:nvPr/>
        </p:nvSpPr>
        <p:spPr>
          <a:xfrm rot="5400000">
            <a:off x="7224182" y="1712989"/>
            <a:ext cx="699107" cy="2041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538337A-7698-B314-632F-1F8FFC638794}"/>
              </a:ext>
            </a:extLst>
          </p:cNvPr>
          <p:cNvSpPr txBox="1"/>
          <p:nvPr/>
        </p:nvSpPr>
        <p:spPr>
          <a:xfrm>
            <a:off x="4642757" y="3218016"/>
            <a:ext cx="1600200" cy="3693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attribute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5E5F621-6F4D-FB18-5ACF-8723D05F13A7}"/>
              </a:ext>
            </a:extLst>
          </p:cNvPr>
          <p:cNvSpPr txBox="1"/>
          <p:nvPr/>
        </p:nvSpPr>
        <p:spPr>
          <a:xfrm>
            <a:off x="6773635" y="3239434"/>
            <a:ext cx="1600200" cy="3693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attribute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485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8A543A-B0E4-5C80-37C0-4B58130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469598-51C7-C47F-58FC-1C818361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690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3D481-77F1-7D16-1B12-318D7AAE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</a:t>
            </a:r>
            <a:br>
              <a:rPr lang="en-US" dirty="0"/>
            </a:br>
            <a:r>
              <a:rPr lang="en-US" dirty="0" err="1"/>
              <a:t>Synthitecly</a:t>
            </a:r>
            <a:r>
              <a:rPr lang="en-US" dirty="0"/>
              <a:t> awesome stylesheet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488EE-1E55-CDA2-DC29-EAA5F8FB1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37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D92E4A-B58E-29D9-B121-BE62D282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 – tolls from programing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306C6A-F2EA-5C0B-95E2-C2D1C5BA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  <a:p>
            <a:r>
              <a:rPr lang="en-US" dirty="0"/>
              <a:t>Mixing</a:t>
            </a:r>
          </a:p>
          <a:p>
            <a:r>
              <a:rPr lang="en-US" dirty="0"/>
              <a:t>Nesting – wise CSS writing</a:t>
            </a:r>
          </a:p>
          <a:p>
            <a:r>
              <a:rPr lang="en-US" dirty="0"/>
              <a:t>Import / use &gt; divide to sub files to manage </a:t>
            </a:r>
            <a:r>
              <a:rPr lang="en-US" dirty="0" err="1"/>
              <a:t>wisly</a:t>
            </a:r>
            <a:r>
              <a:rPr lang="en-US" dirty="0"/>
              <a:t> the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5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EB4B1B-52BE-CE6F-54C6-245451C9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 = preprocessor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AEA4C62-1C10-4269-6DE7-E6F3A6C918A1}"/>
              </a:ext>
            </a:extLst>
          </p:cNvPr>
          <p:cNvSpPr/>
          <p:nvPr/>
        </p:nvSpPr>
        <p:spPr>
          <a:xfrm>
            <a:off x="1681843" y="2026681"/>
            <a:ext cx="2383971" cy="32820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B05BD89-0F9D-7BE5-F6D8-6D0DF9D4C701}"/>
              </a:ext>
            </a:extLst>
          </p:cNvPr>
          <p:cNvSpPr txBox="1"/>
          <p:nvPr/>
        </p:nvSpPr>
        <p:spPr>
          <a:xfrm>
            <a:off x="1910443" y="3298371"/>
            <a:ext cx="13389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SASS</a:t>
            </a:r>
            <a:endParaRPr lang="he-IL" dirty="0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AFDCB7B8-C242-8303-278C-AAAA0E8FC349}"/>
              </a:ext>
            </a:extLst>
          </p:cNvPr>
          <p:cNvSpPr/>
          <p:nvPr/>
        </p:nvSpPr>
        <p:spPr>
          <a:xfrm>
            <a:off x="4544785" y="2971800"/>
            <a:ext cx="3102429" cy="914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779B9E8-ADAC-39A3-A42E-C051071D66B4}"/>
              </a:ext>
            </a:extLst>
          </p:cNvPr>
          <p:cNvSpPr txBox="1"/>
          <p:nvPr/>
        </p:nvSpPr>
        <p:spPr>
          <a:xfrm>
            <a:off x="4544785" y="3244334"/>
            <a:ext cx="18614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COMPILER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402714D-BC19-6633-8DF2-2125B79B62A3}"/>
              </a:ext>
            </a:extLst>
          </p:cNvPr>
          <p:cNvSpPr/>
          <p:nvPr/>
        </p:nvSpPr>
        <p:spPr>
          <a:xfrm>
            <a:off x="8213271" y="2026681"/>
            <a:ext cx="2514600" cy="32820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C8403F0-AB0E-3267-C1FE-B7773D7EAE10}"/>
              </a:ext>
            </a:extLst>
          </p:cNvPr>
          <p:cNvSpPr txBox="1"/>
          <p:nvPr/>
        </p:nvSpPr>
        <p:spPr>
          <a:xfrm>
            <a:off x="8980714" y="3298371"/>
            <a:ext cx="9797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CSS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79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036A03-4E05-94B0-E431-E1F23AC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File Types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D4B8004-B583-F8A4-7F40-33B9AD2A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407229" cy="3994679"/>
          </a:xfrm>
        </p:spPr>
        <p:txBody>
          <a:bodyPr/>
          <a:lstStyle/>
          <a:p>
            <a:r>
              <a:rPr lang="en-US" dirty="0"/>
              <a:t>*.sass</a:t>
            </a:r>
          </a:p>
        </p:txBody>
      </p:sp>
    </p:spTree>
    <p:extLst>
      <p:ext uri="{BB962C8B-B14F-4D97-AF65-F5344CB8AC3E}">
        <p14:creationId xmlns:p14="http://schemas.microsoft.com/office/powerpoint/2010/main" val="67402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DFA00D-4B18-1556-F4A9-5455D8A5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Import/use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1FC7F65A-2670-A858-0B5D-3E8646C2A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682218"/>
              </p:ext>
            </p:extLst>
          </p:nvPr>
        </p:nvGraphicFramePr>
        <p:xfrm>
          <a:off x="838203" y="1825625"/>
          <a:ext cx="10515597" cy="25014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0729643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38189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4401792"/>
                    </a:ext>
                  </a:extLst>
                </a:gridCol>
              </a:tblGrid>
              <a:tr h="833815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Compaile</a:t>
                      </a:r>
                      <a:r>
                        <a:rPr lang="en-US" dirty="0"/>
                        <a:t> file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Main.scss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partial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03422"/>
                  </a:ext>
                </a:extLst>
              </a:tr>
              <a:tr h="83381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Main.css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@import”setup”;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_</a:t>
                      </a:r>
                      <a:r>
                        <a:rPr lang="en-US" dirty="0" err="1"/>
                        <a:t>setup.scss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48192"/>
                  </a:ext>
                </a:extLst>
              </a:tr>
              <a:tr h="833815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@import”nav”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_</a:t>
                      </a:r>
                      <a:r>
                        <a:rPr lang="en-US" dirty="0" err="1"/>
                        <a:t>nav.scss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6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1028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101</Words>
  <Application>Microsoft Office PowerPoint</Application>
  <PresentationFormat>מסך רחב</PresentationFormat>
  <Paragraphs>32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Hadassah Friedlaender</vt:lpstr>
      <vt:lpstr>ShapesVTI</vt:lpstr>
      <vt:lpstr>Html</vt:lpstr>
      <vt:lpstr>flex  Justfiy-content </vt:lpstr>
      <vt:lpstr>Attribute Selectors</vt:lpstr>
      <vt:lpstr>Example</vt:lpstr>
      <vt:lpstr>SASS Synthitecly awesome stylesheet</vt:lpstr>
      <vt:lpstr>SASS – tolls from programing </vt:lpstr>
      <vt:lpstr>SASS = preprocessor</vt:lpstr>
      <vt:lpstr>SASS File Types</vt:lpstr>
      <vt:lpstr>Import/use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Shlomo Daniel Gindi</dc:creator>
  <cp:lastModifiedBy>Shlomo Daniel Gindi</cp:lastModifiedBy>
  <cp:revision>1</cp:revision>
  <dcterms:created xsi:type="dcterms:W3CDTF">2024-01-01T15:39:43Z</dcterms:created>
  <dcterms:modified xsi:type="dcterms:W3CDTF">2024-01-01T18:25:16Z</dcterms:modified>
</cp:coreProperties>
</file>