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8DE5F-2648-4D15-85E6-155CB3663205}" v="5" dt="2024-01-04T18:49:45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7" d="100"/>
          <a:sy n="37" d="100"/>
        </p:scale>
        <p:origin x="3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0468DE5F-2648-4D15-85E6-155CB3663205}"/>
    <pc:docChg chg="undo custSel addSld modSld addMainMaster delMainMaster">
      <pc:chgData name="Shlomo Daniel Gindi" userId="d9687d4a3e6bbdfd" providerId="LiveId" clId="{0468DE5F-2648-4D15-85E6-155CB3663205}" dt="2024-01-04T18:50:40.325" v="328" actId="20577"/>
      <pc:docMkLst>
        <pc:docMk/>
      </pc:docMkLst>
      <pc:sldChg chg="addSp modSp new mod setBg modClrScheme chgLayout">
        <pc:chgData name="Shlomo Daniel Gindi" userId="d9687d4a3e6bbdfd" providerId="LiveId" clId="{0468DE5F-2648-4D15-85E6-155CB3663205}" dt="2024-01-04T16:50:43.688" v="26" actId="27614"/>
        <pc:sldMkLst>
          <pc:docMk/>
          <pc:sldMk cId="1392871695" sldId="256"/>
        </pc:sldMkLst>
        <pc:spChg chg="mod">
          <ac:chgData name="Shlomo Daniel Gindi" userId="d9687d4a3e6bbdfd" providerId="LiveId" clId="{0468DE5F-2648-4D15-85E6-155CB3663205}" dt="2024-01-04T16:50:39.888" v="25" actId="26606"/>
          <ac:spMkLst>
            <pc:docMk/>
            <pc:sldMk cId="1392871695" sldId="256"/>
            <ac:spMk id="2" creationId="{33B3E4B0-FBB1-C7CE-0789-3FB84E1F52BF}"/>
          </ac:spMkLst>
        </pc:spChg>
        <pc:spChg chg="mod">
          <ac:chgData name="Shlomo Daniel Gindi" userId="d9687d4a3e6bbdfd" providerId="LiveId" clId="{0468DE5F-2648-4D15-85E6-155CB3663205}" dt="2024-01-04T16:50:39.888" v="25" actId="26606"/>
          <ac:spMkLst>
            <pc:docMk/>
            <pc:sldMk cId="1392871695" sldId="256"/>
            <ac:spMk id="3" creationId="{5BB17102-AD74-6A81-F845-F92F381DA83A}"/>
          </ac:spMkLst>
        </pc:spChg>
        <pc:spChg chg="add">
          <ac:chgData name="Shlomo Daniel Gindi" userId="d9687d4a3e6bbdfd" providerId="LiveId" clId="{0468DE5F-2648-4D15-85E6-155CB3663205}" dt="2024-01-04T16:50:39.888" v="25" actId="26606"/>
          <ac:spMkLst>
            <pc:docMk/>
            <pc:sldMk cId="1392871695" sldId="256"/>
            <ac:spMk id="9" creationId="{8C37C960-91F5-4F61-B2CD-8A037920720B}"/>
          </ac:spMkLst>
        </pc:spChg>
        <pc:spChg chg="add">
          <ac:chgData name="Shlomo Daniel Gindi" userId="d9687d4a3e6bbdfd" providerId="LiveId" clId="{0468DE5F-2648-4D15-85E6-155CB3663205}" dt="2024-01-04T16:50:39.888" v="25" actId="26606"/>
          <ac:spMkLst>
            <pc:docMk/>
            <pc:sldMk cId="1392871695" sldId="256"/>
            <ac:spMk id="11" creationId="{50F155B6-ACA8-4C58-AAB6-CAFC981FF9EA}"/>
          </ac:spMkLst>
        </pc:spChg>
        <pc:spChg chg="add">
          <ac:chgData name="Shlomo Daniel Gindi" userId="d9687d4a3e6bbdfd" providerId="LiveId" clId="{0468DE5F-2648-4D15-85E6-155CB3663205}" dt="2024-01-04T16:50:39.888" v="25" actId="26606"/>
          <ac:spMkLst>
            <pc:docMk/>
            <pc:sldMk cId="1392871695" sldId="256"/>
            <ac:spMk id="13" creationId="{A5C31099-1BBD-40CE-BC60-FCE50741940D}"/>
          </ac:spMkLst>
        </pc:spChg>
        <pc:picChg chg="add mod">
          <ac:chgData name="Shlomo Daniel Gindi" userId="d9687d4a3e6bbdfd" providerId="LiveId" clId="{0468DE5F-2648-4D15-85E6-155CB3663205}" dt="2024-01-04T16:50:43.688" v="26" actId="27614"/>
          <ac:picMkLst>
            <pc:docMk/>
            <pc:sldMk cId="1392871695" sldId="256"/>
            <ac:picMk id="4" creationId="{0D194DA3-791B-9829-4B22-D2773A500B22}"/>
          </ac:picMkLst>
        </pc:picChg>
      </pc:sldChg>
      <pc:sldChg chg="addSp delSp modSp new mod">
        <pc:chgData name="Shlomo Daniel Gindi" userId="d9687d4a3e6bbdfd" providerId="LiveId" clId="{0468DE5F-2648-4D15-85E6-155CB3663205}" dt="2024-01-04T16:54:18.276" v="47" actId="1076"/>
        <pc:sldMkLst>
          <pc:docMk/>
          <pc:sldMk cId="1001399268" sldId="257"/>
        </pc:sldMkLst>
        <pc:spChg chg="mod">
          <ac:chgData name="Shlomo Daniel Gindi" userId="d9687d4a3e6bbdfd" providerId="LiveId" clId="{0468DE5F-2648-4D15-85E6-155CB3663205}" dt="2024-01-04T16:51:13.890" v="42" actId="20577"/>
          <ac:spMkLst>
            <pc:docMk/>
            <pc:sldMk cId="1001399268" sldId="257"/>
            <ac:spMk id="2" creationId="{120BAAF0-313B-BE19-34D1-96DC83615742}"/>
          </ac:spMkLst>
        </pc:spChg>
        <pc:spChg chg="del">
          <ac:chgData name="Shlomo Daniel Gindi" userId="d9687d4a3e6bbdfd" providerId="LiveId" clId="{0468DE5F-2648-4D15-85E6-155CB3663205}" dt="2024-01-04T16:52:00.938" v="43" actId="478"/>
          <ac:spMkLst>
            <pc:docMk/>
            <pc:sldMk cId="1001399268" sldId="257"/>
            <ac:spMk id="3" creationId="{7F30FED5-5A77-AA35-2DC1-5CEF12567F3E}"/>
          </ac:spMkLst>
        </pc:spChg>
        <pc:picChg chg="add mod">
          <ac:chgData name="Shlomo Daniel Gindi" userId="d9687d4a3e6bbdfd" providerId="LiveId" clId="{0468DE5F-2648-4D15-85E6-155CB3663205}" dt="2024-01-04T16:54:18.276" v="47" actId="1076"/>
          <ac:picMkLst>
            <pc:docMk/>
            <pc:sldMk cId="1001399268" sldId="257"/>
            <ac:picMk id="5" creationId="{7F4CA470-0714-42F0-E65E-2A8258EE7C70}"/>
          </ac:picMkLst>
        </pc:picChg>
      </pc:sldChg>
      <pc:sldChg chg="modSp new mod">
        <pc:chgData name="Shlomo Daniel Gindi" userId="d9687d4a3e6bbdfd" providerId="LiveId" clId="{0468DE5F-2648-4D15-85E6-155CB3663205}" dt="2024-01-04T16:55:35.089" v="62" actId="122"/>
        <pc:sldMkLst>
          <pc:docMk/>
          <pc:sldMk cId="3641962672" sldId="258"/>
        </pc:sldMkLst>
        <pc:spChg chg="mod">
          <ac:chgData name="Shlomo Daniel Gindi" userId="d9687d4a3e6bbdfd" providerId="LiveId" clId="{0468DE5F-2648-4D15-85E6-155CB3663205}" dt="2024-01-04T16:55:35.089" v="62" actId="122"/>
          <ac:spMkLst>
            <pc:docMk/>
            <pc:sldMk cId="3641962672" sldId="258"/>
            <ac:spMk id="2" creationId="{B6374A1A-9D3D-9929-D1E7-F4172C93D734}"/>
          </ac:spMkLst>
        </pc:spChg>
      </pc:sldChg>
      <pc:sldChg chg="modSp new mod">
        <pc:chgData name="Shlomo Daniel Gindi" userId="d9687d4a3e6bbdfd" providerId="LiveId" clId="{0468DE5F-2648-4D15-85E6-155CB3663205}" dt="2024-01-04T18:36:02.783" v="248" actId="20577"/>
        <pc:sldMkLst>
          <pc:docMk/>
          <pc:sldMk cId="86087530" sldId="259"/>
        </pc:sldMkLst>
        <pc:spChg chg="mod">
          <ac:chgData name="Shlomo Daniel Gindi" userId="d9687d4a3e6bbdfd" providerId="LiveId" clId="{0468DE5F-2648-4D15-85E6-155CB3663205}" dt="2024-01-04T18:31:41.470" v="68" actId="122"/>
          <ac:spMkLst>
            <pc:docMk/>
            <pc:sldMk cId="86087530" sldId="259"/>
            <ac:spMk id="2" creationId="{5C9A9A43-F2B9-84B8-C0AE-F578CD9B5C41}"/>
          </ac:spMkLst>
        </pc:spChg>
        <pc:spChg chg="mod">
          <ac:chgData name="Shlomo Daniel Gindi" userId="d9687d4a3e6bbdfd" providerId="LiveId" clId="{0468DE5F-2648-4D15-85E6-155CB3663205}" dt="2024-01-04T18:36:02.783" v="248" actId="20577"/>
          <ac:spMkLst>
            <pc:docMk/>
            <pc:sldMk cId="86087530" sldId="259"/>
            <ac:spMk id="3" creationId="{188D2F2A-80D9-B82E-1690-7AD58F493EE1}"/>
          </ac:spMkLst>
        </pc:spChg>
      </pc:sldChg>
      <pc:sldChg chg="delSp modSp new mod">
        <pc:chgData name="Shlomo Daniel Gindi" userId="d9687d4a3e6bbdfd" providerId="LiveId" clId="{0468DE5F-2648-4D15-85E6-155CB3663205}" dt="2024-01-04T18:36:26.325" v="256" actId="478"/>
        <pc:sldMkLst>
          <pc:docMk/>
          <pc:sldMk cId="933118369" sldId="260"/>
        </pc:sldMkLst>
        <pc:spChg chg="mod">
          <ac:chgData name="Shlomo Daniel Gindi" userId="d9687d4a3e6bbdfd" providerId="LiveId" clId="{0468DE5F-2648-4D15-85E6-155CB3663205}" dt="2024-01-04T18:36:17.842" v="254" actId="122"/>
          <ac:spMkLst>
            <pc:docMk/>
            <pc:sldMk cId="933118369" sldId="260"/>
            <ac:spMk id="2" creationId="{218914AD-FA57-A817-A91F-B6EADB7FE804}"/>
          </ac:spMkLst>
        </pc:spChg>
        <pc:spChg chg="del mod">
          <ac:chgData name="Shlomo Daniel Gindi" userId="d9687d4a3e6bbdfd" providerId="LiveId" clId="{0468DE5F-2648-4D15-85E6-155CB3663205}" dt="2024-01-04T18:36:26.325" v="256" actId="478"/>
          <ac:spMkLst>
            <pc:docMk/>
            <pc:sldMk cId="933118369" sldId="260"/>
            <ac:spMk id="3" creationId="{4E0B43D8-51A1-754F-AA19-7463169F4D7C}"/>
          </ac:spMkLst>
        </pc:spChg>
      </pc:sldChg>
      <pc:sldChg chg="addSp delSp modSp new mod">
        <pc:chgData name="Shlomo Daniel Gindi" userId="d9687d4a3e6bbdfd" providerId="LiveId" clId="{0468DE5F-2648-4D15-85E6-155CB3663205}" dt="2024-01-04T18:50:40.325" v="328" actId="20577"/>
        <pc:sldMkLst>
          <pc:docMk/>
          <pc:sldMk cId="219571761" sldId="261"/>
        </pc:sldMkLst>
        <pc:spChg chg="mod">
          <ac:chgData name="Shlomo Daniel Gindi" userId="d9687d4a3e6bbdfd" providerId="LiveId" clId="{0468DE5F-2648-4D15-85E6-155CB3663205}" dt="2024-01-04T18:47:05.990" v="274" actId="122"/>
          <ac:spMkLst>
            <pc:docMk/>
            <pc:sldMk cId="219571761" sldId="261"/>
            <ac:spMk id="2" creationId="{93D6318C-7CD5-5DC8-35B3-59D000DBFA6A}"/>
          </ac:spMkLst>
        </pc:spChg>
        <pc:spChg chg="del mod">
          <ac:chgData name="Shlomo Daniel Gindi" userId="d9687d4a3e6bbdfd" providerId="LiveId" clId="{0468DE5F-2648-4D15-85E6-155CB3663205}" dt="2024-01-04T18:47:13.510" v="276" actId="478"/>
          <ac:spMkLst>
            <pc:docMk/>
            <pc:sldMk cId="219571761" sldId="261"/>
            <ac:spMk id="3" creationId="{F6F272BD-C2F3-0300-3C21-E52F630A93F7}"/>
          </ac:spMkLst>
        </pc:spChg>
        <pc:spChg chg="add mod">
          <ac:chgData name="Shlomo Daniel Gindi" userId="d9687d4a3e6bbdfd" providerId="LiveId" clId="{0468DE5F-2648-4D15-85E6-155CB3663205}" dt="2024-01-04T18:49:31.209" v="299" actId="1076"/>
          <ac:spMkLst>
            <pc:docMk/>
            <pc:sldMk cId="219571761" sldId="261"/>
            <ac:spMk id="14" creationId="{FCEFFE38-A97F-CCAE-C980-CE4C1B256384}"/>
          </ac:spMkLst>
        </pc:spChg>
        <pc:spChg chg="add mod">
          <ac:chgData name="Shlomo Daniel Gindi" userId="d9687d4a3e6bbdfd" providerId="LiveId" clId="{0468DE5F-2648-4D15-85E6-155CB3663205}" dt="2024-01-04T18:49:42.853" v="304" actId="1076"/>
          <ac:spMkLst>
            <pc:docMk/>
            <pc:sldMk cId="219571761" sldId="261"/>
            <ac:spMk id="15" creationId="{B4EA0824-E512-E3C5-5E55-4A58375A9B76}"/>
          </ac:spMkLst>
        </pc:spChg>
        <pc:spChg chg="add mod">
          <ac:chgData name="Shlomo Daniel Gindi" userId="d9687d4a3e6bbdfd" providerId="LiveId" clId="{0468DE5F-2648-4D15-85E6-155CB3663205}" dt="2024-01-04T18:50:40.325" v="328" actId="20577"/>
          <ac:spMkLst>
            <pc:docMk/>
            <pc:sldMk cId="219571761" sldId="261"/>
            <ac:spMk id="16" creationId="{862902B9-805C-F43E-82AF-317497A585B9}"/>
          </ac:spMkLst>
        </pc:spChg>
        <pc:picChg chg="add del mod">
          <ac:chgData name="Shlomo Daniel Gindi" userId="d9687d4a3e6bbdfd" providerId="LiveId" clId="{0468DE5F-2648-4D15-85E6-155CB3663205}" dt="2024-01-04T18:47:41.272" v="281" actId="478"/>
          <ac:picMkLst>
            <pc:docMk/>
            <pc:sldMk cId="219571761" sldId="261"/>
            <ac:picMk id="5" creationId="{F079A414-DADA-19F1-7541-37DA4B357B6C}"/>
          </ac:picMkLst>
        </pc:picChg>
        <pc:picChg chg="add mod">
          <ac:chgData name="Shlomo Daniel Gindi" userId="d9687d4a3e6bbdfd" providerId="LiveId" clId="{0468DE5F-2648-4D15-85E6-155CB3663205}" dt="2024-01-04T18:48:06.816" v="284" actId="1076"/>
          <ac:picMkLst>
            <pc:docMk/>
            <pc:sldMk cId="219571761" sldId="261"/>
            <ac:picMk id="7" creationId="{76C3552A-A160-92AC-9581-B2190D7D6EB8}"/>
          </ac:picMkLst>
        </pc:picChg>
        <pc:cxnChg chg="add">
          <ac:chgData name="Shlomo Daniel Gindi" userId="d9687d4a3e6bbdfd" providerId="LiveId" clId="{0468DE5F-2648-4D15-85E6-155CB3663205}" dt="2024-01-04T18:48:39.292" v="285" actId="11529"/>
          <ac:cxnSpMkLst>
            <pc:docMk/>
            <pc:sldMk cId="219571761" sldId="261"/>
            <ac:cxnSpMk id="9" creationId="{3F166853-6D07-07EE-4EB4-6A275BC3038B}"/>
          </ac:cxnSpMkLst>
        </pc:cxnChg>
        <pc:cxnChg chg="add mod">
          <ac:chgData name="Shlomo Daniel Gindi" userId="d9687d4a3e6bbdfd" providerId="LiveId" clId="{0468DE5F-2648-4D15-85E6-155CB3663205}" dt="2024-01-04T18:48:47.627" v="287" actId="14100"/>
          <ac:cxnSpMkLst>
            <pc:docMk/>
            <pc:sldMk cId="219571761" sldId="261"/>
            <ac:cxnSpMk id="10" creationId="{B596A3E9-4640-5C81-4C4D-6976C71BD94C}"/>
          </ac:cxnSpMkLst>
        </pc:cxnChg>
        <pc:cxnChg chg="add mod">
          <ac:chgData name="Shlomo Daniel Gindi" userId="d9687d4a3e6bbdfd" providerId="LiveId" clId="{0468DE5F-2648-4D15-85E6-155CB3663205}" dt="2024-01-04T18:48:53.173" v="289" actId="14100"/>
          <ac:cxnSpMkLst>
            <pc:docMk/>
            <pc:sldMk cId="219571761" sldId="261"/>
            <ac:cxnSpMk id="12" creationId="{667355F0-25E2-0557-234D-712BD747A12B}"/>
          </ac:cxnSpMkLst>
        </pc:cxnChg>
      </pc:sldChg>
      <pc:sldMasterChg chg="del delSldLayout">
        <pc:chgData name="Shlomo Daniel Gindi" userId="d9687d4a3e6bbdfd" providerId="LiveId" clId="{0468DE5F-2648-4D15-85E6-155CB3663205}" dt="2024-01-04T16:50:39.888" v="25" actId="26606"/>
        <pc:sldMasterMkLst>
          <pc:docMk/>
          <pc:sldMasterMk cId="3802752837" sldId="2147483648"/>
        </pc:sldMasterMkLst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674611038" sldId="2147483649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3676082375" sldId="2147483650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638143360" sldId="2147483651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288275786" sldId="2147483652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1219607158" sldId="2147483653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3190367713" sldId="2147483654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2026977626" sldId="2147483655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3337392770" sldId="2147483656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1663551183" sldId="2147483657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4157899826" sldId="2147483658"/>
          </pc:sldLayoutMkLst>
        </pc:sldLayoutChg>
        <pc:sldLayoutChg chg="del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3802752837" sldId="2147483648"/>
            <pc:sldLayoutMk cId="2696975565" sldId="2147483659"/>
          </pc:sldLayoutMkLst>
        </pc:sldLayoutChg>
      </pc:sldMasterChg>
      <pc:sldMasterChg chg="add addSldLayout">
        <pc:chgData name="Shlomo Daniel Gindi" userId="d9687d4a3e6bbdfd" providerId="LiveId" clId="{0468DE5F-2648-4D15-85E6-155CB3663205}" dt="2024-01-04T16:50:39.888" v="25" actId="26606"/>
        <pc:sldMasterMkLst>
          <pc:docMk/>
          <pc:sldMasterMk cId="2405515098" sldId="2147483725"/>
        </pc:sldMasterMkLst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31107486" sldId="2147483714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3348605686" sldId="2147483715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828254039" sldId="2147483716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905379400" sldId="2147483717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2358563941" sldId="2147483718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3229031692" sldId="2147483719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1986664176" sldId="2147483720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2066961370" sldId="2147483721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3135995270" sldId="2147483722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3105645103" sldId="2147483723"/>
          </pc:sldLayoutMkLst>
        </pc:sldLayoutChg>
        <pc:sldLayoutChg chg="add">
          <pc:chgData name="Shlomo Daniel Gindi" userId="d9687d4a3e6bbdfd" providerId="LiveId" clId="{0468DE5F-2648-4D15-85E6-155CB3663205}" dt="2024-01-04T16:50:39.888" v="25" actId="26606"/>
          <pc:sldLayoutMkLst>
            <pc:docMk/>
            <pc:sldMasterMk cId="2405515098" sldId="2147483725"/>
            <pc:sldLayoutMk cId="932534293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6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6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spc="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900" cap="none" spc="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 spc="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11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7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7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B3E4B0-FBB1-C7CE-0789-3FB84E1F5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CSS</a:t>
            </a:r>
            <a:endParaRPr lang="he-IL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BB17102-AD74-6A81-F845-F92F381D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762000"/>
            <a:ext cx="4800600" cy="1066800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chemeClr val="tx2">
                    <a:alpha val="60000"/>
                  </a:schemeClr>
                </a:solidFill>
              </a:rPr>
              <a:t>04/01/2024</a:t>
            </a:r>
            <a:endParaRPr lang="he-IL" sz="220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תמונה שמכילה צבעוני, אומנות&#10;&#10;התיאור נוצר באופן אוטומטי">
            <a:extLst>
              <a:ext uri="{FF2B5EF4-FFF2-40B4-BE49-F238E27FC236}">
                <a16:creationId xmlns:a16="http://schemas.microsoft.com/office/drawing/2014/main" id="{0D194DA3-791B-9829-4B22-D2773A500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1647" r="17567" b="2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0BAAF0-313B-BE19-34D1-96DC8361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Gallery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F4CA470-0714-42F0-E65E-2A8258EE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61" y="2314783"/>
            <a:ext cx="5603277" cy="5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74A1A-9D3D-9929-D1E7-F4172C93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Hover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C9FF01-1F94-F3FF-0D02-C421822A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19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9A9A43-F2B9-84B8-C0AE-F578CD9B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Grid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8D2F2A-80D9-B82E-1690-7AD58F49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is </a:t>
            </a:r>
            <a:r>
              <a:rPr lang="en-US" dirty="0" err="1"/>
              <a:t>relatevly</a:t>
            </a:r>
            <a:r>
              <a:rPr lang="en-US" dirty="0"/>
              <a:t> new way to order the content in a page</a:t>
            </a:r>
          </a:p>
          <a:p>
            <a:r>
              <a:rPr lang="en-US" dirty="0" err="1"/>
              <a:t>Geid</a:t>
            </a:r>
            <a:r>
              <a:rPr lang="en-US" dirty="0"/>
              <a:t> is working great with Flex</a:t>
            </a:r>
          </a:p>
          <a:p>
            <a:r>
              <a:rPr lang="en-US" dirty="0"/>
              <a:t>With Grid there is no need for float</a:t>
            </a:r>
          </a:p>
          <a:p>
            <a:r>
              <a:rPr lang="en-US" dirty="0"/>
              <a:t>Grid is a 2d way of ordering content.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8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8914AD-FA57-A817-A91F-B6EADB7F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Grid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311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D6318C-7CD5-5DC8-35B3-59D000DB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Box-shadow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6C3552A-A160-92AC-9581-B2190D7D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75" y="2208362"/>
            <a:ext cx="5531130" cy="687484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3F166853-6D07-07EE-4EB4-6A275BC3038B}"/>
              </a:ext>
            </a:extLst>
          </p:cNvPr>
          <p:cNvCxnSpPr/>
          <p:nvPr/>
        </p:nvCxnSpPr>
        <p:spPr>
          <a:xfrm>
            <a:off x="6096000" y="3088257"/>
            <a:ext cx="0" cy="138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B596A3E9-4640-5C81-4C4D-6976C71BD94C}"/>
              </a:ext>
            </a:extLst>
          </p:cNvPr>
          <p:cNvCxnSpPr>
            <a:cxnSpLocks/>
          </p:cNvCxnSpPr>
          <p:nvPr/>
        </p:nvCxnSpPr>
        <p:spPr>
          <a:xfrm>
            <a:off x="6717102" y="3019246"/>
            <a:ext cx="0" cy="212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67355F0-25E2-0557-234D-712BD747A12B}"/>
              </a:ext>
            </a:extLst>
          </p:cNvPr>
          <p:cNvCxnSpPr>
            <a:cxnSpLocks/>
          </p:cNvCxnSpPr>
          <p:nvPr/>
        </p:nvCxnSpPr>
        <p:spPr>
          <a:xfrm>
            <a:off x="7476227" y="3088257"/>
            <a:ext cx="0" cy="246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FCEFFE38-A97F-CCAE-C980-CE4C1B256384}"/>
              </a:ext>
            </a:extLst>
          </p:cNvPr>
          <p:cNvSpPr txBox="1"/>
          <p:nvPr/>
        </p:nvSpPr>
        <p:spPr>
          <a:xfrm>
            <a:off x="5543912" y="4476228"/>
            <a:ext cx="8626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axis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4EA0824-E512-E3C5-5E55-4A58375A9B76}"/>
              </a:ext>
            </a:extLst>
          </p:cNvPr>
          <p:cNvSpPr txBox="1"/>
          <p:nvPr/>
        </p:nvSpPr>
        <p:spPr>
          <a:xfrm>
            <a:off x="6096000" y="5149088"/>
            <a:ext cx="1006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 axis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62902B9-805C-F43E-82AF-317497A585B9}"/>
              </a:ext>
            </a:extLst>
          </p:cNvPr>
          <p:cNvSpPr txBox="1"/>
          <p:nvPr/>
        </p:nvSpPr>
        <p:spPr>
          <a:xfrm>
            <a:off x="5975231" y="5563156"/>
            <a:ext cx="2067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featherinig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57176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3F1F0"/>
      </a:lt2>
      <a:accent1>
        <a:srgbClr val="25AED2"/>
      </a:accent1>
      <a:accent2>
        <a:srgbClr val="175ED5"/>
      </a:accent2>
      <a:accent3>
        <a:srgbClr val="332BE7"/>
      </a:accent3>
      <a:accent4>
        <a:srgbClr val="6F17D5"/>
      </a:accent4>
      <a:accent5>
        <a:srgbClr val="D029E7"/>
      </a:accent5>
      <a:accent6>
        <a:srgbClr val="D5179D"/>
      </a:accent6>
      <a:hlink>
        <a:srgbClr val="BF5A3F"/>
      </a:hlink>
      <a:folHlink>
        <a:srgbClr val="7F7F7F"/>
      </a:folHlink>
    </a:clrScheme>
    <a:fontScheme name="Custom 51">
      <a:majorFont>
        <a:latin typeface="FrankRueh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49</Words>
  <Application>Microsoft Office PowerPoint</Application>
  <PresentationFormat>מסך רחב</PresentationFormat>
  <Paragraphs>14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FrankRuehl</vt:lpstr>
      <vt:lpstr>Wingdings</vt:lpstr>
      <vt:lpstr>LuminousVTI</vt:lpstr>
      <vt:lpstr>HTML CSS</vt:lpstr>
      <vt:lpstr>Simple Gallery</vt:lpstr>
      <vt:lpstr>Hover</vt:lpstr>
      <vt:lpstr>Grid</vt:lpstr>
      <vt:lpstr>Grid</vt:lpstr>
      <vt:lpstr>Box-shadow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</dc:title>
  <dc:creator>Shlomo Daniel Gindi</dc:creator>
  <cp:lastModifiedBy>Shlomo Daniel Gindi</cp:lastModifiedBy>
  <cp:revision>1</cp:revision>
  <dcterms:created xsi:type="dcterms:W3CDTF">2024-01-04T16:49:05Z</dcterms:created>
  <dcterms:modified xsi:type="dcterms:W3CDTF">2024-01-04T18:50:46Z</dcterms:modified>
</cp:coreProperties>
</file>