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A5D71-3F76-4D02-A80A-B5C555A238FF}" v="16" dt="2024-01-08T18:13:1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B50A5D71-3F76-4D02-A80A-B5C555A238FF}"/>
    <pc:docChg chg="undo custSel addSld modSld">
      <pc:chgData name="Itamar Zukerman" userId="a40e98156ed2cf93" providerId="LiveId" clId="{B50A5D71-3F76-4D02-A80A-B5C555A238FF}" dt="2024-01-08T18:39:01.773" v="300" actId="20577"/>
      <pc:docMkLst>
        <pc:docMk/>
      </pc:docMkLst>
      <pc:sldChg chg="addSp delSp modSp new mod">
        <pc:chgData name="Itamar Zukerman" userId="a40e98156ed2cf93" providerId="LiveId" clId="{B50A5D71-3F76-4D02-A80A-B5C555A238FF}" dt="2024-01-08T17:21:52.037" v="54" actId="1076"/>
        <pc:sldMkLst>
          <pc:docMk/>
          <pc:sldMk cId="3103034593" sldId="258"/>
        </pc:sldMkLst>
        <pc:spChg chg="mod">
          <ac:chgData name="Itamar Zukerman" userId="a40e98156ed2cf93" providerId="LiveId" clId="{B50A5D71-3F76-4D02-A80A-B5C555A238FF}" dt="2024-01-08T17:19:06.949" v="5" actId="122"/>
          <ac:spMkLst>
            <pc:docMk/>
            <pc:sldMk cId="3103034593" sldId="258"/>
            <ac:spMk id="2" creationId="{7926565C-E594-7D85-CA42-76F0E2FA762F}"/>
          </ac:spMkLst>
        </pc:spChg>
        <pc:spChg chg="del">
          <ac:chgData name="Itamar Zukerman" userId="a40e98156ed2cf93" providerId="LiveId" clId="{B50A5D71-3F76-4D02-A80A-B5C555A238FF}" dt="2024-01-08T17:19:10.720" v="6" actId="478"/>
          <ac:spMkLst>
            <pc:docMk/>
            <pc:sldMk cId="3103034593" sldId="258"/>
            <ac:spMk id="3" creationId="{80B870C0-5DA4-4F4B-4127-ADD4EF54BFB7}"/>
          </ac:spMkLst>
        </pc:spChg>
        <pc:spChg chg="add mod">
          <ac:chgData name="Itamar Zukerman" userId="a40e98156ed2cf93" providerId="LiveId" clId="{B50A5D71-3F76-4D02-A80A-B5C555A238FF}" dt="2024-01-08T17:19:54.962" v="15" actId="1076"/>
          <ac:spMkLst>
            <pc:docMk/>
            <pc:sldMk cId="3103034593" sldId="258"/>
            <ac:spMk id="6" creationId="{1392ECA6-7F3D-E1AB-6435-36181B4168FC}"/>
          </ac:spMkLst>
        </pc:spChg>
        <pc:spChg chg="add mod">
          <ac:chgData name="Itamar Zukerman" userId="a40e98156ed2cf93" providerId="LiveId" clId="{B50A5D71-3F76-4D02-A80A-B5C555A238FF}" dt="2024-01-08T17:20:04.230" v="18" actId="571"/>
          <ac:spMkLst>
            <pc:docMk/>
            <pc:sldMk cId="3103034593" sldId="258"/>
            <ac:spMk id="7" creationId="{FE569014-7D4E-77BC-AD80-2167659892C8}"/>
          </ac:spMkLst>
        </pc:spChg>
        <pc:spChg chg="add mod">
          <ac:chgData name="Itamar Zukerman" userId="a40e98156ed2cf93" providerId="LiveId" clId="{B50A5D71-3F76-4D02-A80A-B5C555A238FF}" dt="2024-01-08T17:20:08.645" v="19" actId="571"/>
          <ac:spMkLst>
            <pc:docMk/>
            <pc:sldMk cId="3103034593" sldId="258"/>
            <ac:spMk id="8" creationId="{FEBC748A-885C-01F4-EADA-AF1E0D7155B1}"/>
          </ac:spMkLst>
        </pc:spChg>
        <pc:spChg chg="add mod">
          <ac:chgData name="Itamar Zukerman" userId="a40e98156ed2cf93" providerId="LiveId" clId="{B50A5D71-3F76-4D02-A80A-B5C555A238FF}" dt="2024-01-08T17:20:25.867" v="31" actId="1076"/>
          <ac:spMkLst>
            <pc:docMk/>
            <pc:sldMk cId="3103034593" sldId="258"/>
            <ac:spMk id="11" creationId="{E97BB51A-41EA-A4F1-49D9-743620F4A4E6}"/>
          </ac:spMkLst>
        </pc:spChg>
        <pc:spChg chg="add del mod">
          <ac:chgData name="Itamar Zukerman" userId="a40e98156ed2cf93" providerId="LiveId" clId="{B50A5D71-3F76-4D02-A80A-B5C555A238FF}" dt="2024-01-08T17:21:26.881" v="53" actId="478"/>
          <ac:spMkLst>
            <pc:docMk/>
            <pc:sldMk cId="3103034593" sldId="258"/>
            <ac:spMk id="12" creationId="{9B412D0D-7F8C-2AAD-3710-DD32E4850AAF}"/>
          </ac:spMkLst>
        </pc:spChg>
        <pc:spChg chg="add mod">
          <ac:chgData name="Itamar Zukerman" userId="a40e98156ed2cf93" providerId="LiveId" clId="{B50A5D71-3F76-4D02-A80A-B5C555A238FF}" dt="2024-01-08T17:20:47.906" v="34" actId="571"/>
          <ac:spMkLst>
            <pc:docMk/>
            <pc:sldMk cId="3103034593" sldId="258"/>
            <ac:spMk id="13" creationId="{D1228586-F26F-6936-CA20-C6D55D9D144E}"/>
          </ac:spMkLst>
        </pc:spChg>
        <pc:spChg chg="add mod">
          <ac:chgData name="Itamar Zukerman" userId="a40e98156ed2cf93" providerId="LiveId" clId="{B50A5D71-3F76-4D02-A80A-B5C555A238FF}" dt="2024-01-08T17:20:51.063" v="35" actId="571"/>
          <ac:spMkLst>
            <pc:docMk/>
            <pc:sldMk cId="3103034593" sldId="258"/>
            <ac:spMk id="14" creationId="{0A7AFD92-FFCA-571C-DDB0-02C3E06F302C}"/>
          </ac:spMkLst>
        </pc:spChg>
        <pc:spChg chg="add mod">
          <ac:chgData name="Itamar Zukerman" userId="a40e98156ed2cf93" providerId="LiveId" clId="{B50A5D71-3F76-4D02-A80A-B5C555A238FF}" dt="2024-01-08T17:20:53.861" v="36" actId="571"/>
          <ac:spMkLst>
            <pc:docMk/>
            <pc:sldMk cId="3103034593" sldId="258"/>
            <ac:spMk id="15" creationId="{4E10AB6E-391B-F944-2BFC-16513F60DF06}"/>
          </ac:spMkLst>
        </pc:spChg>
        <pc:spChg chg="add mod">
          <ac:chgData name="Itamar Zukerman" userId="a40e98156ed2cf93" providerId="LiveId" clId="{B50A5D71-3F76-4D02-A80A-B5C555A238FF}" dt="2024-01-08T17:21:52.037" v="54" actId="1076"/>
          <ac:spMkLst>
            <pc:docMk/>
            <pc:sldMk cId="3103034593" sldId="258"/>
            <ac:spMk id="17" creationId="{6DE9F09E-2B0A-1DDE-6E68-60DB7DF5D506}"/>
          </ac:spMkLst>
        </pc:spChg>
        <pc:spChg chg="add mod">
          <ac:chgData name="Itamar Zukerman" userId="a40e98156ed2cf93" providerId="LiveId" clId="{B50A5D71-3F76-4D02-A80A-B5C555A238FF}" dt="2024-01-08T17:21:21.201" v="52" actId="1076"/>
          <ac:spMkLst>
            <pc:docMk/>
            <pc:sldMk cId="3103034593" sldId="258"/>
            <ac:spMk id="20" creationId="{9CAB2A11-7716-5479-FC6A-A005C3A5F2C8}"/>
          </ac:spMkLst>
        </pc:spChg>
        <pc:picChg chg="add mod">
          <ac:chgData name="Itamar Zukerman" userId="a40e98156ed2cf93" providerId="LiveId" clId="{B50A5D71-3F76-4D02-A80A-B5C555A238FF}" dt="2024-01-08T17:19:59.666" v="17" actId="1076"/>
          <ac:picMkLst>
            <pc:docMk/>
            <pc:sldMk cId="3103034593" sldId="258"/>
            <ac:picMk id="5" creationId="{254A486E-85C9-7CDA-6D77-EFF472DD873E}"/>
          </ac:picMkLst>
        </pc:picChg>
        <pc:picChg chg="add mod">
          <ac:chgData name="Itamar Zukerman" userId="a40e98156ed2cf93" providerId="LiveId" clId="{B50A5D71-3F76-4D02-A80A-B5C555A238FF}" dt="2024-01-08T17:20:57.672" v="38" actId="571"/>
          <ac:picMkLst>
            <pc:docMk/>
            <pc:sldMk cId="3103034593" sldId="258"/>
            <ac:picMk id="16" creationId="{1E3E18F3-AD46-4600-4BBD-FB52C75D93BA}"/>
          </ac:picMkLst>
        </pc:picChg>
        <pc:cxnChg chg="add">
          <ac:chgData name="Itamar Zukerman" userId="a40e98156ed2cf93" providerId="LiveId" clId="{B50A5D71-3F76-4D02-A80A-B5C555A238FF}" dt="2024-01-08T17:20:14.877" v="20" actId="11529"/>
          <ac:cxnSpMkLst>
            <pc:docMk/>
            <pc:sldMk cId="3103034593" sldId="258"/>
            <ac:cxnSpMk id="10" creationId="{D4992923-FA52-2F8D-1A76-039404FE1B30}"/>
          </ac:cxnSpMkLst>
        </pc:cxnChg>
        <pc:cxnChg chg="add">
          <ac:chgData name="Itamar Zukerman" userId="a40e98156ed2cf93" providerId="LiveId" clId="{B50A5D71-3F76-4D02-A80A-B5C555A238FF}" dt="2024-01-08T17:21:09.969" v="40" actId="11529"/>
          <ac:cxnSpMkLst>
            <pc:docMk/>
            <pc:sldMk cId="3103034593" sldId="258"/>
            <ac:cxnSpMk id="19" creationId="{D408B814-DD9E-0B93-82DC-2E83892AA460}"/>
          </ac:cxnSpMkLst>
        </pc:cxnChg>
      </pc:sldChg>
      <pc:sldChg chg="addSp delSp modSp new mod">
        <pc:chgData name="Itamar Zukerman" userId="a40e98156ed2cf93" providerId="LiveId" clId="{B50A5D71-3F76-4D02-A80A-B5C555A238FF}" dt="2024-01-08T17:44:09.750" v="67" actId="1076"/>
        <pc:sldMkLst>
          <pc:docMk/>
          <pc:sldMk cId="875039079" sldId="259"/>
        </pc:sldMkLst>
        <pc:spChg chg="mod">
          <ac:chgData name="Itamar Zukerman" userId="a40e98156ed2cf93" providerId="LiveId" clId="{B50A5D71-3F76-4D02-A80A-B5C555A238FF}" dt="2024-01-08T17:43:07.163" v="60" actId="122"/>
          <ac:spMkLst>
            <pc:docMk/>
            <pc:sldMk cId="875039079" sldId="259"/>
            <ac:spMk id="2" creationId="{1CFC2B91-6949-2047-522E-80C261C5B50E}"/>
          </ac:spMkLst>
        </pc:spChg>
        <pc:spChg chg="del">
          <ac:chgData name="Itamar Zukerman" userId="a40e98156ed2cf93" providerId="LiveId" clId="{B50A5D71-3F76-4D02-A80A-B5C555A238FF}" dt="2024-01-08T17:43:09.235" v="61" actId="478"/>
          <ac:spMkLst>
            <pc:docMk/>
            <pc:sldMk cId="875039079" sldId="259"/>
            <ac:spMk id="3" creationId="{E40E8AD4-4D7E-D321-455B-1FAEDD1CD04C}"/>
          </ac:spMkLst>
        </pc:spChg>
        <pc:picChg chg="add mod">
          <ac:chgData name="Itamar Zukerman" userId="a40e98156ed2cf93" providerId="LiveId" clId="{B50A5D71-3F76-4D02-A80A-B5C555A238FF}" dt="2024-01-08T17:44:09.750" v="67" actId="1076"/>
          <ac:picMkLst>
            <pc:docMk/>
            <pc:sldMk cId="875039079" sldId="259"/>
            <ac:picMk id="5" creationId="{9419F4A3-D7D9-98B8-8F6E-572144A31D5D}"/>
          </ac:picMkLst>
        </pc:picChg>
      </pc:sldChg>
      <pc:sldChg chg="addSp modSp new mod">
        <pc:chgData name="Itamar Zukerman" userId="a40e98156ed2cf93" providerId="LiveId" clId="{B50A5D71-3F76-4D02-A80A-B5C555A238FF}" dt="2024-01-08T18:13:48.601" v="172" actId="14100"/>
        <pc:sldMkLst>
          <pc:docMk/>
          <pc:sldMk cId="2758931468" sldId="260"/>
        </pc:sldMkLst>
        <pc:spChg chg="mod">
          <ac:chgData name="Itamar Zukerman" userId="a40e98156ed2cf93" providerId="LiveId" clId="{B50A5D71-3F76-4D02-A80A-B5C555A238FF}" dt="2024-01-08T18:11:26.648" v="72" actId="122"/>
          <ac:spMkLst>
            <pc:docMk/>
            <pc:sldMk cId="2758931468" sldId="260"/>
            <ac:spMk id="2" creationId="{78764848-BF3C-0B12-11B5-E6A7131E73B1}"/>
          </ac:spMkLst>
        </pc:spChg>
        <pc:spChg chg="mod">
          <ac:chgData name="Itamar Zukerman" userId="a40e98156ed2cf93" providerId="LiveId" clId="{B50A5D71-3F76-4D02-A80A-B5C555A238FF}" dt="2024-01-08T18:11:47.875" v="103" actId="20577"/>
          <ac:spMkLst>
            <pc:docMk/>
            <pc:sldMk cId="2758931468" sldId="260"/>
            <ac:spMk id="3" creationId="{BE3BB620-662E-991E-D7E1-F1F1694C0210}"/>
          </ac:spMkLst>
        </pc:spChg>
        <pc:spChg chg="add">
          <ac:chgData name="Itamar Zukerman" userId="a40e98156ed2cf93" providerId="LiveId" clId="{B50A5D71-3F76-4D02-A80A-B5C555A238FF}" dt="2024-01-08T18:11:54.551" v="104" actId="11529"/>
          <ac:spMkLst>
            <pc:docMk/>
            <pc:sldMk cId="2758931468" sldId="260"/>
            <ac:spMk id="4" creationId="{72A06530-CEB7-8EC5-01EE-4CF788FD2156}"/>
          </ac:spMkLst>
        </pc:spChg>
        <pc:spChg chg="add mod">
          <ac:chgData name="Itamar Zukerman" userId="a40e98156ed2cf93" providerId="LiveId" clId="{B50A5D71-3F76-4D02-A80A-B5C555A238FF}" dt="2024-01-08T18:12:14.876" v="126" actId="20577"/>
          <ac:spMkLst>
            <pc:docMk/>
            <pc:sldMk cId="2758931468" sldId="260"/>
            <ac:spMk id="5" creationId="{29AFB55E-528E-8250-5DA8-1F311F5F0DAC}"/>
          </ac:spMkLst>
        </pc:spChg>
        <pc:spChg chg="add mod">
          <ac:chgData name="Itamar Zukerman" userId="a40e98156ed2cf93" providerId="LiveId" clId="{B50A5D71-3F76-4D02-A80A-B5C555A238FF}" dt="2024-01-08T18:12:27.061" v="141" actId="20577"/>
          <ac:spMkLst>
            <pc:docMk/>
            <pc:sldMk cId="2758931468" sldId="260"/>
            <ac:spMk id="6" creationId="{6B6A35F9-CF78-3685-E1E9-58BF35EB2091}"/>
          </ac:spMkLst>
        </pc:spChg>
        <pc:spChg chg="add mod">
          <ac:chgData name="Itamar Zukerman" userId="a40e98156ed2cf93" providerId="LiveId" clId="{B50A5D71-3F76-4D02-A80A-B5C555A238FF}" dt="2024-01-08T18:12:38.564" v="148" actId="20577"/>
          <ac:spMkLst>
            <pc:docMk/>
            <pc:sldMk cId="2758931468" sldId="260"/>
            <ac:spMk id="7" creationId="{F9F7552E-43C6-1156-90C6-4310B3D7CB24}"/>
          </ac:spMkLst>
        </pc:spChg>
        <pc:spChg chg="add mod">
          <ac:chgData name="Itamar Zukerman" userId="a40e98156ed2cf93" providerId="LiveId" clId="{B50A5D71-3F76-4D02-A80A-B5C555A238FF}" dt="2024-01-08T18:12:50.761" v="154" actId="20577"/>
          <ac:spMkLst>
            <pc:docMk/>
            <pc:sldMk cId="2758931468" sldId="260"/>
            <ac:spMk id="8" creationId="{5550A655-7377-374B-C745-5E0A9415DFDA}"/>
          </ac:spMkLst>
        </pc:spChg>
        <pc:spChg chg="add mod">
          <ac:chgData name="Itamar Zukerman" userId="a40e98156ed2cf93" providerId="LiveId" clId="{B50A5D71-3F76-4D02-A80A-B5C555A238FF}" dt="2024-01-08T18:13:48.601" v="172" actId="14100"/>
          <ac:spMkLst>
            <pc:docMk/>
            <pc:sldMk cId="2758931468" sldId="260"/>
            <ac:spMk id="9" creationId="{311DF173-226B-EC1C-5C02-D0F87DC1E0F6}"/>
          </ac:spMkLst>
        </pc:spChg>
        <pc:spChg chg="add mod">
          <ac:chgData name="Itamar Zukerman" userId="a40e98156ed2cf93" providerId="LiveId" clId="{B50A5D71-3F76-4D02-A80A-B5C555A238FF}" dt="2024-01-08T18:13:42.098" v="170" actId="14100"/>
          <ac:spMkLst>
            <pc:docMk/>
            <pc:sldMk cId="2758931468" sldId="260"/>
            <ac:spMk id="10" creationId="{6CBBC8F6-49F3-BFFC-08B0-403776F6974C}"/>
          </ac:spMkLst>
        </pc:spChg>
        <pc:spChg chg="add mod">
          <ac:chgData name="Itamar Zukerman" userId="a40e98156ed2cf93" providerId="LiveId" clId="{B50A5D71-3F76-4D02-A80A-B5C555A238FF}" dt="2024-01-08T18:13:39.413" v="169" actId="14100"/>
          <ac:spMkLst>
            <pc:docMk/>
            <pc:sldMk cId="2758931468" sldId="260"/>
            <ac:spMk id="11" creationId="{8F2B5446-1C27-210D-D05A-D5E22759D761}"/>
          </ac:spMkLst>
        </pc:spChg>
        <pc:spChg chg="add mod">
          <ac:chgData name="Itamar Zukerman" userId="a40e98156ed2cf93" providerId="LiveId" clId="{B50A5D71-3F76-4D02-A80A-B5C555A238FF}" dt="2024-01-08T18:13:12.838" v="164" actId="571"/>
          <ac:spMkLst>
            <pc:docMk/>
            <pc:sldMk cId="2758931468" sldId="260"/>
            <ac:spMk id="12" creationId="{E0C57DFF-5A11-B90E-2F7C-91DA709FFC4A}"/>
          </ac:spMkLst>
        </pc:spChg>
      </pc:sldChg>
      <pc:sldChg chg="modSp new mod">
        <pc:chgData name="Itamar Zukerman" userId="a40e98156ed2cf93" providerId="LiveId" clId="{B50A5D71-3F76-4D02-A80A-B5C555A238FF}" dt="2024-01-08T18:39:01.773" v="300" actId="20577"/>
        <pc:sldMkLst>
          <pc:docMk/>
          <pc:sldMk cId="3820299087" sldId="261"/>
        </pc:sldMkLst>
        <pc:spChg chg="mod">
          <ac:chgData name="Itamar Zukerman" userId="a40e98156ed2cf93" providerId="LiveId" clId="{B50A5D71-3F76-4D02-A80A-B5C555A238FF}" dt="2024-01-08T18:18:34.718" v="179" actId="122"/>
          <ac:spMkLst>
            <pc:docMk/>
            <pc:sldMk cId="3820299087" sldId="261"/>
            <ac:spMk id="2" creationId="{E0189AC7-7735-DEF6-645B-F11E84AE0F6D}"/>
          </ac:spMkLst>
        </pc:spChg>
        <pc:spChg chg="mod">
          <ac:chgData name="Itamar Zukerman" userId="a40e98156ed2cf93" providerId="LiveId" clId="{B50A5D71-3F76-4D02-A80A-B5C555A238FF}" dt="2024-01-08T18:39:01.773" v="300" actId="20577"/>
          <ac:spMkLst>
            <pc:docMk/>
            <pc:sldMk cId="3820299087" sldId="261"/>
            <ac:spMk id="3" creationId="{A376913C-1ED7-3721-C77E-4BF23C2C3D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8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25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7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40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5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2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תמונה שמכילה צבעוני, לילך&#10;&#10;התיאור נוצר באופן אוטומטי">
            <a:extLst>
              <a:ext uri="{FF2B5EF4-FFF2-40B4-BE49-F238E27FC236}">
                <a16:creationId xmlns:a16="http://schemas.microsoft.com/office/drawing/2014/main" id="{B0A042B8-6125-06D6-76D3-8F4A3219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051" b="8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F25126E-6774-F43B-D555-469DC30E1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/>
              <a:t>SASS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4E2866F-5FC6-C423-9EFA-DEF491516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he-IL" dirty="0"/>
              <a:t>08.01.24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8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758243-A53D-1838-942A-7D3813F2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3722D3-CB52-C0F8-60E6-257CD27F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&lt;form action=""&gt;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&lt;label for=" first-name "&gt;First Name:&lt;/label&gt;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&lt;input type="text“ id=“first-name”&gt;&lt;</a:t>
            </a:r>
            <a:r>
              <a:rPr lang="en-US" sz="1800" dirty="0" err="1">
                <a:solidFill>
                  <a:srgbClr val="FF0000"/>
                </a:solidFill>
              </a:rPr>
              <a:t>br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&lt;label for=“last-name"&gt;Last Name:&lt;/label&gt;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&lt;input type="text“ id=“last-name”&gt;&lt;</a:t>
            </a:r>
            <a:r>
              <a:rPr lang="en-US" sz="1800" dirty="0" err="1">
                <a:solidFill>
                  <a:srgbClr val="0070C0"/>
                </a:solidFill>
              </a:rPr>
              <a:t>br</a:t>
            </a:r>
            <a:r>
              <a:rPr lang="en-US" sz="18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677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26565C-E594-7D85-CA42-76F0E2FA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Grid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54A486E-85C9-7CDA-6D77-EFF472DD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1966684"/>
            <a:ext cx="9836989" cy="3300783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1392ECA6-7F3D-E1AB-6435-36181B4168FC}"/>
              </a:ext>
            </a:extLst>
          </p:cNvPr>
          <p:cNvSpPr/>
          <p:nvPr/>
        </p:nvSpPr>
        <p:spPr>
          <a:xfrm>
            <a:off x="1380226" y="1772589"/>
            <a:ext cx="388189" cy="3881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FE569014-7D4E-77BC-AD80-2167659892C8}"/>
              </a:ext>
            </a:extLst>
          </p:cNvPr>
          <p:cNvSpPr/>
          <p:nvPr/>
        </p:nvSpPr>
        <p:spPr>
          <a:xfrm>
            <a:off x="1380225" y="3131839"/>
            <a:ext cx="388189" cy="3881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FEBC748A-885C-01F4-EADA-AF1E0D7155B1}"/>
              </a:ext>
            </a:extLst>
          </p:cNvPr>
          <p:cNvSpPr/>
          <p:nvPr/>
        </p:nvSpPr>
        <p:spPr>
          <a:xfrm>
            <a:off x="1380224" y="4491089"/>
            <a:ext cx="388189" cy="3881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4992923-FA52-2F8D-1A76-039404FE1B3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186129" y="1384400"/>
            <a:ext cx="250946" cy="44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97BB51A-41EA-A4F1-49D9-743620F4A4E6}"/>
              </a:ext>
            </a:extLst>
          </p:cNvPr>
          <p:cNvSpPr txBox="1"/>
          <p:nvPr/>
        </p:nvSpPr>
        <p:spPr>
          <a:xfrm>
            <a:off x="691880" y="936723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מספר שורה</a:t>
            </a:r>
            <a:endParaRPr lang="en-US" dirty="0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D1228586-F26F-6936-CA20-C6D55D9D144E}"/>
              </a:ext>
            </a:extLst>
          </p:cNvPr>
          <p:cNvSpPr/>
          <p:nvPr/>
        </p:nvSpPr>
        <p:spPr>
          <a:xfrm>
            <a:off x="7720639" y="1966683"/>
            <a:ext cx="388189" cy="3881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0A7AFD92-FFCA-571C-DDB0-02C3E06F302C}"/>
              </a:ext>
            </a:extLst>
          </p:cNvPr>
          <p:cNvSpPr/>
          <p:nvPr/>
        </p:nvSpPr>
        <p:spPr>
          <a:xfrm>
            <a:off x="10948356" y="1966683"/>
            <a:ext cx="388189" cy="3881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4E10AB6E-391B-F944-2BFC-16513F60DF06}"/>
              </a:ext>
            </a:extLst>
          </p:cNvPr>
          <p:cNvSpPr/>
          <p:nvPr/>
        </p:nvSpPr>
        <p:spPr>
          <a:xfrm>
            <a:off x="4469918" y="1966683"/>
            <a:ext cx="388189" cy="3881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6DE9F09E-2B0A-1DDE-6E68-60DB7DF5D506}"/>
              </a:ext>
            </a:extLst>
          </p:cNvPr>
          <p:cNvSpPr/>
          <p:nvPr/>
        </p:nvSpPr>
        <p:spPr>
          <a:xfrm>
            <a:off x="1203384" y="2023533"/>
            <a:ext cx="388189" cy="3881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408B814-DD9E-0B93-82DC-2E83892AA460}"/>
              </a:ext>
            </a:extLst>
          </p:cNvPr>
          <p:cNvCxnSpPr>
            <a:stCxn id="13" idx="0"/>
          </p:cNvCxnSpPr>
          <p:nvPr/>
        </p:nvCxnSpPr>
        <p:spPr>
          <a:xfrm flipV="1">
            <a:off x="7914734" y="1500150"/>
            <a:ext cx="322055" cy="46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CAB2A11-7716-5479-FC6A-A005C3A5F2C8}"/>
              </a:ext>
            </a:extLst>
          </p:cNvPr>
          <p:cNvSpPr txBox="1"/>
          <p:nvPr/>
        </p:nvSpPr>
        <p:spPr>
          <a:xfrm>
            <a:off x="7720639" y="11774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מספר עמודה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FC2B91-6949-2047-522E-80C261C5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GRID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419F4A3-D7D9-98B8-8F6E-572144A3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0" y="2149367"/>
            <a:ext cx="14996968" cy="31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3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189AC7-7735-DEF6-645B-F11E84AE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76913C-1ED7-3721-C77E-4BF23C2C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משתנים - </a:t>
            </a:r>
            <a:r>
              <a:rPr lang="en-US" dirty="0"/>
              <a:t>$</a:t>
            </a:r>
            <a:r>
              <a:rPr lang="en-US" dirty="0" err="1"/>
              <a:t>baseColor:green</a:t>
            </a:r>
            <a:r>
              <a:rPr lang="en-US" dirty="0"/>
              <a:t>;</a:t>
            </a:r>
          </a:p>
          <a:p>
            <a:pPr algn="r" rtl="1"/>
            <a:r>
              <a:rPr lang="en-US" dirty="0"/>
              <a:t>Import / use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חלוקה של ה- </a:t>
            </a:r>
            <a:r>
              <a:rPr lang="en-US" dirty="0">
                <a:sym typeface="Wingdings" panose="05000000000000000000" pitchFamily="2" charset="2"/>
              </a:rPr>
              <a:t>CSS</a:t>
            </a:r>
            <a:r>
              <a:rPr lang="he-IL" dirty="0">
                <a:sym typeface="Wingdings" panose="05000000000000000000" pitchFamily="2" charset="2"/>
              </a:rPr>
              <a:t> לתתי קבצים</a:t>
            </a:r>
            <a:endParaRPr lang="en-US" dirty="0">
              <a:sym typeface="Wingdings" panose="05000000000000000000" pitchFamily="2" charset="2"/>
            </a:endParaRPr>
          </a:p>
          <a:p>
            <a:pPr algn="r" rtl="1"/>
            <a:r>
              <a:rPr lang="en-US" dirty="0">
                <a:sym typeface="Wingdings" panose="05000000000000000000" pitchFamily="2" charset="2"/>
              </a:rPr>
              <a:t>Nesting</a:t>
            </a:r>
            <a:r>
              <a:rPr lang="he-IL" dirty="0">
                <a:sym typeface="Wingdings" panose="05000000000000000000" pitchFamily="2" charset="2"/>
              </a:rPr>
              <a:t> – כתיבה קצרה יותר של קוד ה- </a:t>
            </a:r>
            <a:r>
              <a:rPr lang="en-US" dirty="0">
                <a:sym typeface="Wingdings" panose="05000000000000000000" pitchFamily="2" charset="2"/>
              </a:rPr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9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764848-BF3C-0B12-11B5-E6A7131E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3BB620-662E-991E-D7E1-F1F1694C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בעזרת </a:t>
            </a:r>
            <a:r>
              <a:rPr lang="en-US" dirty="0"/>
              <a:t>Grid</a:t>
            </a:r>
            <a:r>
              <a:rPr lang="he-IL" dirty="0"/>
              <a:t> צור/י את המבנה הבא: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A06530-CEB7-8EC5-01EE-4CF788FD2156}"/>
              </a:ext>
            </a:extLst>
          </p:cNvPr>
          <p:cNvSpPr/>
          <p:nvPr/>
        </p:nvSpPr>
        <p:spPr>
          <a:xfrm>
            <a:off x="3536830" y="2803585"/>
            <a:ext cx="4977442" cy="3623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9AFB55E-528E-8250-5DA8-1F311F5F0DAC}"/>
              </a:ext>
            </a:extLst>
          </p:cNvPr>
          <p:cNvSpPr/>
          <p:nvPr/>
        </p:nvSpPr>
        <p:spPr>
          <a:xfrm>
            <a:off x="3536830" y="2803585"/>
            <a:ext cx="4977442" cy="6254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B6A35F9-CF78-3685-E1E9-58BF35EB2091}"/>
              </a:ext>
            </a:extLst>
          </p:cNvPr>
          <p:cNvSpPr/>
          <p:nvPr/>
        </p:nvSpPr>
        <p:spPr>
          <a:xfrm>
            <a:off x="3536830" y="5803052"/>
            <a:ext cx="4977442" cy="6254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F7552E-43C6-1156-90C6-4310B3D7CB24}"/>
              </a:ext>
            </a:extLst>
          </p:cNvPr>
          <p:cNvSpPr/>
          <p:nvPr/>
        </p:nvSpPr>
        <p:spPr>
          <a:xfrm>
            <a:off x="7591245" y="3546685"/>
            <a:ext cx="923027" cy="21386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aside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550A655-7377-374B-C745-5E0A9415DFDA}"/>
              </a:ext>
            </a:extLst>
          </p:cNvPr>
          <p:cNvSpPr/>
          <p:nvPr/>
        </p:nvSpPr>
        <p:spPr>
          <a:xfrm>
            <a:off x="3536830" y="4406960"/>
            <a:ext cx="3959525" cy="127840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11DF173-226B-EC1C-5C02-D0F87DC1E0F6}"/>
              </a:ext>
            </a:extLst>
          </p:cNvPr>
          <p:cNvSpPr/>
          <p:nvPr/>
        </p:nvSpPr>
        <p:spPr>
          <a:xfrm>
            <a:off x="3536831" y="3546685"/>
            <a:ext cx="1214886" cy="7425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CBBC8F6-49F3-BFFC-08B0-403776F6974C}"/>
              </a:ext>
            </a:extLst>
          </p:cNvPr>
          <p:cNvSpPr/>
          <p:nvPr/>
        </p:nvSpPr>
        <p:spPr>
          <a:xfrm>
            <a:off x="4891177" y="3544897"/>
            <a:ext cx="1204823" cy="7425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F2B5446-1C27-210D-D05A-D5E22759D761}"/>
              </a:ext>
            </a:extLst>
          </p:cNvPr>
          <p:cNvSpPr/>
          <p:nvPr/>
        </p:nvSpPr>
        <p:spPr>
          <a:xfrm>
            <a:off x="6241212" y="3544897"/>
            <a:ext cx="1255144" cy="7425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27589314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114</Words>
  <Application>Microsoft Office PowerPoint</Application>
  <PresentationFormat>מסך רחב</PresentationFormat>
  <Paragraphs>26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Hadassah Friedlaender</vt:lpstr>
      <vt:lpstr>ShapesVTI</vt:lpstr>
      <vt:lpstr>SASS</vt:lpstr>
      <vt:lpstr>Forms</vt:lpstr>
      <vt:lpstr>Grid</vt:lpstr>
      <vt:lpstr>GRID</vt:lpstr>
      <vt:lpstr>SASS</vt:lpstr>
      <vt:lpstr>ש.ב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Itamar Zukerman</dc:creator>
  <cp:lastModifiedBy>Itamar Zukerman</cp:lastModifiedBy>
  <cp:revision>1</cp:revision>
  <dcterms:created xsi:type="dcterms:W3CDTF">2024-01-08T15:47:03Z</dcterms:created>
  <dcterms:modified xsi:type="dcterms:W3CDTF">2024-01-08T18:39:11Z</dcterms:modified>
</cp:coreProperties>
</file>