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2E386-DFBA-4791-AA17-A9A7CC70D65E}" v="1" dt="2024-01-08T18:32:17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4A82E386-DFBA-4791-AA17-A9A7CC70D65E}"/>
    <pc:docChg chg="custSel addSld modSld addMainMaster delMainMaster">
      <pc:chgData name="Shlomo Daniel Gindi" userId="d9687d4a3e6bbdfd" providerId="LiveId" clId="{4A82E386-DFBA-4791-AA17-A9A7CC70D65E}" dt="2024-01-08T18:39:21.024" v="155" actId="20577"/>
      <pc:docMkLst>
        <pc:docMk/>
      </pc:docMkLst>
      <pc:sldChg chg="addSp modSp new mod setBg modClrScheme chgLayout">
        <pc:chgData name="Shlomo Daniel Gindi" userId="d9687d4a3e6bbdfd" providerId="LiveId" clId="{4A82E386-DFBA-4791-AA17-A9A7CC70D65E}" dt="2024-01-08T15:55:48.707" v="24" actId="962"/>
        <pc:sldMkLst>
          <pc:docMk/>
          <pc:sldMk cId="4223780268" sldId="256"/>
        </pc:sldMkLst>
        <pc:spChg chg="mod">
          <ac:chgData name="Shlomo Daniel Gindi" userId="d9687d4a3e6bbdfd" providerId="LiveId" clId="{4A82E386-DFBA-4791-AA17-A9A7CC70D65E}" dt="2024-01-08T15:55:48.707" v="24" actId="962"/>
          <ac:spMkLst>
            <pc:docMk/>
            <pc:sldMk cId="4223780268" sldId="256"/>
            <ac:spMk id="2" creationId="{6AEA99D7-EB56-535D-DB46-94441E6BFA2F}"/>
          </ac:spMkLst>
        </pc:spChg>
        <pc:spChg chg="mod">
          <ac:chgData name="Shlomo Daniel Gindi" userId="d9687d4a3e6bbdfd" providerId="LiveId" clId="{4A82E386-DFBA-4791-AA17-A9A7CC70D65E}" dt="2024-01-08T15:55:42.370" v="22" actId="26606"/>
          <ac:spMkLst>
            <pc:docMk/>
            <pc:sldMk cId="4223780268" sldId="256"/>
            <ac:spMk id="3" creationId="{02FE33C2-8895-6959-E7C8-46BBBAE47FA9}"/>
          </ac:spMkLst>
        </pc:spChg>
        <pc:spChg chg="add">
          <ac:chgData name="Shlomo Daniel Gindi" userId="d9687d4a3e6bbdfd" providerId="LiveId" clId="{4A82E386-DFBA-4791-AA17-A9A7CC70D65E}" dt="2024-01-08T15:55:42.370" v="22" actId="26606"/>
          <ac:spMkLst>
            <pc:docMk/>
            <pc:sldMk cId="4223780268" sldId="256"/>
            <ac:spMk id="9" creationId="{C56AE383-06A1-42D3-B1AF-CE22194F54B7}"/>
          </ac:spMkLst>
        </pc:spChg>
        <pc:spChg chg="add">
          <ac:chgData name="Shlomo Daniel Gindi" userId="d9687d4a3e6bbdfd" providerId="LiveId" clId="{4A82E386-DFBA-4791-AA17-A9A7CC70D65E}" dt="2024-01-08T15:55:42.370" v="22" actId="26606"/>
          <ac:spMkLst>
            <pc:docMk/>
            <pc:sldMk cId="4223780268" sldId="256"/>
            <ac:spMk id="11" creationId="{3D70B90B-BED1-4715-9BFE-9622C47A2B2F}"/>
          </ac:spMkLst>
        </pc:spChg>
        <pc:picChg chg="add mod">
          <ac:chgData name="Shlomo Daniel Gindi" userId="d9687d4a3e6bbdfd" providerId="LiveId" clId="{4A82E386-DFBA-4791-AA17-A9A7CC70D65E}" dt="2024-01-08T15:55:48.706" v="23" actId="27614"/>
          <ac:picMkLst>
            <pc:docMk/>
            <pc:sldMk cId="4223780268" sldId="256"/>
            <ac:picMk id="4" creationId="{5B656680-F2F4-E13F-C409-ED4B48F0B9EC}"/>
          </ac:picMkLst>
        </pc:picChg>
      </pc:sldChg>
      <pc:sldChg chg="addSp delSp modSp new mod setBg">
        <pc:chgData name="Shlomo Daniel Gindi" userId="d9687d4a3e6bbdfd" providerId="LiveId" clId="{4A82E386-DFBA-4791-AA17-A9A7CC70D65E}" dt="2024-01-08T15:56:49.181" v="41" actId="1076"/>
        <pc:sldMkLst>
          <pc:docMk/>
          <pc:sldMk cId="2739871446" sldId="257"/>
        </pc:sldMkLst>
        <pc:spChg chg="mod">
          <ac:chgData name="Shlomo Daniel Gindi" userId="d9687d4a3e6bbdfd" providerId="LiveId" clId="{4A82E386-DFBA-4791-AA17-A9A7CC70D65E}" dt="2024-01-08T15:56:36.786" v="37" actId="26606"/>
          <ac:spMkLst>
            <pc:docMk/>
            <pc:sldMk cId="2739871446" sldId="257"/>
            <ac:spMk id="2" creationId="{1278B0B5-B44E-1C9E-0A9C-877F0F267ED2}"/>
          </ac:spMkLst>
        </pc:spChg>
        <pc:spChg chg="del">
          <ac:chgData name="Shlomo Daniel Gindi" userId="d9687d4a3e6bbdfd" providerId="LiveId" clId="{4A82E386-DFBA-4791-AA17-A9A7CC70D65E}" dt="2024-01-08T15:56:36.786" v="37" actId="26606"/>
          <ac:spMkLst>
            <pc:docMk/>
            <pc:sldMk cId="2739871446" sldId="257"/>
            <ac:spMk id="3" creationId="{FE1B71A7-8C50-59FA-D16C-323CCD521085}"/>
          </ac:spMkLst>
        </pc:spChg>
        <pc:spChg chg="add">
          <ac:chgData name="Shlomo Daniel Gindi" userId="d9687d4a3e6bbdfd" providerId="LiveId" clId="{4A82E386-DFBA-4791-AA17-A9A7CC70D65E}" dt="2024-01-08T15:56:36.786" v="37" actId="26606"/>
          <ac:spMkLst>
            <pc:docMk/>
            <pc:sldMk cId="2739871446" sldId="257"/>
            <ac:spMk id="10" creationId="{09646535-AEF6-4883-A4F9-EEC1F8B4319E}"/>
          </ac:spMkLst>
        </pc:spChg>
        <pc:spChg chg="add">
          <ac:chgData name="Shlomo Daniel Gindi" userId="d9687d4a3e6bbdfd" providerId="LiveId" clId="{4A82E386-DFBA-4791-AA17-A9A7CC70D65E}" dt="2024-01-08T15:56:36.786" v="37" actId="26606"/>
          <ac:spMkLst>
            <pc:docMk/>
            <pc:sldMk cId="2739871446" sldId="257"/>
            <ac:spMk id="12" creationId="{15B32CDC-A5D8-41D0-B003-3DBF594BD730}"/>
          </ac:spMkLst>
        </pc:spChg>
        <pc:spChg chg="add">
          <ac:chgData name="Shlomo Daniel Gindi" userId="d9687d4a3e6bbdfd" providerId="LiveId" clId="{4A82E386-DFBA-4791-AA17-A9A7CC70D65E}" dt="2024-01-08T15:56:36.786" v="37" actId="26606"/>
          <ac:spMkLst>
            <pc:docMk/>
            <pc:sldMk cId="2739871446" sldId="257"/>
            <ac:spMk id="14" creationId="{4DC82ADE-5838-402E-B101-FE379B74A92A}"/>
          </ac:spMkLst>
        </pc:spChg>
        <pc:spChg chg="add">
          <ac:chgData name="Shlomo Daniel Gindi" userId="d9687d4a3e6bbdfd" providerId="LiveId" clId="{4A82E386-DFBA-4791-AA17-A9A7CC70D65E}" dt="2024-01-08T15:56:36.786" v="37" actId="26606"/>
          <ac:spMkLst>
            <pc:docMk/>
            <pc:sldMk cId="2739871446" sldId="257"/>
            <ac:spMk id="16" creationId="{613F3963-915E-4812-8B39-BE6EA7CC82DA}"/>
          </ac:spMkLst>
        </pc:spChg>
        <pc:picChg chg="add mod">
          <ac:chgData name="Shlomo Daniel Gindi" userId="d9687d4a3e6bbdfd" providerId="LiveId" clId="{4A82E386-DFBA-4791-AA17-A9A7CC70D65E}" dt="2024-01-08T15:56:49.181" v="41" actId="1076"/>
          <ac:picMkLst>
            <pc:docMk/>
            <pc:sldMk cId="2739871446" sldId="257"/>
            <ac:picMk id="5" creationId="{69A8686E-76B1-72E7-8291-90FC2ED87066}"/>
          </ac:picMkLst>
        </pc:picChg>
      </pc:sldChg>
      <pc:sldChg chg="addSp delSp modSp new mod">
        <pc:chgData name="Shlomo Daniel Gindi" userId="d9687d4a3e6bbdfd" providerId="LiveId" clId="{4A82E386-DFBA-4791-AA17-A9A7CC70D65E}" dt="2024-01-08T17:20:10.719" v="53" actId="14100"/>
        <pc:sldMkLst>
          <pc:docMk/>
          <pc:sldMk cId="1181861563" sldId="258"/>
        </pc:sldMkLst>
        <pc:spChg chg="mod">
          <ac:chgData name="Shlomo Daniel Gindi" userId="d9687d4a3e6bbdfd" providerId="LiveId" clId="{4A82E386-DFBA-4791-AA17-A9A7CC70D65E}" dt="2024-01-08T17:19:38.938" v="47" actId="122"/>
          <ac:spMkLst>
            <pc:docMk/>
            <pc:sldMk cId="1181861563" sldId="258"/>
            <ac:spMk id="2" creationId="{26E221E0-5D48-109E-BF24-CFFAD250F566}"/>
          </ac:spMkLst>
        </pc:spChg>
        <pc:spChg chg="del">
          <ac:chgData name="Shlomo Daniel Gindi" userId="d9687d4a3e6bbdfd" providerId="LiveId" clId="{4A82E386-DFBA-4791-AA17-A9A7CC70D65E}" dt="2024-01-08T17:19:53.598" v="48" actId="22"/>
          <ac:spMkLst>
            <pc:docMk/>
            <pc:sldMk cId="1181861563" sldId="258"/>
            <ac:spMk id="3" creationId="{DFA7CC15-7E01-1BB8-B600-A1DB28122C9C}"/>
          </ac:spMkLst>
        </pc:spChg>
        <pc:picChg chg="add mod ord">
          <ac:chgData name="Shlomo Daniel Gindi" userId="d9687d4a3e6bbdfd" providerId="LiveId" clId="{4A82E386-DFBA-4791-AA17-A9A7CC70D65E}" dt="2024-01-08T17:20:10.719" v="53" actId="14100"/>
          <ac:picMkLst>
            <pc:docMk/>
            <pc:sldMk cId="1181861563" sldId="258"/>
            <ac:picMk id="5" creationId="{F7E6EC70-2B5A-1F4B-6E45-8CEFDD9FA795}"/>
          </ac:picMkLst>
        </pc:picChg>
      </pc:sldChg>
      <pc:sldChg chg="addSp delSp modSp new mod">
        <pc:chgData name="Shlomo Daniel Gindi" userId="d9687d4a3e6bbdfd" providerId="LiveId" clId="{4A82E386-DFBA-4791-AA17-A9A7CC70D65E}" dt="2024-01-08T18:39:21.024" v="155" actId="20577"/>
        <pc:sldMkLst>
          <pc:docMk/>
          <pc:sldMk cId="3182387833" sldId="259"/>
        </pc:sldMkLst>
        <pc:spChg chg="mod">
          <ac:chgData name="Shlomo Daniel Gindi" userId="d9687d4a3e6bbdfd" providerId="LiveId" clId="{4A82E386-DFBA-4791-AA17-A9A7CC70D65E}" dt="2024-01-08T18:32:02.310" v="65" actId="122"/>
          <ac:spMkLst>
            <pc:docMk/>
            <pc:sldMk cId="3182387833" sldId="259"/>
            <ac:spMk id="2" creationId="{E675B101-FA78-B989-F311-99C1531A9668}"/>
          </ac:spMkLst>
        </pc:spChg>
        <pc:spChg chg="del">
          <ac:chgData name="Shlomo Daniel Gindi" userId="d9687d4a3e6bbdfd" providerId="LiveId" clId="{4A82E386-DFBA-4791-AA17-A9A7CC70D65E}" dt="2024-01-08T18:32:06.541" v="66" actId="478"/>
          <ac:spMkLst>
            <pc:docMk/>
            <pc:sldMk cId="3182387833" sldId="259"/>
            <ac:spMk id="3" creationId="{A97289E3-359A-4D06-65DC-29F18AC4AB4C}"/>
          </ac:spMkLst>
        </pc:spChg>
        <pc:spChg chg="add mod">
          <ac:chgData name="Shlomo Daniel Gindi" userId="d9687d4a3e6bbdfd" providerId="LiveId" clId="{4A82E386-DFBA-4791-AA17-A9A7CC70D65E}" dt="2024-01-08T18:39:21.024" v="155" actId="20577"/>
          <ac:spMkLst>
            <pc:docMk/>
            <pc:sldMk cId="3182387833" sldId="259"/>
            <ac:spMk id="4" creationId="{AD409C1B-EFA9-D3D5-6022-C74CCFC51C98}"/>
          </ac:spMkLst>
        </pc:spChg>
      </pc:sldChg>
      <pc:sldMasterChg chg="del delSldLayout">
        <pc:chgData name="Shlomo Daniel Gindi" userId="d9687d4a3e6bbdfd" providerId="LiveId" clId="{4A82E386-DFBA-4791-AA17-A9A7CC70D65E}" dt="2024-01-08T15:55:42.370" v="22" actId="26606"/>
        <pc:sldMasterMkLst>
          <pc:docMk/>
          <pc:sldMasterMk cId="3675610541" sldId="2147483648"/>
        </pc:sldMasterMkLst>
        <pc:sldLayoutChg chg="del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3675610541" sldId="2147483648"/>
            <pc:sldLayoutMk cId="1092711088" sldId="2147483649"/>
          </pc:sldLayoutMkLst>
        </pc:sldLayoutChg>
        <pc:sldLayoutChg chg="del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3675610541" sldId="2147483648"/>
            <pc:sldLayoutMk cId="73423304" sldId="2147483650"/>
          </pc:sldLayoutMkLst>
        </pc:sldLayoutChg>
        <pc:sldLayoutChg chg="del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3675610541" sldId="2147483648"/>
            <pc:sldLayoutMk cId="3136793495" sldId="2147483651"/>
          </pc:sldLayoutMkLst>
        </pc:sldLayoutChg>
        <pc:sldLayoutChg chg="del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3675610541" sldId="2147483648"/>
            <pc:sldLayoutMk cId="1756473445" sldId="2147483652"/>
          </pc:sldLayoutMkLst>
        </pc:sldLayoutChg>
        <pc:sldLayoutChg chg="del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3675610541" sldId="2147483648"/>
            <pc:sldLayoutMk cId="2525816070" sldId="2147483653"/>
          </pc:sldLayoutMkLst>
        </pc:sldLayoutChg>
        <pc:sldLayoutChg chg="del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3675610541" sldId="2147483648"/>
            <pc:sldLayoutMk cId="3865251672" sldId="2147483654"/>
          </pc:sldLayoutMkLst>
        </pc:sldLayoutChg>
        <pc:sldLayoutChg chg="del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3675610541" sldId="2147483648"/>
            <pc:sldLayoutMk cId="3650261748" sldId="2147483655"/>
          </pc:sldLayoutMkLst>
        </pc:sldLayoutChg>
        <pc:sldLayoutChg chg="del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3675610541" sldId="2147483648"/>
            <pc:sldLayoutMk cId="212255670" sldId="2147483656"/>
          </pc:sldLayoutMkLst>
        </pc:sldLayoutChg>
        <pc:sldLayoutChg chg="del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3675610541" sldId="2147483648"/>
            <pc:sldLayoutMk cId="3871401862" sldId="2147483657"/>
          </pc:sldLayoutMkLst>
        </pc:sldLayoutChg>
        <pc:sldLayoutChg chg="del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3675610541" sldId="2147483648"/>
            <pc:sldLayoutMk cId="2716795236" sldId="2147483658"/>
          </pc:sldLayoutMkLst>
        </pc:sldLayoutChg>
        <pc:sldLayoutChg chg="del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3675610541" sldId="2147483648"/>
            <pc:sldLayoutMk cId="217519078" sldId="2147483659"/>
          </pc:sldLayoutMkLst>
        </pc:sldLayoutChg>
      </pc:sldMasterChg>
      <pc:sldMasterChg chg="add addSldLayout">
        <pc:chgData name="Shlomo Daniel Gindi" userId="d9687d4a3e6bbdfd" providerId="LiveId" clId="{4A82E386-DFBA-4791-AA17-A9A7CC70D65E}" dt="2024-01-08T15:55:42.370" v="22" actId="26606"/>
        <pc:sldMasterMkLst>
          <pc:docMk/>
          <pc:sldMasterMk cId="1306065236" sldId="2147483699"/>
        </pc:sldMasterMkLst>
        <pc:sldLayoutChg chg="add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1306065236" sldId="2147483699"/>
            <pc:sldLayoutMk cId="3302489064" sldId="2147483688"/>
          </pc:sldLayoutMkLst>
        </pc:sldLayoutChg>
        <pc:sldLayoutChg chg="add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1306065236" sldId="2147483699"/>
            <pc:sldLayoutMk cId="1147643961" sldId="2147483689"/>
          </pc:sldLayoutMkLst>
        </pc:sldLayoutChg>
        <pc:sldLayoutChg chg="add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1306065236" sldId="2147483699"/>
            <pc:sldLayoutMk cId="1398140369" sldId="2147483690"/>
          </pc:sldLayoutMkLst>
        </pc:sldLayoutChg>
        <pc:sldLayoutChg chg="add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1306065236" sldId="2147483699"/>
            <pc:sldLayoutMk cId="573972298" sldId="2147483691"/>
          </pc:sldLayoutMkLst>
        </pc:sldLayoutChg>
        <pc:sldLayoutChg chg="add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1306065236" sldId="2147483699"/>
            <pc:sldLayoutMk cId="1614005827" sldId="2147483692"/>
          </pc:sldLayoutMkLst>
        </pc:sldLayoutChg>
        <pc:sldLayoutChg chg="add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1306065236" sldId="2147483699"/>
            <pc:sldLayoutMk cId="3817912772" sldId="2147483693"/>
          </pc:sldLayoutMkLst>
        </pc:sldLayoutChg>
        <pc:sldLayoutChg chg="add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1306065236" sldId="2147483699"/>
            <pc:sldLayoutMk cId="3042476744" sldId="2147483694"/>
          </pc:sldLayoutMkLst>
        </pc:sldLayoutChg>
        <pc:sldLayoutChg chg="add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1306065236" sldId="2147483699"/>
            <pc:sldLayoutMk cId="3697030247" sldId="2147483695"/>
          </pc:sldLayoutMkLst>
        </pc:sldLayoutChg>
        <pc:sldLayoutChg chg="add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1306065236" sldId="2147483699"/>
            <pc:sldLayoutMk cId="2401933274" sldId="2147483696"/>
          </pc:sldLayoutMkLst>
        </pc:sldLayoutChg>
        <pc:sldLayoutChg chg="add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1306065236" sldId="2147483699"/>
            <pc:sldLayoutMk cId="4113706368" sldId="2147483697"/>
          </pc:sldLayoutMkLst>
        </pc:sldLayoutChg>
        <pc:sldLayoutChg chg="add">
          <pc:chgData name="Shlomo Daniel Gindi" userId="d9687d4a3e6bbdfd" providerId="LiveId" clId="{4A82E386-DFBA-4791-AA17-A9A7CC70D65E}" dt="2024-01-08T15:55:42.370" v="22" actId="26606"/>
          <pc:sldLayoutMkLst>
            <pc:docMk/>
            <pc:sldMasterMk cId="1306065236" sldId="2147483699"/>
            <pc:sldLayoutMk cId="1937959701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January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1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January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8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0" tIns="0" rIns="0" bIns="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0" tIns="180000" rIns="0" bIns="18000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January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0" tIns="180000" rIns="0" bIns="18000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0" tIns="180000" rIns="0" bIns="18000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65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AEA99D7-EB56-535D-DB46-94441E6BF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US" dirty="0"/>
              <a:t>HTML CSS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2FE33C2-8895-6959-E7C8-46BBBAE47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US" dirty="0"/>
              <a:t>08.01.2024</a:t>
            </a:r>
            <a:endParaRPr lang="he-IL" dirty="0"/>
          </a:p>
        </p:txBody>
      </p:sp>
      <p:pic>
        <p:nvPicPr>
          <p:cNvPr id="4" name="Picture 3" descr="תמונה שמכילה כחול, יצירתיות&#10;&#10;התיאור נוצר באופן אוטומטי">
            <a:extLst>
              <a:ext uri="{FF2B5EF4-FFF2-40B4-BE49-F238E27FC236}">
                <a16:creationId xmlns:a16="http://schemas.microsoft.com/office/drawing/2014/main" id="{5B656680-F2F4-E13F-C409-ED4B48F0B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5" r="18722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378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B32CDC-A5D8-41D0-B003-3DBF594BD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C82ADE-5838-402E-B101-FE379B74A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278B0B5-B44E-1C9E-0A9C-877F0F26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spc="-100"/>
              <a:t>Forms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מציין מיקום תוכן 4" descr="תמונה שמכילה טקסט, צילום מסך, גופן, קו&#10;&#10;התיאור נוצר באופן אוטומטי">
            <a:extLst>
              <a:ext uri="{FF2B5EF4-FFF2-40B4-BE49-F238E27FC236}">
                <a16:creationId xmlns:a16="http://schemas.microsoft.com/office/drawing/2014/main" id="{69A8686E-76B1-72E7-8291-90FC2ED87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92"/>
          <a:stretch/>
        </p:blipFill>
        <p:spPr>
          <a:xfrm>
            <a:off x="2806651" y="1344291"/>
            <a:ext cx="7153777" cy="2370460"/>
          </a:xfrm>
          <a:custGeom>
            <a:avLst/>
            <a:gdLst/>
            <a:ahLst/>
            <a:cxnLst/>
            <a:rect l="l" t="t" r="r" b="b"/>
            <a:pathLst>
              <a:path w="10923181" h="3619482">
                <a:moveTo>
                  <a:pt x="5162684" y="70"/>
                </a:moveTo>
                <a:cubicBezTo>
                  <a:pt x="5873377" y="-1471"/>
                  <a:pt x="6711399" y="23189"/>
                  <a:pt x="7311018" y="23189"/>
                </a:cubicBezTo>
                <a:cubicBezTo>
                  <a:pt x="8120143" y="34150"/>
                  <a:pt x="8726986" y="45110"/>
                  <a:pt x="9276035" y="34150"/>
                </a:cubicBezTo>
                <a:cubicBezTo>
                  <a:pt x="9969570" y="23189"/>
                  <a:pt x="10923181" y="691768"/>
                  <a:pt x="10923181" y="1908361"/>
                </a:cubicBezTo>
                <a:cubicBezTo>
                  <a:pt x="10923181" y="2357733"/>
                  <a:pt x="10730532" y="2796145"/>
                  <a:pt x="10537884" y="3015351"/>
                </a:cubicBezTo>
                <a:cubicBezTo>
                  <a:pt x="10345235" y="3234557"/>
                  <a:pt x="9767289" y="3530485"/>
                  <a:pt x="9468683" y="3563366"/>
                </a:cubicBezTo>
                <a:cubicBezTo>
                  <a:pt x="9227873" y="3596247"/>
                  <a:pt x="8245364" y="3519525"/>
                  <a:pt x="8004553" y="3574326"/>
                </a:cubicBezTo>
                <a:cubicBezTo>
                  <a:pt x="7763743" y="3618167"/>
                  <a:pt x="5596445" y="3574326"/>
                  <a:pt x="5076293" y="3607207"/>
                </a:cubicBezTo>
                <a:cubicBezTo>
                  <a:pt x="4556142" y="3651048"/>
                  <a:pt x="2042076" y="3563366"/>
                  <a:pt x="1753103" y="3563366"/>
                </a:cubicBezTo>
                <a:cubicBezTo>
                  <a:pt x="1454498" y="3563366"/>
                  <a:pt x="1454498" y="3563366"/>
                  <a:pt x="1454498" y="3563366"/>
                </a:cubicBezTo>
                <a:cubicBezTo>
                  <a:pt x="876552" y="3453763"/>
                  <a:pt x="491254" y="3234557"/>
                  <a:pt x="298605" y="3015351"/>
                </a:cubicBezTo>
                <a:cubicBezTo>
                  <a:pt x="96324" y="2686542"/>
                  <a:pt x="0" y="2357733"/>
                  <a:pt x="0" y="1689155"/>
                </a:cubicBezTo>
                <a:cubicBezTo>
                  <a:pt x="0" y="1141140"/>
                  <a:pt x="96324" y="812331"/>
                  <a:pt x="394930" y="582165"/>
                </a:cubicBezTo>
                <a:cubicBezTo>
                  <a:pt x="587579" y="362959"/>
                  <a:pt x="1165525" y="67031"/>
                  <a:pt x="1550822" y="34150"/>
                </a:cubicBezTo>
                <a:cubicBezTo>
                  <a:pt x="1945752" y="1269"/>
                  <a:pt x="2600758" y="88951"/>
                  <a:pt x="4507980" y="12229"/>
                </a:cubicBezTo>
                <a:cubicBezTo>
                  <a:pt x="4703037" y="4009"/>
                  <a:pt x="4925787" y="584"/>
                  <a:pt x="5162684" y="7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987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E221E0-5D48-109E-BF24-CFFAD250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Grid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7E6EC70-2B5A-1F4B-6E45-8CEFDD9FA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344" y="2096528"/>
            <a:ext cx="10677906" cy="3781758"/>
          </a:xfrm>
        </p:spPr>
      </p:pic>
    </p:spTree>
    <p:extLst>
      <p:ext uri="{BB962C8B-B14F-4D97-AF65-F5344CB8AC3E}">
        <p14:creationId xmlns:p14="http://schemas.microsoft.com/office/powerpoint/2010/main" val="118186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75B101-FA78-B989-F311-99C1531A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D409C1B-EFA9-D3D5-6022-C74CCFC51C98}"/>
              </a:ext>
            </a:extLst>
          </p:cNvPr>
          <p:cNvSpPr txBox="1"/>
          <p:nvPr/>
        </p:nvSpPr>
        <p:spPr>
          <a:xfrm>
            <a:off x="720000" y="1763486"/>
            <a:ext cx="107283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Variables –change once for all places</a:t>
            </a:r>
          </a:p>
          <a:p>
            <a:pPr algn="l"/>
            <a:r>
              <a:rPr lang="en-US" dirty="0"/>
              <a:t>Nesting – a shorten way to wright </a:t>
            </a:r>
            <a:r>
              <a:rPr lang="en-US" dirty="0" err="1"/>
              <a:t>css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23878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E729A8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6D5"/>
      </a:accent6>
      <a:hlink>
        <a:srgbClr val="3F55BF"/>
      </a:hlink>
      <a:folHlink>
        <a:srgbClr val="7F7F7F"/>
      </a:folHlink>
    </a:clrScheme>
    <a:fontScheme name="Blob">
      <a:majorFont>
        <a:latin typeface="Hadassah Friedlaender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21</Words>
  <Application>Microsoft Office PowerPoint</Application>
  <PresentationFormat>מסך רחב</PresentationFormat>
  <Paragraphs>7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Hadassah Friedlaender</vt:lpstr>
      <vt:lpstr>The Hand Extrablack</vt:lpstr>
      <vt:lpstr>BlobVTI</vt:lpstr>
      <vt:lpstr>HTML CSS </vt:lpstr>
      <vt:lpstr>Forms</vt:lpstr>
      <vt:lpstr>Grid</vt:lpstr>
      <vt:lpstr>SASS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</dc:title>
  <dc:creator>Shlomo Daniel Gindi</dc:creator>
  <cp:lastModifiedBy>Shlomo Daniel Gindi</cp:lastModifiedBy>
  <cp:revision>1</cp:revision>
  <dcterms:created xsi:type="dcterms:W3CDTF">2024-01-08T15:48:07Z</dcterms:created>
  <dcterms:modified xsi:type="dcterms:W3CDTF">2024-01-09T10:41:25Z</dcterms:modified>
</cp:coreProperties>
</file>