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5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22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5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91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40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0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18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24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08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6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29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 b="0" i="0" cap="none" spc="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 b="0" i="0" cap="none" spc="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 b="0" i="0" cap="none" spc="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0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11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3/getting-started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תמונה שמכילה סגול, סיגלית, מג'נטה, צבעוני&#10;&#10;התיאור נוצר באופן אוטומטי">
            <a:extLst>
              <a:ext uri="{FF2B5EF4-FFF2-40B4-BE49-F238E27FC236}">
                <a16:creationId xmlns:a16="http://schemas.microsoft.com/office/drawing/2014/main" id="{2443312F-BC0D-D743-41C5-5F503197C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15596" r="3070" b="-1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B87F0674-CDB4-8C27-D330-51E844452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7200">
                <a:solidFill>
                  <a:srgbClr val="FFFFFF"/>
                </a:solidFill>
              </a:rPr>
              <a:t>Bootstrap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A7146AF-B787-36F4-7595-A863CA8C9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11.01.24</a:t>
            </a: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20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A2180A-25A5-23D3-6820-0D356E2C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Bootstrap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C3B3C4-5525-B149-88FE-10E99A484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ספריה</a:t>
            </a:r>
            <a:r>
              <a:rPr lang="en-US" dirty="0"/>
              <a:t> </a:t>
            </a:r>
            <a:r>
              <a:rPr lang="he-IL" dirty="0"/>
              <a:t> - </a:t>
            </a:r>
            <a:r>
              <a:rPr lang="he-IL" dirty="0" err="1"/>
              <a:t>רספונסיבית</a:t>
            </a:r>
            <a:endParaRPr lang="he-IL" dirty="0"/>
          </a:p>
          <a:p>
            <a:pPr lvl="1" algn="r" rtl="1"/>
            <a:r>
              <a:rPr lang="en-US" dirty="0"/>
              <a:t>HTML</a:t>
            </a:r>
            <a:endParaRPr lang="he-IL" dirty="0"/>
          </a:p>
          <a:p>
            <a:pPr lvl="1" algn="r" rtl="1"/>
            <a:r>
              <a:rPr lang="en-US" dirty="0"/>
              <a:t>CSS</a:t>
            </a:r>
            <a:endParaRPr lang="he-IL" dirty="0"/>
          </a:p>
          <a:p>
            <a:pPr lvl="1" algn="r" rtl="1"/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56614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E11D238-B200-619C-F3ED-77E00EEB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התקנת הספרייה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F28EF90-A71D-1C38-0956-A5DBA3E8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הורדת הספרייה – ניתן להשתמש ללא קישור לאינטרנט.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קישור ל- </a:t>
            </a:r>
            <a:r>
              <a:rPr lang="en-US" dirty="0"/>
              <a:t>CDN</a:t>
            </a:r>
            <a:r>
              <a:rPr lang="he-IL" dirty="0"/>
              <a:t> – </a:t>
            </a:r>
            <a:r>
              <a:rPr lang="en-US" dirty="0"/>
              <a:t>Content Delivery Network</a:t>
            </a:r>
            <a:r>
              <a:rPr lang="he-IL" dirty="0"/>
              <a:t>. קבצי </a:t>
            </a:r>
            <a:r>
              <a:rPr lang="he-IL" dirty="0" err="1"/>
              <a:t>הספריה</a:t>
            </a:r>
            <a:r>
              <a:rPr lang="he-IL" dirty="0"/>
              <a:t> יושבים בשרת אחר פופולארי. 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en-US" dirty="0"/>
              <a:t>Node.js</a:t>
            </a:r>
            <a:r>
              <a:rPr lang="he-IL" dirty="0"/>
              <a:t>  - </a:t>
            </a:r>
            <a:r>
              <a:rPr lang="en-US" dirty="0"/>
              <a:t>*.</a:t>
            </a:r>
            <a:r>
              <a:rPr lang="en-US" dirty="0" err="1"/>
              <a:t>npm</a:t>
            </a:r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en-US" dirty="0">
                <a:hlinkClick r:id="rId2"/>
              </a:rPr>
              <a:t>https://getbootstrap.com/docs/5.3/getting-started/download/</a:t>
            </a:r>
            <a:endParaRPr lang="en-US" dirty="0"/>
          </a:p>
          <a:p>
            <a:pPr marL="0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737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B18C46-CAD8-8318-A408-A896C6D9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A17D7AF2-260E-7328-FA32-6816E17336E8}"/>
              </a:ext>
            </a:extLst>
          </p:cNvPr>
          <p:cNvSpPr/>
          <p:nvPr/>
        </p:nvSpPr>
        <p:spPr>
          <a:xfrm>
            <a:off x="2723071" y="2199736"/>
            <a:ext cx="6745857" cy="9920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decoration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2F7A6B6E-F921-382E-1A1A-1829BCAC119A}"/>
              </a:ext>
            </a:extLst>
          </p:cNvPr>
          <p:cNvSpPr/>
          <p:nvPr/>
        </p:nvSpPr>
        <p:spPr>
          <a:xfrm>
            <a:off x="2723071" y="3364302"/>
            <a:ext cx="6745857" cy="9920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Bootstrap decoration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A37B03A-0AC1-7930-5EEA-21EB537E5230}"/>
              </a:ext>
            </a:extLst>
          </p:cNvPr>
          <p:cNvSpPr/>
          <p:nvPr/>
        </p:nvSpPr>
        <p:spPr>
          <a:xfrm>
            <a:off x="2723071" y="4528868"/>
            <a:ext cx="6745857" cy="99203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decoration</a:t>
            </a:r>
          </a:p>
        </p:txBody>
      </p:sp>
    </p:spTree>
    <p:extLst>
      <p:ext uri="{BB962C8B-B14F-4D97-AF65-F5344CB8AC3E}">
        <p14:creationId xmlns:p14="http://schemas.microsoft.com/office/powerpoint/2010/main" val="79489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D55E4A-F184-6084-56C1-BAAEBFFD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960"/>
            <a:ext cx="10515600" cy="652792"/>
          </a:xfrm>
        </p:spPr>
        <p:txBody>
          <a:bodyPr/>
          <a:lstStyle/>
          <a:p>
            <a:pPr algn="ctr"/>
            <a:r>
              <a:rPr lang="en-US" dirty="0"/>
              <a:t>Media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A95830-5B0E-86C0-A7A8-5F03C1407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808"/>
            <a:ext cx="10515600" cy="5745192"/>
          </a:xfrm>
        </p:spPr>
        <p:txBody>
          <a:bodyPr/>
          <a:lstStyle/>
          <a:p>
            <a:r>
              <a:rPr lang="en-US" sz="1600" dirty="0"/>
              <a:t>@media (min-width: 576px) { ... } - </a:t>
            </a:r>
            <a:r>
              <a:rPr lang="en-US" sz="1600" dirty="0" err="1">
                <a:solidFill>
                  <a:srgbClr val="FF0000"/>
                </a:solidFill>
              </a:rPr>
              <a:t>sm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/>
          </a:p>
          <a:p>
            <a:r>
              <a:rPr lang="en-US" sz="1600" dirty="0"/>
              <a:t>// Medium devices (tablets, 768px and up) - </a:t>
            </a:r>
            <a:r>
              <a:rPr lang="en-US" sz="1600" dirty="0">
                <a:solidFill>
                  <a:srgbClr val="FF0000"/>
                </a:solidFill>
              </a:rPr>
              <a:t>md</a:t>
            </a:r>
          </a:p>
          <a:p>
            <a:r>
              <a:rPr lang="en-US" sz="1600" dirty="0"/>
              <a:t>@media (min-width: 768px) { ... }</a:t>
            </a:r>
          </a:p>
          <a:p>
            <a:endParaRPr lang="en-US" sz="1600" dirty="0"/>
          </a:p>
          <a:p>
            <a:r>
              <a:rPr lang="en-US" sz="1600" dirty="0"/>
              <a:t>// Large devices (desktops, 992px and up) - </a:t>
            </a:r>
            <a:r>
              <a:rPr lang="en-US" sz="1600" dirty="0">
                <a:solidFill>
                  <a:srgbClr val="FF0000"/>
                </a:solidFill>
              </a:rPr>
              <a:t>lg</a:t>
            </a:r>
          </a:p>
          <a:p>
            <a:r>
              <a:rPr lang="en-US" sz="1600" dirty="0"/>
              <a:t>@media (min-width: 992px) { ... }</a:t>
            </a:r>
          </a:p>
          <a:p>
            <a:endParaRPr lang="en-US" sz="1600" dirty="0"/>
          </a:p>
          <a:p>
            <a:r>
              <a:rPr lang="en-US" sz="1600" dirty="0"/>
              <a:t>// X-Large devices (large desktops, 1200px and up) -  </a:t>
            </a:r>
            <a:r>
              <a:rPr lang="en-US" sz="1600" dirty="0">
                <a:solidFill>
                  <a:srgbClr val="FF0000"/>
                </a:solidFill>
              </a:rPr>
              <a:t>xl</a:t>
            </a:r>
          </a:p>
          <a:p>
            <a:r>
              <a:rPr lang="en-US" sz="1600" dirty="0"/>
              <a:t>@media (min-width: 1200px) { ... }</a:t>
            </a:r>
          </a:p>
          <a:p>
            <a:endParaRPr lang="en-US" sz="1600" dirty="0"/>
          </a:p>
          <a:p>
            <a:r>
              <a:rPr lang="en-US" sz="1600" dirty="0"/>
              <a:t>// XX-Large devices (larger desktops, 1400px and up) - </a:t>
            </a:r>
            <a:r>
              <a:rPr lang="en-US" sz="1600" dirty="0" err="1">
                <a:solidFill>
                  <a:srgbClr val="FF0000"/>
                </a:solidFill>
              </a:rPr>
              <a:t>xxl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/>
              <a:t>@media (min-width: 1400px) { ... 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80342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165</Words>
  <Application>Microsoft Office PowerPoint</Application>
  <PresentationFormat>מסך רחב</PresentationFormat>
  <Paragraphs>33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8" baseType="lpstr">
      <vt:lpstr>Arial</vt:lpstr>
      <vt:lpstr>Univers</vt:lpstr>
      <vt:lpstr>GradientVTI</vt:lpstr>
      <vt:lpstr>Bootstrap</vt:lpstr>
      <vt:lpstr>Bootstrap</vt:lpstr>
      <vt:lpstr>התקנת הספרייה</vt:lpstr>
      <vt:lpstr>CSS</vt:lpstr>
      <vt:lpstr>Media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Itamar Zukerman</dc:creator>
  <cp:lastModifiedBy>Itamar Zukerman</cp:lastModifiedBy>
  <cp:revision>1</cp:revision>
  <dcterms:created xsi:type="dcterms:W3CDTF">2024-01-11T15:41:55Z</dcterms:created>
  <dcterms:modified xsi:type="dcterms:W3CDTF">2024-01-11T19:19:08Z</dcterms:modified>
</cp:coreProperties>
</file>